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Lst>
  <p:sldIdLst>
    <p:sldId id="256" r:id="rId2"/>
    <p:sldId id="257" r:id="rId3"/>
    <p:sldId id="258" r:id="rId4"/>
    <p:sldId id="259" r:id="rId5"/>
    <p:sldId id="260" r:id="rId6"/>
    <p:sldId id="261" r:id="rId7"/>
    <p:sldId id="262" r:id="rId8"/>
    <p:sldId id="263" r:id="rId9"/>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719" y="-7152"/>
            <a:ext cx="7527592" cy="1030685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5652" y="2072659"/>
            <a:ext cx="12870865" cy="3929143"/>
          </a:xfrm>
        </p:spPr>
        <p:txBody>
          <a:bodyPr anchor="b">
            <a:normAutofit/>
          </a:bodyPr>
          <a:lstStyle>
            <a:lvl1pPr algn="r">
              <a:defRPr sz="9006">
                <a:effectLst/>
              </a:defRPr>
            </a:lvl1pPr>
          </a:lstStyle>
          <a:p>
            <a:r>
              <a:rPr lang="en-US"/>
              <a:t>Click to edit Master title style</a:t>
            </a:r>
            <a:endParaRPr lang="en-US" dirty="0"/>
          </a:p>
        </p:txBody>
      </p:sp>
      <p:sp>
        <p:nvSpPr>
          <p:cNvPr id="3" name="Subtitle 2"/>
          <p:cNvSpPr>
            <a:spLocks noGrp="1"/>
          </p:cNvSpPr>
          <p:nvPr>
            <p:ph type="subTitle" idx="1"/>
          </p:nvPr>
        </p:nvSpPr>
        <p:spPr>
          <a:xfrm>
            <a:off x="6777770" y="6001801"/>
            <a:ext cx="10488746" cy="2085372"/>
          </a:xfrm>
        </p:spPr>
        <p:txBody>
          <a:bodyPr anchor="t">
            <a:normAutofit/>
          </a:bodyPr>
          <a:lstStyle>
            <a:lvl1pPr marL="0" indent="0" algn="r">
              <a:buNone/>
              <a:defRPr sz="3152">
                <a:solidFill>
                  <a:schemeClr val="tx1"/>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a:xfrm>
            <a:off x="8004173" y="8835808"/>
            <a:ext cx="6490570" cy="548364"/>
          </a:xfrm>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1688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8013" y="7108062"/>
            <a:ext cx="15038503" cy="851157"/>
          </a:xfrm>
        </p:spPr>
        <p:txBody>
          <a:bodyPr anchor="b">
            <a:normAutofit/>
          </a:bodyPr>
          <a:lstStyle>
            <a:lvl1pPr algn="ctr">
              <a:defRPr sz="360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81503" y="1399894"/>
            <a:ext cx="12347485" cy="475332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2228013" y="7959219"/>
            <a:ext cx="15038503" cy="741482"/>
          </a:xfrm>
        </p:spPr>
        <p:txBody>
          <a:bodyPr>
            <a:normAutofit/>
          </a:bodyPr>
          <a:lstStyle>
            <a:lvl1pPr marL="0" indent="0" algn="ctr">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939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8015" y="1029970"/>
            <a:ext cx="15038503" cy="4577644"/>
          </a:xfrm>
        </p:spPr>
        <p:txBody>
          <a:bodyPr anchor="ctr">
            <a:normAutofit/>
          </a:bodyPr>
          <a:lstStyle>
            <a:lvl1pPr algn="ctr">
              <a:defRPr sz="4803" b="0" cap="none"/>
            </a:lvl1pPr>
          </a:lstStyle>
          <a:p>
            <a:r>
              <a:rPr lang="en-US"/>
              <a:t>Click to edit Master title style</a:t>
            </a:r>
            <a:endParaRPr lang="en-US" dirty="0"/>
          </a:p>
        </p:txBody>
      </p:sp>
      <p:sp>
        <p:nvSpPr>
          <p:cNvPr id="3" name="Text Placeholder 2"/>
          <p:cNvSpPr>
            <a:spLocks noGrp="1"/>
          </p:cNvSpPr>
          <p:nvPr>
            <p:ph type="body" idx="1"/>
          </p:nvPr>
        </p:nvSpPr>
        <p:spPr>
          <a:xfrm>
            <a:off x="2228015" y="6523143"/>
            <a:ext cx="15038506" cy="2174381"/>
          </a:xfrm>
        </p:spPr>
        <p:txBody>
          <a:bodyPr anchor="ctr">
            <a:normAutofit/>
          </a:bodyPr>
          <a:lstStyle>
            <a:lvl1pPr marL="0" indent="0" algn="ctr">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7935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9583" y="1296133"/>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8" dirty="0">
                <a:solidFill>
                  <a:schemeClr val="tx1"/>
                </a:solidFill>
                <a:effectLst/>
              </a:rPr>
              <a:t>“</a:t>
            </a:r>
          </a:p>
        </p:txBody>
      </p:sp>
      <p:sp>
        <p:nvSpPr>
          <p:cNvPr id="15" name="TextBox 14"/>
          <p:cNvSpPr txBox="1"/>
          <p:nvPr/>
        </p:nvSpPr>
        <p:spPr>
          <a:xfrm>
            <a:off x="16351485" y="4234320"/>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8" dirty="0">
                <a:solidFill>
                  <a:schemeClr val="tx1"/>
                </a:solidFill>
                <a:effectLst/>
              </a:rPr>
              <a:t>”</a:t>
            </a:r>
          </a:p>
        </p:txBody>
      </p:sp>
      <p:sp>
        <p:nvSpPr>
          <p:cNvPr id="2" name="Title 1"/>
          <p:cNvSpPr>
            <a:spLocks noGrp="1"/>
          </p:cNvSpPr>
          <p:nvPr>
            <p:ph type="title"/>
          </p:nvPr>
        </p:nvSpPr>
        <p:spPr>
          <a:xfrm>
            <a:off x="3314618" y="1029971"/>
            <a:ext cx="13494383" cy="4119878"/>
          </a:xfrm>
        </p:spPr>
        <p:txBody>
          <a:bodyPr anchor="ctr">
            <a:normAutofit/>
          </a:bodyPr>
          <a:lstStyle>
            <a:lvl1pPr algn="ctr">
              <a:defRPr sz="480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7756" y="5149848"/>
            <a:ext cx="12808111" cy="572206"/>
          </a:xfrm>
        </p:spPr>
        <p:txBody>
          <a:bodyPr anchor="ctr">
            <a:normAutofit/>
          </a:bodyPr>
          <a:lstStyle>
            <a:lvl1pPr marL="0" indent="0">
              <a:buFontTx/>
              <a:buNone/>
              <a:defRPr sz="2702"/>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2228013" y="6523143"/>
            <a:ext cx="15038503" cy="2174381"/>
          </a:xfrm>
        </p:spPr>
        <p:txBody>
          <a:bodyPr anchor="ctr">
            <a:normAutofit/>
          </a:bodyPr>
          <a:lstStyle>
            <a:lvl1pPr marL="0" indent="0" algn="ctr">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12529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8016" y="4968999"/>
            <a:ext cx="15038500" cy="2205920"/>
          </a:xfrm>
        </p:spPr>
        <p:txBody>
          <a:bodyPr anchor="b">
            <a:normAutofit/>
          </a:bodyPr>
          <a:lstStyle>
            <a:lvl1pPr algn="r">
              <a:defRPr sz="4803" b="0" cap="none"/>
            </a:lvl1pPr>
          </a:lstStyle>
          <a:p>
            <a:r>
              <a:rPr lang="en-US"/>
              <a:t>Click to edit Master title style</a:t>
            </a:r>
            <a:endParaRPr lang="en-US" dirty="0"/>
          </a:p>
        </p:txBody>
      </p:sp>
      <p:sp>
        <p:nvSpPr>
          <p:cNvPr id="3" name="Text Placeholder 2"/>
          <p:cNvSpPr>
            <a:spLocks noGrp="1"/>
          </p:cNvSpPr>
          <p:nvPr>
            <p:ph type="body" idx="1"/>
          </p:nvPr>
        </p:nvSpPr>
        <p:spPr>
          <a:xfrm>
            <a:off x="2228014" y="7174919"/>
            <a:ext cx="15038501" cy="1292193"/>
          </a:xfrm>
        </p:spPr>
        <p:txBody>
          <a:bodyPr anchor="t">
            <a:normAutofit/>
          </a:bodyPr>
          <a:lstStyle>
            <a:lvl1pPr marL="0" indent="0" algn="r">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6850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9583" y="1296133"/>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8" dirty="0">
                <a:solidFill>
                  <a:schemeClr val="tx1"/>
                </a:solidFill>
                <a:effectLst/>
              </a:rPr>
              <a:t>“</a:t>
            </a:r>
          </a:p>
        </p:txBody>
      </p:sp>
      <p:sp>
        <p:nvSpPr>
          <p:cNvPr id="15" name="TextBox 14"/>
          <p:cNvSpPr txBox="1"/>
          <p:nvPr/>
        </p:nvSpPr>
        <p:spPr>
          <a:xfrm>
            <a:off x="16351485" y="4234320"/>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8" dirty="0">
                <a:solidFill>
                  <a:schemeClr val="tx1"/>
                </a:solidFill>
                <a:effectLst/>
              </a:rPr>
              <a:t>”</a:t>
            </a:r>
          </a:p>
        </p:txBody>
      </p:sp>
      <p:sp>
        <p:nvSpPr>
          <p:cNvPr id="2" name="Title 1"/>
          <p:cNvSpPr>
            <a:spLocks noGrp="1"/>
          </p:cNvSpPr>
          <p:nvPr>
            <p:ph type="title"/>
          </p:nvPr>
        </p:nvSpPr>
        <p:spPr>
          <a:xfrm>
            <a:off x="3314618" y="1029971"/>
            <a:ext cx="13494383" cy="4119878"/>
          </a:xfrm>
        </p:spPr>
        <p:txBody>
          <a:bodyPr anchor="ctr">
            <a:normAutofit/>
          </a:bodyPr>
          <a:lstStyle>
            <a:lvl1pPr algn="ctr">
              <a:defRPr sz="480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8016" y="5836497"/>
            <a:ext cx="15038501" cy="1335146"/>
          </a:xfrm>
        </p:spPr>
        <p:txBody>
          <a:bodyPr vert="horz" lIns="91440" tIns="45720" rIns="91440" bIns="45720" rtlCol="0" anchor="b">
            <a:normAutofit/>
          </a:bodyPr>
          <a:lstStyle>
            <a:lvl1pPr algn="r">
              <a:buNone/>
              <a:defRPr lang="en-US" sz="3602"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8014" y="7171643"/>
            <a:ext cx="15038501" cy="1525881"/>
          </a:xfrm>
        </p:spPr>
        <p:txBody>
          <a:bodyPr anchor="t">
            <a:normAutofit/>
          </a:bodyPr>
          <a:lstStyle>
            <a:lvl1pPr marL="0" indent="0" algn="r">
              <a:buNone/>
              <a:defRPr sz="27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5523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8016" y="1029971"/>
            <a:ext cx="15038504" cy="409603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8015" y="5264291"/>
            <a:ext cx="15038506" cy="1258852"/>
          </a:xfrm>
        </p:spPr>
        <p:txBody>
          <a:bodyPr vert="horz" lIns="91440" tIns="45720" rIns="91440" bIns="45720" rtlCol="0" anchor="b">
            <a:normAutofit/>
          </a:bodyPr>
          <a:lstStyle>
            <a:lvl1pPr>
              <a:buNone/>
              <a:defRPr lang="en-US" sz="4203"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8013" y="6523143"/>
            <a:ext cx="15038506" cy="2174381"/>
          </a:xfrm>
        </p:spPr>
        <p:txBody>
          <a:bodyPr anchor="t">
            <a:normAutofit/>
          </a:bodyPr>
          <a:lstStyle>
            <a:lvl1pPr marL="0" indent="0" algn="l">
              <a:buNone/>
              <a:defRPr sz="27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88512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7979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609121" y="1029970"/>
            <a:ext cx="2657398" cy="766755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8014" y="1029970"/>
            <a:ext cx="12037967" cy="766755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7388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6439193" y="8811562"/>
            <a:ext cx="827325"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842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1099" y="4005437"/>
            <a:ext cx="13405423" cy="3169481"/>
          </a:xfrm>
        </p:spPr>
        <p:txBody>
          <a:bodyPr anchor="b"/>
          <a:lstStyle>
            <a:lvl1pPr algn="r">
              <a:defRPr sz="6004" b="0" cap="none"/>
            </a:lvl1pPr>
          </a:lstStyle>
          <a:p>
            <a:r>
              <a:rPr lang="en-US"/>
              <a:t>Click to edit Master title style</a:t>
            </a:r>
            <a:endParaRPr lang="en-US" dirty="0"/>
          </a:p>
        </p:txBody>
      </p:sp>
      <p:sp>
        <p:nvSpPr>
          <p:cNvPr id="3" name="Text Placeholder 2"/>
          <p:cNvSpPr>
            <a:spLocks noGrp="1"/>
          </p:cNvSpPr>
          <p:nvPr>
            <p:ph type="body" idx="1"/>
          </p:nvPr>
        </p:nvSpPr>
        <p:spPr>
          <a:xfrm>
            <a:off x="3861096" y="7174919"/>
            <a:ext cx="13405425" cy="1292193"/>
          </a:xfrm>
        </p:spPr>
        <p:txBody>
          <a:bodyPr anchor="t">
            <a:normAutofit/>
          </a:bodyPr>
          <a:lstStyle>
            <a:lvl1pPr marL="0" indent="0" algn="r">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7062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8013" y="1029971"/>
            <a:ext cx="15038506" cy="263214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8015" y="4005438"/>
            <a:ext cx="7347682" cy="4692087"/>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8834" y="4005439"/>
            <a:ext cx="7347683" cy="4692086"/>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5586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60115" y="3992723"/>
            <a:ext cx="6915581" cy="865460"/>
          </a:xfrm>
        </p:spPr>
        <p:txBody>
          <a:bodyPr anchor="b">
            <a:noAutofit/>
          </a:bodyPr>
          <a:lstStyle>
            <a:lvl1pPr marL="0" indent="0">
              <a:buNone/>
              <a:defRPr sz="4203" b="0">
                <a:solidFill>
                  <a:schemeClr val="accent1">
                    <a:lumMod val="75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2228013" y="5009182"/>
            <a:ext cx="7347683" cy="3688341"/>
          </a:xfrm>
        </p:spPr>
        <p:txBody>
          <a:bodyPr anchor="t">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7898" y="4005439"/>
            <a:ext cx="6938621" cy="865460"/>
          </a:xfrm>
        </p:spPr>
        <p:txBody>
          <a:bodyPr anchor="b">
            <a:noAutofit/>
          </a:bodyPr>
          <a:lstStyle>
            <a:lvl1pPr marL="0" indent="0">
              <a:buNone/>
              <a:defRPr sz="4203" b="0">
                <a:solidFill>
                  <a:schemeClr val="accent1">
                    <a:lumMod val="75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9918834" y="5009182"/>
            <a:ext cx="7347683" cy="3688341"/>
          </a:xfrm>
        </p:spPr>
        <p:txBody>
          <a:bodyPr anchor="t">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3262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579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8511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8015" y="2403263"/>
            <a:ext cx="5327379" cy="2059940"/>
          </a:xfrm>
        </p:spPr>
        <p:txBody>
          <a:bodyPr anchor="b">
            <a:normAutofit/>
          </a:bodyPr>
          <a:lstStyle>
            <a:lvl1pPr algn="ctr">
              <a:defRPr sz="3602" b="0"/>
            </a:lvl1pPr>
          </a:lstStyle>
          <a:p>
            <a:r>
              <a:rPr lang="en-US"/>
              <a:t>Click to edit Master title style</a:t>
            </a:r>
            <a:endParaRPr lang="en-US" dirty="0"/>
          </a:p>
        </p:txBody>
      </p:sp>
      <p:sp>
        <p:nvSpPr>
          <p:cNvPr id="3" name="Content Placeholder 2"/>
          <p:cNvSpPr>
            <a:spLocks noGrp="1"/>
          </p:cNvSpPr>
          <p:nvPr>
            <p:ph idx="1"/>
          </p:nvPr>
        </p:nvSpPr>
        <p:spPr>
          <a:xfrm>
            <a:off x="7898531" y="1029969"/>
            <a:ext cx="9367986" cy="7667556"/>
          </a:xfrm>
        </p:spPr>
        <p:txBody>
          <a:bodyPr anchor="ctr">
            <a:normAutofit/>
          </a:bodyPr>
          <a:lstStyle>
            <a:lvl1pPr>
              <a:defRPr sz="3002"/>
            </a:lvl1pPr>
            <a:lvl2pPr>
              <a:defRPr sz="2702"/>
            </a:lvl2pPr>
            <a:lvl3pPr>
              <a:defRPr sz="2402"/>
            </a:lvl3pPr>
            <a:lvl4pPr>
              <a:defRPr sz="2101"/>
            </a:lvl4pPr>
            <a:lvl5pPr>
              <a:defRPr sz="2101"/>
            </a:lvl5pPr>
            <a:lvl6pPr>
              <a:defRPr sz="2101"/>
            </a:lvl6pPr>
            <a:lvl7pPr>
              <a:defRPr sz="2101"/>
            </a:lvl7pPr>
            <a:lvl8pPr>
              <a:defRPr sz="2101"/>
            </a:lvl8pPr>
            <a:lvl9pPr>
              <a:defRPr sz="21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8015" y="4463203"/>
            <a:ext cx="5327379" cy="2746587"/>
          </a:xfrm>
        </p:spPr>
        <p:txBody>
          <a:bodyPr>
            <a:normAutofit/>
          </a:bodyPr>
          <a:lstStyle>
            <a:lvl1pPr marL="0" indent="0" algn="ctr">
              <a:buNone/>
              <a:defRPr sz="24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2324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5631" y="2632144"/>
            <a:ext cx="8144889" cy="2059940"/>
          </a:xfrm>
        </p:spPr>
        <p:txBody>
          <a:bodyPr anchor="b">
            <a:normAutofit/>
          </a:bodyPr>
          <a:lstStyle>
            <a:lvl1pPr algn="ctr">
              <a:defRPr sz="4203"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9934" y="1373293"/>
            <a:ext cx="4924879" cy="68664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2225631" y="4692084"/>
            <a:ext cx="8144889" cy="2746587"/>
          </a:xfrm>
        </p:spPr>
        <p:txBody>
          <a:bodyPr>
            <a:normAutofit/>
          </a:bodyPr>
          <a:lstStyle>
            <a:lvl1pPr marL="0" indent="0" algn="ctr">
              <a:buNone/>
              <a:defRPr sz="27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2109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376" y="1"/>
            <a:ext cx="3657758" cy="102997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8013" y="1029971"/>
            <a:ext cx="15038506" cy="2632144"/>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8012" y="4005438"/>
            <a:ext cx="15038506" cy="469208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609122" y="8835808"/>
            <a:ext cx="1715691" cy="548364"/>
          </a:xfrm>
          <a:prstGeom prst="rect">
            <a:avLst/>
          </a:prstGeom>
        </p:spPr>
        <p:txBody>
          <a:bodyPr vert="horz" lIns="91440" tIns="45720" rIns="91440" bIns="45720" rtlCol="0" anchor="ctr"/>
          <a:lstStyle>
            <a:lvl1pPr algn="r">
              <a:defRPr sz="1501" b="0" i="0">
                <a:solidFill>
                  <a:schemeClr val="tx1"/>
                </a:solidFill>
                <a:effectLst/>
                <a:latin typeface="+mn-lt"/>
              </a:defRPr>
            </a:lvl1pPr>
          </a:lstStyle>
          <a:p>
            <a:fld id="{1D8BD707-D9CF-40AE-B4C6-C98DA3205C09}" type="datetimeFigureOut">
              <a:rPr lang="en-US" smtClean="0"/>
              <a:t>12/2/2024</a:t>
            </a:fld>
            <a:endParaRPr lang="en-US"/>
          </a:p>
        </p:txBody>
      </p:sp>
      <p:sp>
        <p:nvSpPr>
          <p:cNvPr id="5" name="Footer Placeholder 4"/>
          <p:cNvSpPr>
            <a:spLocks noGrp="1"/>
          </p:cNvSpPr>
          <p:nvPr>
            <p:ph type="ftr" sz="quarter" idx="3"/>
          </p:nvPr>
        </p:nvSpPr>
        <p:spPr>
          <a:xfrm>
            <a:off x="3861099" y="8835808"/>
            <a:ext cx="10633645" cy="548364"/>
          </a:xfrm>
          <a:prstGeom prst="rect">
            <a:avLst/>
          </a:prstGeom>
        </p:spPr>
        <p:txBody>
          <a:bodyPr vert="horz" lIns="91440" tIns="45720" rIns="91440" bIns="45720" rtlCol="0" anchor="ctr"/>
          <a:lstStyle>
            <a:lvl1pPr algn="l">
              <a:defRPr sz="1501"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6439193" y="8835808"/>
            <a:ext cx="827325" cy="548364"/>
          </a:xfrm>
          <a:prstGeom prst="rect">
            <a:avLst/>
          </a:prstGeom>
        </p:spPr>
        <p:txBody>
          <a:bodyPr vert="horz" lIns="91440" tIns="45720" rIns="91440" bIns="45720" rtlCol="0" anchor="ctr"/>
          <a:lstStyle>
            <a:lvl1pPr algn="r">
              <a:defRPr sz="1501"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74760353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686257" rtl="0" eaLnBrk="1" latinLnBrk="0" hangingPunct="1">
        <a:spcBef>
          <a:spcPct val="0"/>
        </a:spcBef>
        <a:buNone/>
        <a:defRPr sz="6004"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911" indent="-428911" algn="l" defTabSz="686257" rtl="0" eaLnBrk="1" latinLnBrk="0" hangingPunct="1">
        <a:spcBef>
          <a:spcPct val="20000"/>
        </a:spcBef>
        <a:spcAft>
          <a:spcPts val="901"/>
        </a:spcAft>
        <a:buClr>
          <a:schemeClr val="accent1">
            <a:lumMod val="75000"/>
          </a:schemeClr>
        </a:buClr>
        <a:buSzPct val="145000"/>
        <a:buFont typeface="Arial"/>
        <a:buChar char="•"/>
        <a:defRPr sz="3602" kern="1200" cap="none">
          <a:solidFill>
            <a:schemeClr val="tx1"/>
          </a:solidFill>
          <a:effectLst/>
          <a:latin typeface="+mn-lt"/>
          <a:ea typeface="+mn-ea"/>
          <a:cs typeface="+mn-cs"/>
        </a:defRPr>
      </a:lvl1pPr>
      <a:lvl2pPr marL="1115168" indent="-428911" algn="l" defTabSz="686257" rtl="0" eaLnBrk="1" latinLnBrk="0" hangingPunct="1">
        <a:spcBef>
          <a:spcPct val="20000"/>
        </a:spcBef>
        <a:spcAft>
          <a:spcPts val="901"/>
        </a:spcAft>
        <a:buClr>
          <a:schemeClr val="accent1">
            <a:lumMod val="75000"/>
          </a:schemeClr>
        </a:buClr>
        <a:buSzPct val="145000"/>
        <a:buFont typeface="Arial"/>
        <a:buChar char="•"/>
        <a:defRPr sz="3002" kern="1200" cap="none">
          <a:solidFill>
            <a:schemeClr val="tx1"/>
          </a:solidFill>
          <a:effectLst/>
          <a:latin typeface="+mn-lt"/>
          <a:ea typeface="+mn-ea"/>
          <a:cs typeface="+mn-cs"/>
        </a:defRPr>
      </a:lvl2pPr>
      <a:lvl3pPr marL="1801425" indent="-428911" algn="l" defTabSz="686257" rtl="0" eaLnBrk="1" latinLnBrk="0" hangingPunct="1">
        <a:spcBef>
          <a:spcPct val="20000"/>
        </a:spcBef>
        <a:spcAft>
          <a:spcPts val="901"/>
        </a:spcAft>
        <a:buClr>
          <a:schemeClr val="accent1">
            <a:lumMod val="75000"/>
          </a:schemeClr>
        </a:buClr>
        <a:buSzPct val="145000"/>
        <a:buFont typeface="Arial"/>
        <a:buChar char="•"/>
        <a:defRPr sz="2702" kern="1200" cap="none">
          <a:solidFill>
            <a:schemeClr val="tx1"/>
          </a:solidFill>
          <a:effectLst/>
          <a:latin typeface="+mn-lt"/>
          <a:ea typeface="+mn-ea"/>
          <a:cs typeface="+mn-cs"/>
        </a:defRPr>
      </a:lvl3pPr>
      <a:lvl4pPr marL="2316118" indent="-257346" algn="l" defTabSz="686257" rtl="0" eaLnBrk="1" latinLnBrk="0" hangingPunct="1">
        <a:spcBef>
          <a:spcPct val="20000"/>
        </a:spcBef>
        <a:spcAft>
          <a:spcPts val="901"/>
        </a:spcAft>
        <a:buClr>
          <a:schemeClr val="accent1">
            <a:lumMod val="75000"/>
          </a:schemeClr>
        </a:buClr>
        <a:buSzPct val="145000"/>
        <a:buFont typeface="Arial"/>
        <a:buChar char="•"/>
        <a:defRPr sz="2402" kern="1200" cap="none">
          <a:solidFill>
            <a:schemeClr val="tx1"/>
          </a:solidFill>
          <a:effectLst/>
          <a:latin typeface="+mn-lt"/>
          <a:ea typeface="+mn-ea"/>
          <a:cs typeface="+mn-cs"/>
        </a:defRPr>
      </a:lvl4pPr>
      <a:lvl5pPr marL="3002375" indent="-257346" algn="l" defTabSz="686257" rtl="0" eaLnBrk="1" latinLnBrk="0" hangingPunct="1">
        <a:spcBef>
          <a:spcPct val="20000"/>
        </a:spcBef>
        <a:spcAft>
          <a:spcPts val="901"/>
        </a:spcAft>
        <a:buClr>
          <a:schemeClr val="accent1">
            <a:lumMod val="75000"/>
          </a:schemeClr>
        </a:buClr>
        <a:buSzPct val="145000"/>
        <a:buFont typeface="Arial"/>
        <a:buChar char="•"/>
        <a:defRPr sz="2101" kern="1200" cap="none">
          <a:solidFill>
            <a:schemeClr val="tx1"/>
          </a:solidFill>
          <a:effectLst/>
          <a:latin typeface="+mn-lt"/>
          <a:ea typeface="+mn-ea"/>
          <a:cs typeface="+mn-cs"/>
        </a:defRPr>
      </a:lvl5pPr>
      <a:lvl6pPr marL="3774415" indent="-343129" algn="l" defTabSz="686257" rtl="0" eaLnBrk="1" latinLnBrk="0" hangingPunct="1">
        <a:spcBef>
          <a:spcPct val="20000"/>
        </a:spcBef>
        <a:spcAft>
          <a:spcPts val="901"/>
        </a:spcAft>
        <a:buClr>
          <a:schemeClr val="accent1">
            <a:lumMod val="75000"/>
          </a:schemeClr>
        </a:buClr>
        <a:buSzPct val="145000"/>
        <a:buFont typeface="Arial"/>
        <a:buChar char="•"/>
        <a:defRPr sz="2101" kern="1200" cap="none">
          <a:solidFill>
            <a:schemeClr val="tx1"/>
          </a:solidFill>
          <a:effectLst/>
          <a:latin typeface="+mn-lt"/>
          <a:ea typeface="+mn-ea"/>
          <a:cs typeface="+mn-cs"/>
        </a:defRPr>
      </a:lvl6pPr>
      <a:lvl7pPr marL="4460672" indent="-343129" algn="l" defTabSz="686257" rtl="0" eaLnBrk="1" latinLnBrk="0" hangingPunct="1">
        <a:spcBef>
          <a:spcPct val="20000"/>
        </a:spcBef>
        <a:spcAft>
          <a:spcPts val="901"/>
        </a:spcAft>
        <a:buClr>
          <a:schemeClr val="accent1">
            <a:lumMod val="75000"/>
          </a:schemeClr>
        </a:buClr>
        <a:buSzPct val="145000"/>
        <a:buFont typeface="Arial"/>
        <a:buChar char="•"/>
        <a:defRPr sz="2101" kern="1200" cap="none">
          <a:solidFill>
            <a:schemeClr val="tx1"/>
          </a:solidFill>
          <a:effectLst/>
          <a:latin typeface="+mn-lt"/>
          <a:ea typeface="+mn-ea"/>
          <a:cs typeface="+mn-cs"/>
        </a:defRPr>
      </a:lvl7pPr>
      <a:lvl8pPr marL="5146929" indent="-343129" algn="l" defTabSz="686257" rtl="0" eaLnBrk="1" latinLnBrk="0" hangingPunct="1">
        <a:spcBef>
          <a:spcPct val="20000"/>
        </a:spcBef>
        <a:spcAft>
          <a:spcPts val="901"/>
        </a:spcAft>
        <a:buClr>
          <a:schemeClr val="accent1">
            <a:lumMod val="75000"/>
          </a:schemeClr>
        </a:buClr>
        <a:buSzPct val="145000"/>
        <a:buFont typeface="Arial"/>
        <a:buChar char="•"/>
        <a:defRPr sz="2101" kern="1200" cap="none">
          <a:solidFill>
            <a:schemeClr val="tx1"/>
          </a:solidFill>
          <a:effectLst/>
          <a:latin typeface="+mn-lt"/>
          <a:ea typeface="+mn-ea"/>
          <a:cs typeface="+mn-cs"/>
        </a:defRPr>
      </a:lvl8pPr>
      <a:lvl9pPr marL="5833186" indent="-343129" algn="l" defTabSz="686257" rtl="0" eaLnBrk="1" latinLnBrk="0" hangingPunct="1">
        <a:spcBef>
          <a:spcPct val="20000"/>
        </a:spcBef>
        <a:spcAft>
          <a:spcPts val="901"/>
        </a:spcAft>
        <a:buClr>
          <a:schemeClr val="accent1">
            <a:lumMod val="75000"/>
          </a:schemeClr>
        </a:buClr>
        <a:buSzPct val="145000"/>
        <a:buFont typeface="Arial"/>
        <a:buChar char="•"/>
        <a:defRPr sz="2101" kern="1200" cap="none">
          <a:solidFill>
            <a:schemeClr val="tx1"/>
          </a:solidFill>
          <a:effectLst/>
          <a:latin typeface="+mn-lt"/>
          <a:ea typeface="+mn-ea"/>
          <a:cs typeface="+mn-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338" y="2724645"/>
            <a:ext cx="15219680" cy="2759075"/>
          </a:xfrm>
          <a:prstGeom prst="rect">
            <a:avLst/>
          </a:prstGeom>
        </p:spPr>
        <p:txBody>
          <a:bodyPr vert="horz" wrap="square" lIns="0" tIns="40005" rIns="0" bIns="0" rtlCol="0">
            <a:spAutoFit/>
          </a:bodyPr>
          <a:lstStyle/>
          <a:p>
            <a:pPr marL="12700" marR="5080" indent="832485">
              <a:lnSpc>
                <a:spcPts val="10730"/>
              </a:lnSpc>
              <a:spcBef>
                <a:spcPts val="315"/>
              </a:spcBef>
            </a:pPr>
            <a:r>
              <a:rPr sz="9000" spc="5" dirty="0"/>
              <a:t>Decodin</a:t>
            </a:r>
            <a:r>
              <a:rPr sz="9000" spc="10" dirty="0"/>
              <a:t>g</a:t>
            </a:r>
            <a:r>
              <a:rPr sz="9000" spc="-545" dirty="0"/>
              <a:t> </a:t>
            </a:r>
            <a:r>
              <a:rPr sz="9000" spc="-140" dirty="0"/>
              <a:t>Digits</a:t>
            </a:r>
            <a:r>
              <a:rPr sz="9000" spc="-95" dirty="0"/>
              <a:t>:</a:t>
            </a:r>
            <a:r>
              <a:rPr sz="9000" spc="-545" dirty="0"/>
              <a:t> </a:t>
            </a:r>
            <a:r>
              <a:rPr sz="9000" spc="-55" dirty="0"/>
              <a:t>Advance</a:t>
            </a:r>
            <a:r>
              <a:rPr sz="9000" spc="-35" dirty="0"/>
              <a:t>s</a:t>
            </a:r>
            <a:r>
              <a:rPr sz="9000" spc="-550" dirty="0"/>
              <a:t> </a:t>
            </a:r>
            <a:r>
              <a:rPr sz="9000" spc="210" dirty="0"/>
              <a:t>in  </a:t>
            </a:r>
            <a:r>
              <a:rPr sz="9000" spc="215" dirty="0"/>
              <a:t>Handwritte</a:t>
            </a:r>
            <a:r>
              <a:rPr sz="9000" spc="245" dirty="0"/>
              <a:t>n</a:t>
            </a:r>
            <a:r>
              <a:rPr sz="9000" spc="-545" dirty="0"/>
              <a:t> </a:t>
            </a:r>
            <a:r>
              <a:rPr sz="9000" spc="-65" dirty="0"/>
              <a:t>Digi</a:t>
            </a:r>
            <a:r>
              <a:rPr sz="9000" spc="-40" dirty="0"/>
              <a:t>t</a:t>
            </a:r>
            <a:r>
              <a:rPr sz="9000" spc="-545" dirty="0"/>
              <a:t> </a:t>
            </a:r>
            <a:r>
              <a:rPr sz="9000" spc="220" dirty="0"/>
              <a:t>Ident</a:t>
            </a:r>
            <a:r>
              <a:rPr sz="9000" spc="190" dirty="0"/>
              <a:t>i</a:t>
            </a:r>
            <a:r>
              <a:rPr sz="9000" spc="120" dirty="0"/>
              <a:t>ﬁ</a:t>
            </a:r>
            <a:r>
              <a:rPr sz="9000" spc="180" dirty="0"/>
              <a:t>cation</a:t>
            </a:r>
            <a:endParaRPr sz="900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302"/>
            <a:ext cx="18300700" cy="10297160"/>
            <a:chOff x="-12500" y="3302"/>
            <a:chExt cx="18300700" cy="10297160"/>
          </a:xfrm>
        </p:grpSpPr>
        <p:sp>
          <p:nvSpPr>
            <p:cNvPr id="3" name="object 3"/>
            <p:cNvSpPr/>
            <p:nvPr/>
          </p:nvSpPr>
          <p:spPr>
            <a:xfrm>
              <a:off x="0" y="4840146"/>
              <a:ext cx="5179060" cy="5447665"/>
            </a:xfrm>
            <a:custGeom>
              <a:avLst/>
              <a:gdLst/>
              <a:ahLst/>
              <a:cxnLst/>
              <a:rect l="l" t="t" r="r" b="b"/>
              <a:pathLst>
                <a:path w="5179060" h="5447665">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9031" y="5447615"/>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302"/>
              <a:ext cx="7993179" cy="10278110"/>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875" rIns="0" bIns="0" rtlCol="0">
            <a:spAutoFit/>
          </a:bodyPr>
          <a:lstStyle/>
          <a:p>
            <a:pPr marL="8460105">
              <a:lnSpc>
                <a:spcPct val="100000"/>
              </a:lnSpc>
              <a:spcBef>
                <a:spcPts val="125"/>
              </a:spcBef>
            </a:pPr>
            <a:r>
              <a:rPr spc="114" dirty="0"/>
              <a:t>Introductio</a:t>
            </a:r>
            <a:r>
              <a:rPr spc="150" dirty="0"/>
              <a:t>n</a:t>
            </a:r>
            <a:r>
              <a:rPr spc="-245" dirty="0"/>
              <a:t> </a:t>
            </a:r>
            <a:r>
              <a:rPr spc="70" dirty="0"/>
              <a:t>t</a:t>
            </a:r>
            <a:r>
              <a:rPr spc="140" dirty="0"/>
              <a:t>o</a:t>
            </a:r>
            <a:r>
              <a:rPr spc="-245" dirty="0"/>
              <a:t> </a:t>
            </a:r>
            <a:r>
              <a:rPr spc="-20" dirty="0"/>
              <a:t>Digi</a:t>
            </a:r>
            <a:r>
              <a:rPr spc="-10" dirty="0"/>
              <a:t>t</a:t>
            </a:r>
            <a:r>
              <a:rPr spc="-245" dirty="0"/>
              <a:t> </a:t>
            </a:r>
            <a:r>
              <a:rPr spc="110" dirty="0"/>
              <a:t>Ident</a:t>
            </a:r>
            <a:r>
              <a:rPr spc="114" dirty="0"/>
              <a:t>i</a:t>
            </a:r>
            <a:r>
              <a:rPr spc="65" dirty="0"/>
              <a:t>ﬁ</a:t>
            </a:r>
            <a:r>
              <a:rPr spc="90" dirty="0"/>
              <a:t>cation</a:t>
            </a:r>
          </a:p>
        </p:txBody>
      </p:sp>
      <p:sp>
        <p:nvSpPr>
          <p:cNvPr id="11" name="object 11"/>
          <p:cNvSpPr txBox="1"/>
          <p:nvPr/>
        </p:nvSpPr>
        <p:spPr>
          <a:xfrm>
            <a:off x="9143235" y="3243070"/>
            <a:ext cx="7993179" cy="4942250"/>
          </a:xfrm>
          <a:prstGeom prst="rect">
            <a:avLst/>
          </a:prstGeom>
        </p:spPr>
        <p:txBody>
          <a:bodyPr vert="horz" wrap="square" lIns="0" tIns="7620" rIns="0" bIns="0" rtlCol="0">
            <a:spAutoFit/>
          </a:bodyPr>
          <a:lstStyle/>
          <a:p>
            <a:pPr marL="12700" marR="5080">
              <a:lnSpc>
                <a:spcPct val="101400"/>
              </a:lnSpc>
              <a:spcBef>
                <a:spcPts val="60"/>
              </a:spcBef>
            </a:pPr>
            <a:r>
              <a:rPr sz="3200" spc="-335"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110" dirty="0">
                <a:solidFill>
                  <a:srgbClr val="332C2C"/>
                </a:solidFill>
                <a:latin typeface="Verdana"/>
                <a:cs typeface="Verdana"/>
              </a:rPr>
              <a:t>r</a:t>
            </a:r>
            <a:r>
              <a:rPr sz="3200" spc="20" dirty="0">
                <a:solidFill>
                  <a:srgbClr val="332C2C"/>
                </a:solidFill>
                <a:latin typeface="Verdana"/>
                <a:cs typeface="Verdana"/>
              </a:rPr>
              <a:t>e</a:t>
            </a:r>
            <a:r>
              <a:rPr sz="3200" spc="85" dirty="0">
                <a:solidFill>
                  <a:srgbClr val="332C2C"/>
                </a:solidFill>
                <a:latin typeface="Verdana"/>
                <a:cs typeface="Verdana"/>
              </a:rPr>
              <a:t>c</a:t>
            </a:r>
            <a:r>
              <a:rPr sz="3200" spc="20" dirty="0">
                <a:solidFill>
                  <a:srgbClr val="332C2C"/>
                </a:solidFill>
                <a:latin typeface="Verdana"/>
                <a:cs typeface="Verdana"/>
              </a:rPr>
              <a:t>e</a:t>
            </a:r>
            <a:r>
              <a:rPr sz="3200" spc="114" dirty="0">
                <a:solidFill>
                  <a:srgbClr val="332C2C"/>
                </a:solidFill>
                <a:latin typeface="Verdana"/>
                <a:cs typeface="Verdana"/>
              </a:rPr>
              <a:t>n</a:t>
            </a:r>
            <a:r>
              <a:rPr sz="3200" spc="35" dirty="0">
                <a:solidFill>
                  <a:srgbClr val="332C2C"/>
                </a:solidFill>
                <a:latin typeface="Verdana"/>
                <a:cs typeface="Verdana"/>
              </a:rPr>
              <a:t>t</a:t>
            </a:r>
            <a:r>
              <a:rPr sz="3200" spc="-250" dirty="0">
                <a:solidFill>
                  <a:srgbClr val="332C2C"/>
                </a:solidFill>
                <a:latin typeface="Verdana"/>
                <a:cs typeface="Verdana"/>
              </a:rPr>
              <a:t> </a:t>
            </a:r>
            <a:r>
              <a:rPr sz="3200" spc="-180" dirty="0">
                <a:solidFill>
                  <a:srgbClr val="332C2C"/>
                </a:solidFill>
                <a:latin typeface="Verdana"/>
                <a:cs typeface="Verdana"/>
              </a:rPr>
              <a:t>y</a:t>
            </a:r>
            <a:r>
              <a:rPr sz="3200" spc="-20" dirty="0">
                <a:solidFill>
                  <a:srgbClr val="332C2C"/>
                </a:solidFill>
                <a:latin typeface="Verdana"/>
                <a:cs typeface="Verdana"/>
              </a:rPr>
              <a:t>e</a:t>
            </a:r>
            <a:r>
              <a:rPr sz="3200" spc="-35" dirty="0">
                <a:solidFill>
                  <a:srgbClr val="332C2C"/>
                </a:solidFill>
                <a:latin typeface="Verdana"/>
                <a:cs typeface="Verdana"/>
              </a:rPr>
              <a:t>a</a:t>
            </a:r>
            <a:r>
              <a:rPr sz="3200" spc="-80" dirty="0">
                <a:solidFill>
                  <a:srgbClr val="332C2C"/>
                </a:solidFill>
                <a:latin typeface="Verdana"/>
                <a:cs typeface="Verdana"/>
              </a:rPr>
              <a:t>r</a:t>
            </a:r>
            <a:r>
              <a:rPr sz="3200" spc="-95" dirty="0">
                <a:solidFill>
                  <a:srgbClr val="332C2C"/>
                </a:solidFill>
                <a:latin typeface="Verdana"/>
                <a:cs typeface="Verdana"/>
              </a:rPr>
              <a:t>s</a:t>
            </a:r>
            <a:r>
              <a:rPr sz="3200" spc="-420" dirty="0">
                <a:solidFill>
                  <a:srgbClr val="332C2C"/>
                </a:solidFill>
                <a:latin typeface="Verdana"/>
                <a:cs typeface="Verdana"/>
              </a:rPr>
              <a:t>,</a:t>
            </a:r>
            <a:r>
              <a:rPr sz="3200" spc="-245" dirty="0">
                <a:solidFill>
                  <a:srgbClr val="332C2C"/>
                </a:solidFill>
                <a:latin typeface="Verdana"/>
                <a:cs typeface="Verdana"/>
              </a:rPr>
              <a:t> </a:t>
            </a:r>
            <a:r>
              <a:rPr sz="3200" spc="-35" dirty="0">
                <a:latin typeface="Verdana"/>
                <a:cs typeface="Verdana"/>
              </a:rPr>
              <a:t>a</a:t>
            </a:r>
            <a:r>
              <a:rPr sz="3200" spc="145" dirty="0">
                <a:latin typeface="Verdana"/>
                <a:cs typeface="Verdana"/>
              </a:rPr>
              <a:t>d</a:t>
            </a:r>
            <a:r>
              <a:rPr sz="3200" spc="-180" dirty="0">
                <a:latin typeface="Verdana"/>
                <a:cs typeface="Verdana"/>
              </a:rPr>
              <a:t>v</a:t>
            </a:r>
            <a:r>
              <a:rPr sz="3200" spc="-35" dirty="0">
                <a:latin typeface="Verdana"/>
                <a:cs typeface="Verdana"/>
              </a:rPr>
              <a:t>a</a:t>
            </a:r>
            <a:r>
              <a:rPr sz="3200" spc="114" dirty="0">
                <a:latin typeface="Verdana"/>
                <a:cs typeface="Verdana"/>
              </a:rPr>
              <a:t>n</a:t>
            </a:r>
            <a:r>
              <a:rPr sz="3200" spc="85" dirty="0">
                <a:latin typeface="Verdana"/>
                <a:cs typeface="Verdana"/>
              </a:rPr>
              <a:t>c</a:t>
            </a:r>
            <a:r>
              <a:rPr sz="3200" spc="20" dirty="0">
                <a:latin typeface="Verdana"/>
                <a:cs typeface="Verdana"/>
              </a:rPr>
              <a:t>e</a:t>
            </a:r>
            <a:r>
              <a:rPr sz="3200" spc="240" dirty="0">
                <a:latin typeface="Verdana"/>
                <a:cs typeface="Verdana"/>
              </a:rPr>
              <a:t>m</a:t>
            </a:r>
            <a:r>
              <a:rPr sz="3200" spc="20" dirty="0">
                <a:latin typeface="Verdana"/>
                <a:cs typeface="Verdana"/>
              </a:rPr>
              <a:t>e</a:t>
            </a:r>
            <a:r>
              <a:rPr sz="3200" spc="114" dirty="0">
                <a:latin typeface="Verdana"/>
                <a:cs typeface="Verdana"/>
              </a:rPr>
              <a:t>n</a:t>
            </a:r>
            <a:r>
              <a:rPr sz="3200" spc="30" dirty="0">
                <a:latin typeface="Verdana"/>
                <a:cs typeface="Verdana"/>
              </a:rPr>
              <a:t>t</a:t>
            </a:r>
            <a:r>
              <a:rPr sz="3200" spc="-90" dirty="0">
                <a:latin typeface="Verdana"/>
                <a:cs typeface="Verdana"/>
              </a:rPr>
              <a:t>s</a:t>
            </a:r>
            <a:r>
              <a:rPr sz="3200" spc="-245" dirty="0">
                <a:latin typeface="Verdana"/>
                <a:cs typeface="Verdana"/>
              </a:rPr>
              <a:t> </a:t>
            </a:r>
            <a:r>
              <a:rPr sz="3200" spc="-20" dirty="0">
                <a:solidFill>
                  <a:srgbClr val="332C2C"/>
                </a:solidFill>
                <a:latin typeface="Verdana"/>
                <a:cs typeface="Verdana"/>
              </a:rPr>
              <a:t>i</a:t>
            </a:r>
            <a:r>
              <a:rPr sz="3200" spc="85" dirty="0">
                <a:solidFill>
                  <a:srgbClr val="332C2C"/>
                </a:solidFill>
                <a:latin typeface="Verdana"/>
                <a:cs typeface="Verdana"/>
              </a:rPr>
              <a:t>n  </a:t>
            </a:r>
            <a:r>
              <a:rPr sz="3200" spc="-20" dirty="0">
                <a:solidFill>
                  <a:srgbClr val="332C2C"/>
                </a:solidFill>
                <a:latin typeface="Verdana"/>
                <a:cs typeface="Verdana"/>
              </a:rPr>
              <a:t>t</a:t>
            </a:r>
            <a:r>
              <a:rPr sz="3200" spc="20" dirty="0">
                <a:solidFill>
                  <a:srgbClr val="332C2C"/>
                </a:solidFill>
                <a:latin typeface="Verdana"/>
                <a:cs typeface="Verdana"/>
              </a:rPr>
              <a:t>e</a:t>
            </a:r>
            <a:r>
              <a:rPr sz="3200" spc="90" dirty="0">
                <a:solidFill>
                  <a:srgbClr val="332C2C"/>
                </a:solidFill>
                <a:latin typeface="Verdana"/>
                <a:cs typeface="Verdana"/>
              </a:rPr>
              <a:t>c</a:t>
            </a:r>
            <a:r>
              <a:rPr sz="3200" spc="114" dirty="0">
                <a:solidFill>
                  <a:srgbClr val="332C2C"/>
                </a:solidFill>
                <a:latin typeface="Verdana"/>
                <a:cs typeface="Verdana"/>
              </a:rPr>
              <a:t>hn</a:t>
            </a:r>
            <a:r>
              <a:rPr sz="3200" spc="50" dirty="0">
                <a:solidFill>
                  <a:srgbClr val="332C2C"/>
                </a:solidFill>
                <a:latin typeface="Verdana"/>
                <a:cs typeface="Verdana"/>
              </a:rPr>
              <a:t>o</a:t>
            </a:r>
            <a:r>
              <a:rPr sz="3200" spc="-20" dirty="0">
                <a:solidFill>
                  <a:srgbClr val="332C2C"/>
                </a:solidFill>
                <a:latin typeface="Verdana"/>
                <a:cs typeface="Verdana"/>
              </a:rPr>
              <a:t>l</a:t>
            </a:r>
            <a:r>
              <a:rPr sz="3200" spc="50" dirty="0">
                <a:solidFill>
                  <a:srgbClr val="332C2C"/>
                </a:solidFill>
                <a:latin typeface="Verdana"/>
                <a:cs typeface="Verdana"/>
              </a:rPr>
              <a:t>o</a:t>
            </a:r>
            <a:r>
              <a:rPr sz="3200" spc="165" dirty="0">
                <a:solidFill>
                  <a:srgbClr val="332C2C"/>
                </a:solidFill>
                <a:latin typeface="Verdana"/>
                <a:cs typeface="Verdana"/>
              </a:rPr>
              <a:t>g</a:t>
            </a:r>
            <a:r>
              <a:rPr sz="3200" spc="-135" dirty="0">
                <a:solidFill>
                  <a:srgbClr val="332C2C"/>
                </a:solidFill>
                <a:latin typeface="Verdana"/>
                <a:cs typeface="Verdana"/>
              </a:rPr>
              <a:t>y</a:t>
            </a:r>
            <a:r>
              <a:rPr sz="3200" spc="-250" dirty="0">
                <a:solidFill>
                  <a:srgbClr val="332C2C"/>
                </a:solidFill>
                <a:latin typeface="Verdana"/>
                <a:cs typeface="Verdana"/>
              </a:rPr>
              <a:t> </a:t>
            </a:r>
            <a:r>
              <a:rPr sz="3200" spc="114" dirty="0">
                <a:solidFill>
                  <a:srgbClr val="332C2C"/>
                </a:solidFill>
                <a:latin typeface="Verdana"/>
                <a:cs typeface="Verdana"/>
              </a:rPr>
              <a:t>h</a:t>
            </a:r>
            <a:r>
              <a:rPr sz="3200" spc="-60" dirty="0">
                <a:solidFill>
                  <a:srgbClr val="332C2C"/>
                </a:solidFill>
                <a:latin typeface="Verdana"/>
                <a:cs typeface="Verdana"/>
              </a:rPr>
              <a:t>a</a:t>
            </a:r>
            <a:r>
              <a:rPr sz="3200" spc="-180" dirty="0">
                <a:solidFill>
                  <a:srgbClr val="332C2C"/>
                </a:solidFill>
                <a:latin typeface="Verdana"/>
                <a:cs typeface="Verdana"/>
              </a:rPr>
              <a:t>v</a:t>
            </a:r>
            <a:r>
              <a:rPr sz="3200" spc="25" dirty="0">
                <a:solidFill>
                  <a:srgbClr val="332C2C"/>
                </a:solidFill>
                <a:latin typeface="Verdana"/>
                <a:cs typeface="Verdana"/>
              </a:rPr>
              <a:t>e</a:t>
            </a:r>
            <a:r>
              <a:rPr sz="3200" spc="-250" dirty="0">
                <a:solidFill>
                  <a:srgbClr val="332C2C"/>
                </a:solidFill>
                <a:latin typeface="Verdana"/>
                <a:cs typeface="Verdana"/>
              </a:rPr>
              <a:t> </a:t>
            </a:r>
            <a:r>
              <a:rPr sz="3200" spc="-95" dirty="0">
                <a:solidFill>
                  <a:srgbClr val="332C2C"/>
                </a:solidFill>
                <a:latin typeface="Verdana"/>
                <a:cs typeface="Verdana"/>
              </a:rPr>
              <a:t>s</a:t>
            </a:r>
            <a:r>
              <a:rPr sz="3200" spc="-20" dirty="0">
                <a:solidFill>
                  <a:srgbClr val="332C2C"/>
                </a:solidFill>
                <a:latin typeface="Verdana"/>
                <a:cs typeface="Verdana"/>
              </a:rPr>
              <a:t>i</a:t>
            </a:r>
            <a:r>
              <a:rPr sz="3200" spc="165" dirty="0">
                <a:solidFill>
                  <a:srgbClr val="332C2C"/>
                </a:solidFill>
                <a:latin typeface="Verdana"/>
                <a:cs typeface="Verdana"/>
              </a:rPr>
              <a:t>g</a:t>
            </a:r>
            <a:r>
              <a:rPr sz="3200" spc="114" dirty="0">
                <a:solidFill>
                  <a:srgbClr val="332C2C"/>
                </a:solidFill>
                <a:latin typeface="Verdana"/>
                <a:cs typeface="Verdana"/>
              </a:rPr>
              <a:t>n</a:t>
            </a:r>
            <a:r>
              <a:rPr sz="3200" spc="-15" dirty="0">
                <a:solidFill>
                  <a:srgbClr val="332C2C"/>
                </a:solidFill>
                <a:latin typeface="Verdana"/>
                <a:cs typeface="Verdana"/>
              </a:rPr>
              <a:t>i</a:t>
            </a:r>
            <a:r>
              <a:rPr sz="3200" spc="-50" dirty="0">
                <a:solidFill>
                  <a:srgbClr val="332C2C"/>
                </a:solidFill>
                <a:latin typeface="Verdana"/>
                <a:cs typeface="Verdana"/>
              </a:rPr>
              <a:t>ﬁ</a:t>
            </a:r>
            <a:r>
              <a:rPr sz="3200" spc="110" dirty="0">
                <a:solidFill>
                  <a:srgbClr val="332C2C"/>
                </a:solidFill>
                <a:latin typeface="Verdana"/>
                <a:cs typeface="Verdana"/>
              </a:rPr>
              <a:t>c</a:t>
            </a:r>
            <a:r>
              <a:rPr sz="3200" spc="-35" dirty="0">
                <a:solidFill>
                  <a:srgbClr val="332C2C"/>
                </a:solidFill>
                <a:latin typeface="Verdana"/>
                <a:cs typeface="Verdana"/>
              </a:rPr>
              <a:t>a</a:t>
            </a:r>
            <a:r>
              <a:rPr sz="3200" spc="114" dirty="0">
                <a:solidFill>
                  <a:srgbClr val="332C2C"/>
                </a:solidFill>
                <a:latin typeface="Verdana"/>
                <a:cs typeface="Verdana"/>
              </a:rPr>
              <a:t>n</a:t>
            </a:r>
            <a:r>
              <a:rPr sz="3200" spc="30" dirty="0">
                <a:solidFill>
                  <a:srgbClr val="332C2C"/>
                </a:solidFill>
                <a:latin typeface="Verdana"/>
                <a:cs typeface="Verdana"/>
              </a:rPr>
              <a:t>t</a:t>
            </a:r>
            <a:r>
              <a:rPr sz="3200" spc="-20" dirty="0">
                <a:solidFill>
                  <a:srgbClr val="332C2C"/>
                </a:solidFill>
                <a:latin typeface="Verdana"/>
                <a:cs typeface="Verdana"/>
              </a:rPr>
              <a:t>l</a:t>
            </a:r>
            <a:r>
              <a:rPr sz="3200" spc="-135" dirty="0">
                <a:solidFill>
                  <a:srgbClr val="332C2C"/>
                </a:solidFill>
                <a:latin typeface="Verdana"/>
                <a:cs typeface="Verdana"/>
              </a:rPr>
              <a:t>y</a:t>
            </a:r>
            <a:r>
              <a:rPr sz="3200" spc="-250" dirty="0">
                <a:solidFill>
                  <a:srgbClr val="332C2C"/>
                </a:solidFill>
                <a:latin typeface="Verdana"/>
                <a:cs typeface="Verdana"/>
              </a:rPr>
              <a:t> </a:t>
            </a:r>
            <a:r>
              <a:rPr sz="3200" spc="-20" dirty="0">
                <a:solidFill>
                  <a:srgbClr val="332C2C"/>
                </a:solidFill>
                <a:latin typeface="Verdana"/>
                <a:cs typeface="Verdana"/>
              </a:rPr>
              <a:t>i</a:t>
            </a:r>
            <a:r>
              <a:rPr sz="3200" spc="240" dirty="0">
                <a:solidFill>
                  <a:srgbClr val="332C2C"/>
                </a:solidFill>
                <a:latin typeface="Verdana"/>
                <a:cs typeface="Verdana"/>
              </a:rPr>
              <a:t>m</a:t>
            </a:r>
            <a:r>
              <a:rPr sz="3200" spc="145" dirty="0">
                <a:solidFill>
                  <a:srgbClr val="332C2C"/>
                </a:solidFill>
                <a:latin typeface="Verdana"/>
                <a:cs typeface="Verdana"/>
              </a:rPr>
              <a:t>p</a:t>
            </a:r>
            <a:r>
              <a:rPr sz="3200" spc="-110" dirty="0">
                <a:solidFill>
                  <a:srgbClr val="332C2C"/>
                </a:solidFill>
                <a:latin typeface="Verdana"/>
                <a:cs typeface="Verdana"/>
              </a:rPr>
              <a:t>r</a:t>
            </a:r>
            <a:r>
              <a:rPr sz="3200" spc="10" dirty="0">
                <a:solidFill>
                  <a:srgbClr val="332C2C"/>
                </a:solidFill>
                <a:latin typeface="Verdana"/>
                <a:cs typeface="Verdana"/>
              </a:rPr>
              <a:t>o</a:t>
            </a:r>
            <a:r>
              <a:rPr sz="3200" spc="-180" dirty="0">
                <a:solidFill>
                  <a:srgbClr val="332C2C"/>
                </a:solidFill>
                <a:latin typeface="Verdana"/>
                <a:cs typeface="Verdana"/>
              </a:rPr>
              <a:t>v</a:t>
            </a:r>
            <a:r>
              <a:rPr sz="3200" spc="20" dirty="0">
                <a:solidFill>
                  <a:srgbClr val="332C2C"/>
                </a:solidFill>
                <a:latin typeface="Verdana"/>
                <a:cs typeface="Verdana"/>
              </a:rPr>
              <a:t>e</a:t>
            </a:r>
            <a:r>
              <a:rPr sz="3200" spc="105" dirty="0">
                <a:solidFill>
                  <a:srgbClr val="332C2C"/>
                </a:solidFill>
                <a:latin typeface="Verdana"/>
                <a:cs typeface="Verdana"/>
              </a:rPr>
              <a:t>d  </a:t>
            </a:r>
            <a:r>
              <a:rPr sz="3200" spc="114" dirty="0">
                <a:latin typeface="Verdana"/>
                <a:cs typeface="Verdana"/>
              </a:rPr>
              <a:t>h</a:t>
            </a:r>
            <a:r>
              <a:rPr sz="3200" spc="-35" dirty="0">
                <a:latin typeface="Verdana"/>
                <a:cs typeface="Verdana"/>
              </a:rPr>
              <a:t>a</a:t>
            </a:r>
            <a:r>
              <a:rPr sz="3200" spc="114" dirty="0">
                <a:latin typeface="Verdana"/>
                <a:cs typeface="Verdana"/>
              </a:rPr>
              <a:t>n</a:t>
            </a:r>
            <a:r>
              <a:rPr sz="3200" spc="145" dirty="0">
                <a:latin typeface="Verdana"/>
                <a:cs typeface="Verdana"/>
              </a:rPr>
              <a:t>d</a:t>
            </a:r>
            <a:r>
              <a:rPr sz="3200" spc="165" dirty="0">
                <a:latin typeface="Verdana"/>
                <a:cs typeface="Verdana"/>
              </a:rPr>
              <a:t>w</a:t>
            </a:r>
            <a:r>
              <a:rPr sz="3200" spc="-95" dirty="0">
                <a:latin typeface="Verdana"/>
                <a:cs typeface="Verdana"/>
              </a:rPr>
              <a:t>r</a:t>
            </a:r>
            <a:r>
              <a:rPr sz="3200" spc="-20" dirty="0">
                <a:latin typeface="Verdana"/>
                <a:cs typeface="Verdana"/>
              </a:rPr>
              <a:t>i</a:t>
            </a:r>
            <a:r>
              <a:rPr sz="3200" spc="-5" dirty="0">
                <a:latin typeface="Verdana"/>
                <a:cs typeface="Verdana"/>
              </a:rPr>
              <a:t>t</a:t>
            </a:r>
            <a:r>
              <a:rPr sz="3200" spc="-20" dirty="0">
                <a:latin typeface="Verdana"/>
                <a:cs typeface="Verdana"/>
              </a:rPr>
              <a:t>t</a:t>
            </a:r>
            <a:r>
              <a:rPr sz="3200" spc="20" dirty="0">
                <a:latin typeface="Verdana"/>
                <a:cs typeface="Verdana"/>
              </a:rPr>
              <a:t>e</a:t>
            </a:r>
            <a:r>
              <a:rPr sz="3200" spc="120" dirty="0">
                <a:latin typeface="Verdana"/>
                <a:cs typeface="Verdana"/>
              </a:rPr>
              <a:t>n</a:t>
            </a:r>
            <a:r>
              <a:rPr sz="3200" spc="-250" dirty="0">
                <a:latin typeface="Verdana"/>
                <a:cs typeface="Verdana"/>
              </a:rPr>
              <a:t> </a:t>
            </a:r>
            <a:r>
              <a:rPr sz="3200" spc="145" dirty="0">
                <a:latin typeface="Verdana"/>
                <a:cs typeface="Verdana"/>
              </a:rPr>
              <a:t>d</a:t>
            </a:r>
            <a:r>
              <a:rPr sz="3200" spc="-20" dirty="0">
                <a:latin typeface="Verdana"/>
                <a:cs typeface="Verdana"/>
              </a:rPr>
              <a:t>i</a:t>
            </a:r>
            <a:r>
              <a:rPr sz="3200" spc="165" dirty="0">
                <a:latin typeface="Verdana"/>
                <a:cs typeface="Verdana"/>
              </a:rPr>
              <a:t>g</a:t>
            </a:r>
            <a:r>
              <a:rPr sz="3200" spc="-20" dirty="0">
                <a:latin typeface="Verdana"/>
                <a:cs typeface="Verdana"/>
              </a:rPr>
              <a:t>i</a:t>
            </a:r>
            <a:r>
              <a:rPr sz="3200" spc="35" dirty="0">
                <a:latin typeface="Verdana"/>
                <a:cs typeface="Verdana"/>
              </a:rPr>
              <a:t>t</a:t>
            </a:r>
            <a:r>
              <a:rPr sz="3200" spc="-250" dirty="0">
                <a:latin typeface="Verdana"/>
                <a:cs typeface="Verdana"/>
              </a:rPr>
              <a:t> </a:t>
            </a:r>
            <a:r>
              <a:rPr sz="3200" spc="-20" dirty="0">
                <a:latin typeface="Verdana"/>
                <a:cs typeface="Verdana"/>
              </a:rPr>
              <a:t>i</a:t>
            </a:r>
            <a:r>
              <a:rPr sz="3200" spc="145" dirty="0">
                <a:latin typeface="Verdana"/>
                <a:cs typeface="Verdana"/>
              </a:rPr>
              <a:t>d</a:t>
            </a:r>
            <a:r>
              <a:rPr sz="3200" spc="20" dirty="0">
                <a:latin typeface="Verdana"/>
                <a:cs typeface="Verdana"/>
              </a:rPr>
              <a:t>e</a:t>
            </a:r>
            <a:r>
              <a:rPr sz="3200" spc="114" dirty="0">
                <a:latin typeface="Verdana"/>
                <a:cs typeface="Verdana"/>
              </a:rPr>
              <a:t>n</a:t>
            </a:r>
            <a:r>
              <a:rPr sz="3200" spc="30" dirty="0">
                <a:latin typeface="Verdana"/>
                <a:cs typeface="Verdana"/>
              </a:rPr>
              <a:t>t</a:t>
            </a:r>
            <a:r>
              <a:rPr sz="3200" spc="-20" dirty="0">
                <a:latin typeface="Verdana"/>
                <a:cs typeface="Verdana"/>
              </a:rPr>
              <a:t>i</a:t>
            </a:r>
            <a:r>
              <a:rPr sz="3200" spc="-50" dirty="0">
                <a:latin typeface="Verdana"/>
                <a:cs typeface="Verdana"/>
              </a:rPr>
              <a:t>ﬁ</a:t>
            </a:r>
            <a:r>
              <a:rPr sz="3200" spc="110" dirty="0">
                <a:latin typeface="Verdana"/>
                <a:cs typeface="Verdana"/>
              </a:rPr>
              <a:t>c</a:t>
            </a:r>
            <a:r>
              <a:rPr sz="3200" spc="-35" dirty="0">
                <a:latin typeface="Verdana"/>
                <a:cs typeface="Verdana"/>
              </a:rPr>
              <a:t>a</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20" dirty="0">
                <a:latin typeface="Verdana"/>
                <a:cs typeface="Verdana"/>
              </a:rPr>
              <a:t>n</a:t>
            </a:r>
            <a:r>
              <a:rPr sz="3200" spc="-420" dirty="0">
                <a:solidFill>
                  <a:srgbClr val="332C2C"/>
                </a:solidFill>
                <a:latin typeface="Verdana"/>
                <a:cs typeface="Verdana"/>
              </a:rPr>
              <a:t>.</a:t>
            </a:r>
            <a:r>
              <a:rPr sz="3200" spc="-250" dirty="0">
                <a:solidFill>
                  <a:srgbClr val="332C2C"/>
                </a:solidFill>
                <a:latin typeface="Verdana"/>
                <a:cs typeface="Verdana"/>
              </a:rPr>
              <a:t> </a:t>
            </a:r>
            <a:r>
              <a:rPr sz="3200" spc="-12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i</a:t>
            </a:r>
            <a:r>
              <a:rPr sz="3200" spc="-70" dirty="0">
                <a:solidFill>
                  <a:srgbClr val="332C2C"/>
                </a:solidFill>
                <a:latin typeface="Verdana"/>
                <a:cs typeface="Verdana"/>
              </a:rPr>
              <a:t>s  </a:t>
            </a:r>
            <a:r>
              <a:rPr sz="3200" spc="20" dirty="0">
                <a:solidFill>
                  <a:srgbClr val="332C2C"/>
                </a:solidFill>
                <a:latin typeface="Verdana"/>
                <a:cs typeface="Verdana"/>
              </a:rPr>
              <a:t>presentation </a:t>
            </a:r>
            <a:r>
              <a:rPr sz="3200" spc="25" dirty="0">
                <a:solidFill>
                  <a:srgbClr val="332C2C"/>
                </a:solidFill>
                <a:latin typeface="Verdana"/>
                <a:cs typeface="Verdana"/>
              </a:rPr>
              <a:t>will </a:t>
            </a:r>
            <a:r>
              <a:rPr sz="3200" spc="-15" dirty="0">
                <a:solidFill>
                  <a:srgbClr val="332C2C"/>
                </a:solidFill>
                <a:latin typeface="Verdana"/>
                <a:cs typeface="Verdana"/>
              </a:rPr>
              <a:t>explore </a:t>
            </a:r>
            <a:r>
              <a:rPr sz="3200" spc="55" dirty="0">
                <a:solidFill>
                  <a:srgbClr val="332C2C"/>
                </a:solidFill>
                <a:latin typeface="Verdana"/>
                <a:cs typeface="Verdana"/>
              </a:rPr>
              <a:t>the </a:t>
            </a:r>
            <a:r>
              <a:rPr sz="3200" spc="60" dirty="0">
                <a:solidFill>
                  <a:srgbClr val="332C2C"/>
                </a:solidFill>
                <a:latin typeface="Verdana"/>
                <a:cs typeface="Verdana"/>
              </a:rPr>
              <a:t> </a:t>
            </a:r>
            <a:r>
              <a:rPr sz="3200" spc="240" dirty="0">
                <a:solidFill>
                  <a:srgbClr val="332C2C"/>
                </a:solidFill>
                <a:latin typeface="Verdana"/>
                <a:cs typeface="Verdana"/>
              </a:rPr>
              <a:t>m</a:t>
            </a:r>
            <a:r>
              <a:rPr sz="3200" spc="20" dirty="0">
                <a:solidFill>
                  <a:srgbClr val="332C2C"/>
                </a:solidFill>
                <a:latin typeface="Verdana"/>
                <a:cs typeface="Verdana"/>
              </a:rPr>
              <a:t>e</a:t>
            </a:r>
            <a:r>
              <a:rPr sz="3200" spc="30" dirty="0">
                <a:solidFill>
                  <a:srgbClr val="332C2C"/>
                </a:solidFill>
                <a:latin typeface="Verdana"/>
                <a:cs typeface="Verdana"/>
              </a:rPr>
              <a:t>t</a:t>
            </a:r>
            <a:r>
              <a:rPr sz="3200" spc="114" dirty="0">
                <a:solidFill>
                  <a:srgbClr val="332C2C"/>
                </a:solidFill>
                <a:latin typeface="Verdana"/>
                <a:cs typeface="Verdana"/>
              </a:rPr>
              <a:t>h</a:t>
            </a:r>
            <a:r>
              <a:rPr sz="3200" spc="50" dirty="0">
                <a:solidFill>
                  <a:srgbClr val="332C2C"/>
                </a:solidFill>
                <a:latin typeface="Verdana"/>
                <a:cs typeface="Verdana"/>
              </a:rPr>
              <a:t>o</a:t>
            </a:r>
            <a:r>
              <a:rPr sz="3200" spc="145" dirty="0">
                <a:solidFill>
                  <a:srgbClr val="332C2C"/>
                </a:solidFill>
                <a:latin typeface="Verdana"/>
                <a:cs typeface="Verdana"/>
              </a:rPr>
              <a:t>d</a:t>
            </a:r>
            <a:r>
              <a:rPr sz="3200" spc="50" dirty="0">
                <a:solidFill>
                  <a:srgbClr val="332C2C"/>
                </a:solidFill>
                <a:latin typeface="Verdana"/>
                <a:cs typeface="Verdana"/>
              </a:rPr>
              <a:t>o</a:t>
            </a:r>
            <a:r>
              <a:rPr sz="3200" spc="-20" dirty="0">
                <a:solidFill>
                  <a:srgbClr val="332C2C"/>
                </a:solidFill>
                <a:latin typeface="Verdana"/>
                <a:cs typeface="Verdana"/>
              </a:rPr>
              <a:t>l</a:t>
            </a:r>
            <a:r>
              <a:rPr sz="3200" spc="50" dirty="0">
                <a:solidFill>
                  <a:srgbClr val="332C2C"/>
                </a:solidFill>
                <a:latin typeface="Verdana"/>
                <a:cs typeface="Verdana"/>
              </a:rPr>
              <a:t>o</a:t>
            </a:r>
            <a:r>
              <a:rPr sz="3200" spc="165" dirty="0">
                <a:solidFill>
                  <a:srgbClr val="332C2C"/>
                </a:solidFill>
                <a:latin typeface="Verdana"/>
                <a:cs typeface="Verdana"/>
              </a:rPr>
              <a:t>g</a:t>
            </a:r>
            <a:r>
              <a:rPr sz="3200" spc="-20" dirty="0">
                <a:solidFill>
                  <a:srgbClr val="332C2C"/>
                </a:solidFill>
                <a:latin typeface="Verdana"/>
                <a:cs typeface="Verdana"/>
              </a:rPr>
              <a:t>i</a:t>
            </a:r>
            <a:r>
              <a:rPr sz="3200" spc="20" dirty="0">
                <a:solidFill>
                  <a:srgbClr val="332C2C"/>
                </a:solidFill>
                <a:latin typeface="Verdana"/>
                <a:cs typeface="Verdana"/>
              </a:rPr>
              <a:t>e</a:t>
            </a:r>
            <a:r>
              <a:rPr sz="3200" spc="-95" dirty="0">
                <a:solidFill>
                  <a:srgbClr val="332C2C"/>
                </a:solidFill>
                <a:latin typeface="Verdana"/>
                <a:cs typeface="Verdana"/>
              </a:rPr>
              <a:t>s</a:t>
            </a:r>
            <a:r>
              <a:rPr sz="3200" spc="-420" dirty="0">
                <a:solidFill>
                  <a:srgbClr val="332C2C"/>
                </a:solidFill>
                <a:latin typeface="Verdana"/>
                <a:cs typeface="Verdana"/>
              </a:rPr>
              <a:t>,</a:t>
            </a:r>
            <a:r>
              <a:rPr sz="3200" spc="-250" dirty="0">
                <a:solidFill>
                  <a:srgbClr val="332C2C"/>
                </a:solidFill>
                <a:latin typeface="Verdana"/>
                <a:cs typeface="Verdana"/>
              </a:rPr>
              <a:t> </a:t>
            </a:r>
            <a:r>
              <a:rPr sz="3200" spc="90" dirty="0">
                <a:solidFill>
                  <a:srgbClr val="332C2C"/>
                </a:solidFill>
                <a:latin typeface="Verdana"/>
                <a:cs typeface="Verdana"/>
              </a:rPr>
              <a:t>c</a:t>
            </a:r>
            <a:r>
              <a:rPr sz="3200" spc="114" dirty="0">
                <a:solidFill>
                  <a:srgbClr val="332C2C"/>
                </a:solidFill>
                <a:latin typeface="Verdana"/>
                <a:cs typeface="Verdana"/>
              </a:rPr>
              <a:t>h</a:t>
            </a:r>
            <a:r>
              <a:rPr sz="3200" spc="-35" dirty="0">
                <a:solidFill>
                  <a:srgbClr val="332C2C"/>
                </a:solidFill>
                <a:latin typeface="Verdana"/>
                <a:cs typeface="Verdana"/>
              </a:rPr>
              <a:t>a</a:t>
            </a:r>
            <a:r>
              <a:rPr sz="3200" spc="-20" dirty="0">
                <a:solidFill>
                  <a:srgbClr val="332C2C"/>
                </a:solidFill>
                <a:latin typeface="Verdana"/>
                <a:cs typeface="Verdana"/>
              </a:rPr>
              <a:t>ll</a:t>
            </a:r>
            <a:r>
              <a:rPr sz="3200" spc="20" dirty="0">
                <a:solidFill>
                  <a:srgbClr val="332C2C"/>
                </a:solidFill>
                <a:latin typeface="Verdana"/>
                <a:cs typeface="Verdana"/>
              </a:rPr>
              <a:t>e</a:t>
            </a:r>
            <a:r>
              <a:rPr sz="3200" spc="114" dirty="0">
                <a:solidFill>
                  <a:srgbClr val="332C2C"/>
                </a:solidFill>
                <a:latin typeface="Verdana"/>
                <a:cs typeface="Verdana"/>
              </a:rPr>
              <a:t>n</a:t>
            </a:r>
            <a:r>
              <a:rPr sz="3200" spc="165" dirty="0">
                <a:solidFill>
                  <a:srgbClr val="332C2C"/>
                </a:solidFill>
                <a:latin typeface="Verdana"/>
                <a:cs typeface="Verdana"/>
              </a:rPr>
              <a:t>g</a:t>
            </a:r>
            <a:r>
              <a:rPr sz="3200" spc="20" dirty="0">
                <a:solidFill>
                  <a:srgbClr val="332C2C"/>
                </a:solidFill>
                <a:latin typeface="Verdana"/>
                <a:cs typeface="Verdana"/>
              </a:rPr>
              <a:t>e</a:t>
            </a:r>
            <a:r>
              <a:rPr sz="3200" spc="-95" dirty="0">
                <a:solidFill>
                  <a:srgbClr val="332C2C"/>
                </a:solidFill>
                <a:latin typeface="Verdana"/>
                <a:cs typeface="Verdana"/>
              </a:rPr>
              <a:t>s</a:t>
            </a:r>
            <a:r>
              <a:rPr sz="3200" spc="-420" dirty="0">
                <a:solidFill>
                  <a:srgbClr val="332C2C"/>
                </a:solidFill>
                <a:latin typeface="Verdana"/>
                <a:cs typeface="Verdana"/>
              </a:rPr>
              <a:t>,</a:t>
            </a:r>
            <a:r>
              <a:rPr sz="3200" spc="-250" dirty="0">
                <a:solidFill>
                  <a:srgbClr val="332C2C"/>
                </a:solidFill>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05" dirty="0">
                <a:solidFill>
                  <a:srgbClr val="332C2C"/>
                </a:solidFill>
                <a:latin typeface="Verdana"/>
                <a:cs typeface="Verdana"/>
              </a:rPr>
              <a:t>d  </a:t>
            </a:r>
            <a:r>
              <a:rPr sz="3200" spc="145" dirty="0">
                <a:solidFill>
                  <a:srgbClr val="332C2C"/>
                </a:solidFill>
                <a:latin typeface="Verdana"/>
                <a:cs typeface="Verdana"/>
              </a:rPr>
              <a:t>b</a:t>
            </a:r>
            <a:r>
              <a:rPr sz="3200" spc="-110" dirty="0">
                <a:solidFill>
                  <a:srgbClr val="332C2C"/>
                </a:solidFill>
                <a:latin typeface="Verdana"/>
                <a:cs typeface="Verdana"/>
              </a:rPr>
              <a:t>r</a:t>
            </a:r>
            <a:r>
              <a:rPr sz="3200" spc="-20" dirty="0">
                <a:solidFill>
                  <a:srgbClr val="332C2C"/>
                </a:solidFill>
                <a:latin typeface="Verdana"/>
                <a:cs typeface="Verdana"/>
              </a:rPr>
              <a:t>e</a:t>
            </a:r>
            <a:r>
              <a:rPr sz="3200" spc="-35" dirty="0">
                <a:solidFill>
                  <a:srgbClr val="332C2C"/>
                </a:solidFill>
                <a:latin typeface="Verdana"/>
                <a:cs typeface="Verdana"/>
              </a:rPr>
              <a:t>a</a:t>
            </a:r>
            <a:r>
              <a:rPr sz="3200" spc="20" dirty="0">
                <a:solidFill>
                  <a:srgbClr val="332C2C"/>
                </a:solidFill>
                <a:latin typeface="Verdana"/>
                <a:cs typeface="Verdana"/>
              </a:rPr>
              <a:t>k</a:t>
            </a:r>
            <a:r>
              <a:rPr sz="3200" spc="30" dirty="0">
                <a:solidFill>
                  <a:srgbClr val="332C2C"/>
                </a:solidFill>
                <a:latin typeface="Verdana"/>
                <a:cs typeface="Verdana"/>
              </a:rPr>
              <a:t>t</a:t>
            </a:r>
            <a:r>
              <a:rPr sz="3200" spc="114" dirty="0">
                <a:solidFill>
                  <a:srgbClr val="332C2C"/>
                </a:solidFill>
                <a:latin typeface="Verdana"/>
                <a:cs typeface="Verdana"/>
              </a:rPr>
              <a:t>h</a:t>
            </a:r>
            <a:r>
              <a:rPr sz="3200" spc="-110" dirty="0">
                <a:solidFill>
                  <a:srgbClr val="332C2C"/>
                </a:solidFill>
                <a:latin typeface="Verdana"/>
                <a:cs typeface="Verdana"/>
              </a:rPr>
              <a:t>r</a:t>
            </a:r>
            <a:r>
              <a:rPr sz="3200" spc="50" dirty="0">
                <a:solidFill>
                  <a:srgbClr val="332C2C"/>
                </a:solidFill>
                <a:latin typeface="Verdana"/>
                <a:cs typeface="Verdana"/>
              </a:rPr>
              <a:t>o</a:t>
            </a:r>
            <a:r>
              <a:rPr sz="3200" spc="105" dirty="0">
                <a:solidFill>
                  <a:srgbClr val="332C2C"/>
                </a:solidFill>
                <a:latin typeface="Verdana"/>
                <a:cs typeface="Verdana"/>
              </a:rPr>
              <a:t>u</a:t>
            </a:r>
            <a:r>
              <a:rPr sz="3200" spc="165" dirty="0">
                <a:solidFill>
                  <a:srgbClr val="332C2C"/>
                </a:solidFill>
                <a:latin typeface="Verdana"/>
                <a:cs typeface="Verdana"/>
              </a:rPr>
              <a:t>g</a:t>
            </a:r>
            <a:r>
              <a:rPr sz="3200" spc="114" dirty="0">
                <a:solidFill>
                  <a:srgbClr val="332C2C"/>
                </a:solidFill>
                <a:latin typeface="Verdana"/>
                <a:cs typeface="Verdana"/>
              </a:rPr>
              <a:t>h</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3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i</a:t>
            </a:r>
            <a:r>
              <a:rPr sz="3200" spc="-90" dirty="0">
                <a:solidFill>
                  <a:srgbClr val="332C2C"/>
                </a:solidFill>
                <a:latin typeface="Verdana"/>
                <a:cs typeface="Verdana"/>
              </a:rPr>
              <a:t>s</a:t>
            </a:r>
            <a:r>
              <a:rPr sz="3200" spc="-250" dirty="0">
                <a:solidFill>
                  <a:srgbClr val="332C2C"/>
                </a:solidFill>
                <a:latin typeface="Verdana"/>
                <a:cs typeface="Verdana"/>
              </a:rPr>
              <a:t> </a:t>
            </a:r>
            <a:r>
              <a:rPr sz="3200" spc="-50" dirty="0">
                <a:solidFill>
                  <a:srgbClr val="332C2C"/>
                </a:solidFill>
                <a:latin typeface="Verdana"/>
                <a:cs typeface="Verdana"/>
              </a:rPr>
              <a:t>ﬁ</a:t>
            </a:r>
            <a:r>
              <a:rPr sz="3200" spc="20" dirty="0">
                <a:solidFill>
                  <a:srgbClr val="332C2C"/>
                </a:solidFill>
                <a:latin typeface="Verdana"/>
                <a:cs typeface="Verdana"/>
              </a:rPr>
              <a:t>e</a:t>
            </a:r>
            <a:r>
              <a:rPr sz="3200" spc="-20" dirty="0">
                <a:solidFill>
                  <a:srgbClr val="332C2C"/>
                </a:solidFill>
                <a:latin typeface="Verdana"/>
                <a:cs typeface="Verdana"/>
              </a:rPr>
              <a:t>l</a:t>
            </a:r>
            <a:r>
              <a:rPr sz="3200" spc="145" dirty="0">
                <a:solidFill>
                  <a:srgbClr val="332C2C"/>
                </a:solidFill>
                <a:latin typeface="Verdana"/>
                <a:cs typeface="Verdana"/>
              </a:rPr>
              <a:t>d</a:t>
            </a:r>
            <a:r>
              <a:rPr sz="3200" spc="-420" dirty="0">
                <a:solidFill>
                  <a:srgbClr val="332C2C"/>
                </a:solidFill>
                <a:latin typeface="Verdana"/>
                <a:cs typeface="Verdana"/>
              </a:rPr>
              <a:t>,</a:t>
            </a:r>
            <a:r>
              <a:rPr sz="3200" spc="-250" dirty="0">
                <a:solidFill>
                  <a:srgbClr val="332C2C"/>
                </a:solidFill>
                <a:latin typeface="Verdana"/>
                <a:cs typeface="Verdana"/>
              </a:rPr>
              <a:t> </a:t>
            </a:r>
            <a:r>
              <a:rPr sz="3200" spc="114" dirty="0">
                <a:solidFill>
                  <a:srgbClr val="332C2C"/>
                </a:solidFill>
                <a:latin typeface="Verdana"/>
                <a:cs typeface="Verdana"/>
              </a:rPr>
              <a:t>h</a:t>
            </a:r>
            <a:r>
              <a:rPr sz="3200" spc="-20" dirty="0">
                <a:solidFill>
                  <a:srgbClr val="332C2C"/>
                </a:solidFill>
                <a:latin typeface="Verdana"/>
                <a:cs typeface="Verdana"/>
              </a:rPr>
              <a:t>i</a:t>
            </a:r>
            <a:r>
              <a:rPr sz="3200" spc="165" dirty="0">
                <a:solidFill>
                  <a:srgbClr val="332C2C"/>
                </a:solidFill>
                <a:latin typeface="Verdana"/>
                <a:cs typeface="Verdana"/>
              </a:rPr>
              <a:t>g</a:t>
            </a:r>
            <a:r>
              <a:rPr sz="3200" spc="114" dirty="0">
                <a:solidFill>
                  <a:srgbClr val="332C2C"/>
                </a:solidFill>
                <a:latin typeface="Verdana"/>
                <a:cs typeface="Verdana"/>
              </a:rPr>
              <a:t>h</a:t>
            </a:r>
            <a:r>
              <a:rPr sz="3200" spc="-20" dirty="0">
                <a:solidFill>
                  <a:srgbClr val="332C2C"/>
                </a:solidFill>
                <a:latin typeface="Verdana"/>
                <a:cs typeface="Verdana"/>
              </a:rPr>
              <a:t>li</a:t>
            </a:r>
            <a:r>
              <a:rPr sz="3200" spc="165" dirty="0">
                <a:solidFill>
                  <a:srgbClr val="332C2C"/>
                </a:solidFill>
                <a:latin typeface="Verdana"/>
                <a:cs typeface="Verdana"/>
              </a:rPr>
              <a:t>g</a:t>
            </a:r>
            <a:r>
              <a:rPr sz="3200" spc="114" dirty="0">
                <a:solidFill>
                  <a:srgbClr val="332C2C"/>
                </a:solidFill>
                <a:latin typeface="Verdana"/>
                <a:cs typeface="Verdana"/>
              </a:rPr>
              <a:t>h</a:t>
            </a:r>
            <a:r>
              <a:rPr sz="3200" spc="30" dirty="0">
                <a:solidFill>
                  <a:srgbClr val="332C2C"/>
                </a:solidFill>
                <a:latin typeface="Verdana"/>
                <a:cs typeface="Verdana"/>
              </a:rPr>
              <a:t>t</a:t>
            </a:r>
            <a:r>
              <a:rPr sz="3200" spc="-20" dirty="0">
                <a:solidFill>
                  <a:srgbClr val="332C2C"/>
                </a:solidFill>
                <a:latin typeface="Verdana"/>
                <a:cs typeface="Verdana"/>
              </a:rPr>
              <a:t>i</a:t>
            </a:r>
            <a:r>
              <a:rPr sz="3200" spc="114" dirty="0">
                <a:solidFill>
                  <a:srgbClr val="332C2C"/>
                </a:solidFill>
                <a:latin typeface="Verdana"/>
                <a:cs typeface="Verdana"/>
              </a:rPr>
              <a:t>n</a:t>
            </a:r>
            <a:r>
              <a:rPr sz="3200" spc="120" dirty="0">
                <a:solidFill>
                  <a:srgbClr val="332C2C"/>
                </a:solidFill>
                <a:latin typeface="Verdana"/>
                <a:cs typeface="Verdana"/>
              </a:rPr>
              <a:t>g  </a:t>
            </a:r>
            <a:r>
              <a:rPr sz="3200" spc="30" dirty="0">
                <a:solidFill>
                  <a:srgbClr val="332C2C"/>
                </a:solidFill>
                <a:latin typeface="Verdana"/>
                <a:cs typeface="Verdana"/>
              </a:rPr>
              <a:t>t</a:t>
            </a:r>
            <a:r>
              <a:rPr sz="3200" spc="114" dirty="0">
                <a:solidFill>
                  <a:srgbClr val="332C2C"/>
                </a:solidFill>
                <a:latin typeface="Verdana"/>
                <a:cs typeface="Verdana"/>
              </a:rPr>
              <a:t>h</a:t>
            </a:r>
            <a:r>
              <a:rPr sz="3200" spc="25" dirty="0">
                <a:solidFill>
                  <a:srgbClr val="332C2C"/>
                </a:solidFill>
                <a:latin typeface="Verdana"/>
                <a:cs typeface="Verdana"/>
              </a:rPr>
              <a:t>e</a:t>
            </a:r>
            <a:r>
              <a:rPr sz="3200" spc="-250" dirty="0">
                <a:solidFill>
                  <a:srgbClr val="332C2C"/>
                </a:solidFill>
                <a:latin typeface="Verdana"/>
                <a:cs typeface="Verdana"/>
              </a:rPr>
              <a:t> </a:t>
            </a:r>
            <a:r>
              <a:rPr sz="3200" spc="-20" dirty="0">
                <a:solidFill>
                  <a:srgbClr val="332C2C"/>
                </a:solidFill>
                <a:latin typeface="Verdana"/>
                <a:cs typeface="Verdana"/>
              </a:rPr>
              <a:t>i</a:t>
            </a:r>
            <a:r>
              <a:rPr sz="3200" spc="240" dirty="0">
                <a:solidFill>
                  <a:srgbClr val="332C2C"/>
                </a:solidFill>
                <a:latin typeface="Verdana"/>
                <a:cs typeface="Verdana"/>
              </a:rPr>
              <a:t>m</a:t>
            </a:r>
            <a:r>
              <a:rPr sz="3200" spc="145" dirty="0">
                <a:solidFill>
                  <a:srgbClr val="332C2C"/>
                </a:solidFill>
                <a:latin typeface="Verdana"/>
                <a:cs typeface="Verdana"/>
              </a:rPr>
              <a:t>p</a:t>
            </a:r>
            <a:r>
              <a:rPr sz="3200" spc="50" dirty="0">
                <a:solidFill>
                  <a:srgbClr val="332C2C"/>
                </a:solidFill>
                <a:latin typeface="Verdana"/>
                <a:cs typeface="Verdana"/>
              </a:rPr>
              <a:t>o</a:t>
            </a:r>
            <a:r>
              <a:rPr sz="3200" spc="-30" dirty="0">
                <a:solidFill>
                  <a:srgbClr val="332C2C"/>
                </a:solidFill>
                <a:latin typeface="Verdana"/>
                <a:cs typeface="Verdana"/>
              </a:rPr>
              <a:t>r</a:t>
            </a:r>
            <a:r>
              <a:rPr sz="3200" spc="30" dirty="0">
                <a:solidFill>
                  <a:srgbClr val="332C2C"/>
                </a:solidFill>
                <a:latin typeface="Verdana"/>
                <a:cs typeface="Verdana"/>
              </a:rPr>
              <a:t>t</a:t>
            </a:r>
            <a:r>
              <a:rPr sz="3200" spc="-35" dirty="0">
                <a:solidFill>
                  <a:srgbClr val="332C2C"/>
                </a:solidFill>
                <a:latin typeface="Verdana"/>
                <a:cs typeface="Verdana"/>
              </a:rPr>
              <a:t>a</a:t>
            </a:r>
            <a:r>
              <a:rPr sz="3200" spc="114" dirty="0">
                <a:solidFill>
                  <a:srgbClr val="332C2C"/>
                </a:solidFill>
                <a:latin typeface="Verdana"/>
                <a:cs typeface="Verdana"/>
              </a:rPr>
              <a:t>n</a:t>
            </a:r>
            <a:r>
              <a:rPr sz="3200" spc="85" dirty="0">
                <a:solidFill>
                  <a:srgbClr val="332C2C"/>
                </a:solidFill>
                <a:latin typeface="Verdana"/>
                <a:cs typeface="Verdana"/>
              </a:rPr>
              <a:t>c</a:t>
            </a:r>
            <a:r>
              <a:rPr sz="3200" spc="25" dirty="0">
                <a:solidFill>
                  <a:srgbClr val="332C2C"/>
                </a:solidFill>
                <a:latin typeface="Verdana"/>
                <a:cs typeface="Verdana"/>
              </a:rPr>
              <a:t>e</a:t>
            </a:r>
            <a:r>
              <a:rPr sz="3200" spc="-250" dirty="0">
                <a:solidFill>
                  <a:srgbClr val="332C2C"/>
                </a:solidFill>
                <a:latin typeface="Verdana"/>
                <a:cs typeface="Verdana"/>
              </a:rPr>
              <a:t> </a:t>
            </a:r>
            <a:r>
              <a:rPr sz="3200" spc="50" dirty="0">
                <a:solidFill>
                  <a:srgbClr val="332C2C"/>
                </a:solidFill>
                <a:latin typeface="Verdana"/>
                <a:cs typeface="Verdana"/>
              </a:rPr>
              <a:t>o</a:t>
            </a:r>
            <a:r>
              <a:rPr sz="3200" spc="-35" dirty="0">
                <a:solidFill>
                  <a:srgbClr val="332C2C"/>
                </a:solidFill>
                <a:latin typeface="Verdana"/>
                <a:cs typeface="Verdana"/>
              </a:rPr>
              <a:t>f</a:t>
            </a:r>
            <a:r>
              <a:rPr sz="3200" spc="-250" dirty="0">
                <a:solidFill>
                  <a:srgbClr val="332C2C"/>
                </a:solidFill>
                <a:latin typeface="Verdana"/>
                <a:cs typeface="Verdana"/>
              </a:rPr>
              <a:t> </a:t>
            </a:r>
            <a:r>
              <a:rPr sz="3200" spc="240" dirty="0">
                <a:latin typeface="Verdana"/>
                <a:cs typeface="Verdana"/>
              </a:rPr>
              <a:t>m</a:t>
            </a:r>
            <a:r>
              <a:rPr sz="3200" spc="-35" dirty="0">
                <a:latin typeface="Verdana"/>
                <a:cs typeface="Verdana"/>
              </a:rPr>
              <a:t>a</a:t>
            </a:r>
            <a:r>
              <a:rPr sz="3200" spc="90" dirty="0">
                <a:latin typeface="Verdana"/>
                <a:cs typeface="Verdana"/>
              </a:rPr>
              <a:t>c</a:t>
            </a:r>
            <a:r>
              <a:rPr sz="3200" spc="114" dirty="0">
                <a:latin typeface="Verdana"/>
                <a:cs typeface="Verdana"/>
              </a:rPr>
              <a:t>h</a:t>
            </a:r>
            <a:r>
              <a:rPr sz="3200" spc="-20" dirty="0">
                <a:latin typeface="Verdana"/>
                <a:cs typeface="Verdana"/>
              </a:rPr>
              <a:t>i</a:t>
            </a:r>
            <a:r>
              <a:rPr sz="3200" spc="114" dirty="0">
                <a:latin typeface="Verdana"/>
                <a:cs typeface="Verdana"/>
              </a:rPr>
              <a:t>n</a:t>
            </a:r>
            <a:r>
              <a:rPr sz="3200" spc="25" dirty="0">
                <a:latin typeface="Verdana"/>
                <a:cs typeface="Verdana"/>
              </a:rPr>
              <a:t>e</a:t>
            </a:r>
            <a:r>
              <a:rPr sz="3200" spc="-250" dirty="0">
                <a:latin typeface="Verdana"/>
                <a:cs typeface="Verdana"/>
              </a:rPr>
              <a:t> </a:t>
            </a:r>
            <a:r>
              <a:rPr sz="3200" spc="-20" dirty="0">
                <a:latin typeface="Verdana"/>
                <a:cs typeface="Verdana"/>
              </a:rPr>
              <a:t>le</a:t>
            </a:r>
            <a:r>
              <a:rPr sz="3200" spc="-35" dirty="0">
                <a:latin typeface="Verdana"/>
                <a:cs typeface="Verdana"/>
              </a:rPr>
              <a:t>a</a:t>
            </a:r>
            <a:r>
              <a:rPr sz="3200" spc="-95" dirty="0">
                <a:latin typeface="Verdana"/>
                <a:cs typeface="Verdana"/>
              </a:rPr>
              <a:t>r</a:t>
            </a:r>
            <a:r>
              <a:rPr sz="3200" spc="114" dirty="0">
                <a:latin typeface="Verdana"/>
                <a:cs typeface="Verdana"/>
              </a:rPr>
              <a:t>n</a:t>
            </a:r>
            <a:r>
              <a:rPr sz="3200" spc="-20" dirty="0">
                <a:latin typeface="Verdana"/>
                <a:cs typeface="Verdana"/>
              </a:rPr>
              <a:t>i</a:t>
            </a:r>
            <a:r>
              <a:rPr sz="3200" spc="114" dirty="0">
                <a:latin typeface="Verdana"/>
                <a:cs typeface="Verdana"/>
              </a:rPr>
              <a:t>n</a:t>
            </a:r>
            <a:r>
              <a:rPr sz="3200" spc="170" dirty="0">
                <a:latin typeface="Verdana"/>
                <a:cs typeface="Verdana"/>
              </a:rPr>
              <a:t>g</a:t>
            </a:r>
            <a:r>
              <a:rPr sz="3200" spc="-250" dirty="0">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05" dirty="0">
                <a:solidFill>
                  <a:srgbClr val="332C2C"/>
                </a:solidFill>
                <a:latin typeface="Verdana"/>
                <a:cs typeface="Verdana"/>
              </a:rPr>
              <a:t>d  </a:t>
            </a:r>
            <a:r>
              <a:rPr sz="3200" spc="114" dirty="0">
                <a:latin typeface="Verdana"/>
                <a:cs typeface="Verdana"/>
              </a:rPr>
              <a:t>n</a:t>
            </a:r>
            <a:r>
              <a:rPr sz="3200" spc="20" dirty="0">
                <a:latin typeface="Verdana"/>
                <a:cs typeface="Verdana"/>
              </a:rPr>
              <a:t>e</a:t>
            </a:r>
            <a:r>
              <a:rPr sz="3200" spc="105" dirty="0">
                <a:latin typeface="Verdana"/>
                <a:cs typeface="Verdana"/>
              </a:rPr>
              <a:t>u</a:t>
            </a:r>
            <a:r>
              <a:rPr sz="3200" spc="-200" dirty="0">
                <a:latin typeface="Verdana"/>
                <a:cs typeface="Verdana"/>
              </a:rPr>
              <a:t>r</a:t>
            </a:r>
            <a:r>
              <a:rPr sz="3200" spc="-35" dirty="0">
                <a:latin typeface="Verdana"/>
                <a:cs typeface="Verdana"/>
              </a:rPr>
              <a:t>a</a:t>
            </a:r>
            <a:r>
              <a:rPr sz="3200" spc="-15" dirty="0">
                <a:latin typeface="Verdana"/>
                <a:cs typeface="Verdana"/>
              </a:rPr>
              <a:t>l</a:t>
            </a:r>
            <a:r>
              <a:rPr sz="3200" spc="-250" dirty="0">
                <a:latin typeface="Verdana"/>
                <a:cs typeface="Verdana"/>
              </a:rPr>
              <a:t> </a:t>
            </a:r>
            <a:r>
              <a:rPr sz="3200" spc="114" dirty="0">
                <a:latin typeface="Verdana"/>
                <a:cs typeface="Verdana"/>
              </a:rPr>
              <a:t>n</a:t>
            </a:r>
            <a:r>
              <a:rPr sz="3200" spc="20" dirty="0">
                <a:latin typeface="Verdana"/>
                <a:cs typeface="Verdana"/>
              </a:rPr>
              <a:t>e</a:t>
            </a:r>
            <a:r>
              <a:rPr sz="3200" spc="5" dirty="0">
                <a:latin typeface="Verdana"/>
                <a:cs typeface="Verdana"/>
              </a:rPr>
              <a:t>t</a:t>
            </a:r>
            <a:r>
              <a:rPr sz="3200" spc="125" dirty="0">
                <a:latin typeface="Verdana"/>
                <a:cs typeface="Verdana"/>
              </a:rPr>
              <a:t>w</a:t>
            </a:r>
            <a:r>
              <a:rPr sz="3200" spc="50" dirty="0">
                <a:latin typeface="Verdana"/>
                <a:cs typeface="Verdana"/>
              </a:rPr>
              <a:t>o</a:t>
            </a:r>
            <a:r>
              <a:rPr sz="3200" spc="-95" dirty="0">
                <a:latin typeface="Verdana"/>
                <a:cs typeface="Verdana"/>
              </a:rPr>
              <a:t>r</a:t>
            </a:r>
            <a:r>
              <a:rPr sz="3200" spc="-20" dirty="0">
                <a:latin typeface="Verdana"/>
                <a:cs typeface="Verdana"/>
              </a:rPr>
              <a:t>k</a:t>
            </a:r>
            <a:r>
              <a:rPr sz="3200" spc="-90" dirty="0">
                <a:latin typeface="Verdana"/>
                <a:cs typeface="Verdana"/>
              </a:rPr>
              <a:t>s</a:t>
            </a:r>
            <a:r>
              <a:rPr sz="3200" spc="-245" dirty="0">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35" dirty="0">
                <a:solidFill>
                  <a:srgbClr val="332C2C"/>
                </a:solidFill>
                <a:latin typeface="Verdana"/>
                <a:cs typeface="Verdana"/>
              </a:rPr>
              <a:t>a</a:t>
            </a:r>
            <a:r>
              <a:rPr sz="3200" spc="90" dirty="0">
                <a:solidFill>
                  <a:srgbClr val="332C2C"/>
                </a:solidFill>
                <a:latin typeface="Verdana"/>
                <a:cs typeface="Verdana"/>
              </a:rPr>
              <a:t>c</a:t>
            </a:r>
            <a:r>
              <a:rPr sz="3200" spc="114" dirty="0">
                <a:solidFill>
                  <a:srgbClr val="332C2C"/>
                </a:solidFill>
                <a:latin typeface="Verdana"/>
                <a:cs typeface="Verdana"/>
              </a:rPr>
              <a:t>h</a:t>
            </a:r>
            <a:r>
              <a:rPr sz="3200" spc="-20" dirty="0">
                <a:solidFill>
                  <a:srgbClr val="332C2C"/>
                </a:solidFill>
                <a:latin typeface="Verdana"/>
                <a:cs typeface="Verdana"/>
              </a:rPr>
              <a:t>i</a:t>
            </a:r>
            <a:r>
              <a:rPr sz="3200" spc="-5" dirty="0">
                <a:solidFill>
                  <a:srgbClr val="332C2C"/>
                </a:solidFill>
                <a:latin typeface="Verdana"/>
                <a:cs typeface="Verdana"/>
              </a:rPr>
              <a:t>e</a:t>
            </a:r>
            <a:r>
              <a:rPr sz="3200" spc="-140" dirty="0">
                <a:solidFill>
                  <a:srgbClr val="332C2C"/>
                </a:solidFill>
                <a:latin typeface="Verdana"/>
                <a:cs typeface="Verdana"/>
              </a:rPr>
              <a:t>v</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114" dirty="0">
                <a:solidFill>
                  <a:srgbClr val="332C2C"/>
                </a:solidFill>
                <a:latin typeface="Verdana"/>
                <a:cs typeface="Verdana"/>
              </a:rPr>
              <a:t>h</a:t>
            </a:r>
            <a:r>
              <a:rPr sz="3200" spc="-20" dirty="0">
                <a:solidFill>
                  <a:srgbClr val="332C2C"/>
                </a:solidFill>
                <a:latin typeface="Verdana"/>
                <a:cs typeface="Verdana"/>
              </a:rPr>
              <a:t>i</a:t>
            </a:r>
            <a:r>
              <a:rPr sz="3200" spc="165" dirty="0">
                <a:solidFill>
                  <a:srgbClr val="332C2C"/>
                </a:solidFill>
                <a:latin typeface="Verdana"/>
                <a:cs typeface="Verdana"/>
              </a:rPr>
              <a:t>g</a:t>
            </a:r>
            <a:r>
              <a:rPr sz="3200" spc="114" dirty="0">
                <a:solidFill>
                  <a:srgbClr val="332C2C"/>
                </a:solidFill>
                <a:latin typeface="Verdana"/>
                <a:cs typeface="Verdana"/>
              </a:rPr>
              <a:t>h</a:t>
            </a:r>
            <a:r>
              <a:rPr sz="3200" spc="20" dirty="0">
                <a:solidFill>
                  <a:srgbClr val="332C2C"/>
                </a:solidFill>
                <a:latin typeface="Verdana"/>
                <a:cs typeface="Verdana"/>
              </a:rPr>
              <a:t>e</a:t>
            </a:r>
            <a:r>
              <a:rPr sz="3200" spc="-65" dirty="0">
                <a:solidFill>
                  <a:srgbClr val="332C2C"/>
                </a:solidFill>
                <a:latin typeface="Verdana"/>
                <a:cs typeface="Verdana"/>
              </a:rPr>
              <a:t>r  </a:t>
            </a:r>
            <a:r>
              <a:rPr sz="3200" spc="-60" dirty="0">
                <a:solidFill>
                  <a:srgbClr val="332C2C"/>
                </a:solidFill>
                <a:latin typeface="Verdana"/>
                <a:cs typeface="Verdana"/>
              </a:rPr>
              <a:t>accuracy.</a:t>
            </a:r>
            <a:endParaRPr sz="32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892"/>
            <a:ext cx="18300700" cy="6337935"/>
            <a:chOff x="0" y="3961892"/>
            <a:chExt cx="18300700" cy="6337935"/>
          </a:xfrm>
        </p:grpSpPr>
        <p:pic>
          <p:nvPicPr>
            <p:cNvPr id="3" name="object 3"/>
            <p:cNvPicPr/>
            <p:nvPr/>
          </p:nvPicPr>
          <p:blipFill>
            <a:blip r:embed="rId2" cstate="print"/>
            <a:stretch>
              <a:fillRect/>
            </a:stretch>
          </p:blipFill>
          <p:spPr>
            <a:xfrm>
              <a:off x="0" y="3961892"/>
              <a:ext cx="18288000" cy="632587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a:spLocks noGrp="1"/>
          </p:cNvSpPr>
          <p:nvPr>
            <p:ph type="title"/>
          </p:nvPr>
        </p:nvSpPr>
        <p:spPr>
          <a:xfrm>
            <a:off x="768350" y="1372403"/>
            <a:ext cx="16300450" cy="1819910"/>
          </a:xfrm>
          <a:prstGeom prst="rect">
            <a:avLst/>
          </a:prstGeom>
        </p:spPr>
        <p:txBody>
          <a:bodyPr vert="horz" wrap="square" lIns="0" tIns="62229" rIns="0" bIns="0" rtlCol="0">
            <a:spAutoFit/>
          </a:bodyPr>
          <a:lstStyle/>
          <a:p>
            <a:pPr marL="12700" marR="5080" algn="just">
              <a:lnSpc>
                <a:spcPts val="3450"/>
              </a:lnSpc>
              <a:spcBef>
                <a:spcPts val="489"/>
              </a:spcBef>
            </a:pPr>
            <a:r>
              <a:rPr sz="3150" spc="5" dirty="0">
                <a:latin typeface="Verdana"/>
                <a:cs typeface="Verdana"/>
              </a:rPr>
              <a:t>The</a:t>
            </a:r>
            <a:r>
              <a:rPr sz="3150" spc="-285" dirty="0">
                <a:latin typeface="Verdana"/>
                <a:cs typeface="Verdana"/>
              </a:rPr>
              <a:t> </a:t>
            </a:r>
            <a:r>
              <a:rPr sz="3150" spc="-30" dirty="0">
                <a:latin typeface="Verdana"/>
                <a:cs typeface="Verdana"/>
              </a:rPr>
              <a:t>journey</a:t>
            </a:r>
            <a:r>
              <a:rPr sz="3150" spc="-285" dirty="0">
                <a:latin typeface="Verdana"/>
                <a:cs typeface="Verdana"/>
              </a:rPr>
              <a:t> </a:t>
            </a:r>
            <a:r>
              <a:rPr sz="3150" spc="5" dirty="0">
                <a:latin typeface="Verdana"/>
                <a:cs typeface="Verdana"/>
              </a:rPr>
              <a:t>of</a:t>
            </a:r>
            <a:r>
              <a:rPr sz="3150" spc="-285" dirty="0">
                <a:latin typeface="Verdana"/>
                <a:cs typeface="Verdana"/>
              </a:rPr>
              <a:t> </a:t>
            </a:r>
            <a:r>
              <a:rPr sz="3150" spc="50" dirty="0">
                <a:solidFill>
                  <a:srgbClr val="000000"/>
                </a:solidFill>
                <a:latin typeface="Verdana"/>
                <a:cs typeface="Verdana"/>
              </a:rPr>
              <a:t>handwritten</a:t>
            </a:r>
            <a:r>
              <a:rPr sz="3150" spc="-285" dirty="0">
                <a:solidFill>
                  <a:srgbClr val="000000"/>
                </a:solidFill>
                <a:latin typeface="Verdana"/>
                <a:cs typeface="Verdana"/>
              </a:rPr>
              <a:t> </a:t>
            </a:r>
            <a:r>
              <a:rPr sz="3150" spc="70" dirty="0">
                <a:solidFill>
                  <a:srgbClr val="000000"/>
                </a:solidFill>
                <a:latin typeface="Verdana"/>
                <a:cs typeface="Verdana"/>
              </a:rPr>
              <a:t>digit</a:t>
            </a:r>
            <a:r>
              <a:rPr sz="3150" spc="-280" dirty="0">
                <a:solidFill>
                  <a:srgbClr val="000000"/>
                </a:solidFill>
                <a:latin typeface="Verdana"/>
                <a:cs typeface="Verdana"/>
              </a:rPr>
              <a:t> </a:t>
            </a:r>
            <a:r>
              <a:rPr sz="3150" spc="50" dirty="0">
                <a:solidFill>
                  <a:srgbClr val="000000"/>
                </a:solidFill>
                <a:latin typeface="Verdana"/>
                <a:cs typeface="Verdana"/>
              </a:rPr>
              <a:t>recognition</a:t>
            </a:r>
            <a:r>
              <a:rPr sz="3150" spc="-285" dirty="0">
                <a:solidFill>
                  <a:srgbClr val="000000"/>
                </a:solidFill>
                <a:latin typeface="Verdana"/>
                <a:cs typeface="Verdana"/>
              </a:rPr>
              <a:t> </a:t>
            </a:r>
            <a:r>
              <a:rPr sz="3150" spc="95" dirty="0">
                <a:latin typeface="Verdana"/>
                <a:cs typeface="Verdana"/>
              </a:rPr>
              <a:t>began</a:t>
            </a:r>
            <a:r>
              <a:rPr sz="3150" spc="-285" dirty="0">
                <a:latin typeface="Verdana"/>
                <a:cs typeface="Verdana"/>
              </a:rPr>
              <a:t> </a:t>
            </a:r>
            <a:r>
              <a:rPr sz="3150" spc="80" dirty="0">
                <a:latin typeface="Verdana"/>
                <a:cs typeface="Verdana"/>
              </a:rPr>
              <a:t>with</a:t>
            </a:r>
            <a:r>
              <a:rPr sz="3150" spc="-285" dirty="0">
                <a:latin typeface="Verdana"/>
                <a:cs typeface="Verdana"/>
              </a:rPr>
              <a:t> </a:t>
            </a:r>
            <a:r>
              <a:rPr sz="3150" spc="50" dirty="0">
                <a:latin typeface="Verdana"/>
                <a:cs typeface="Verdana"/>
              </a:rPr>
              <a:t>simple</a:t>
            </a:r>
            <a:r>
              <a:rPr sz="3150" spc="-285" dirty="0">
                <a:latin typeface="Verdana"/>
                <a:cs typeface="Verdana"/>
              </a:rPr>
              <a:t> </a:t>
            </a:r>
            <a:r>
              <a:rPr sz="3150" spc="-10" dirty="0">
                <a:latin typeface="Verdana"/>
                <a:cs typeface="Verdana"/>
              </a:rPr>
              <a:t>algorithms.</a:t>
            </a:r>
            <a:r>
              <a:rPr sz="3150" spc="-280" dirty="0">
                <a:latin typeface="Verdana"/>
                <a:cs typeface="Verdana"/>
              </a:rPr>
              <a:t> </a:t>
            </a:r>
            <a:r>
              <a:rPr sz="3150" spc="-50" dirty="0">
                <a:latin typeface="Verdana"/>
                <a:cs typeface="Verdana"/>
              </a:rPr>
              <a:t>Early </a:t>
            </a:r>
            <a:r>
              <a:rPr sz="3150" spc="-1095" dirty="0">
                <a:latin typeface="Verdana"/>
                <a:cs typeface="Verdana"/>
              </a:rPr>
              <a:t> </a:t>
            </a:r>
            <a:r>
              <a:rPr sz="3150" spc="-40" dirty="0">
                <a:latin typeface="Verdana"/>
                <a:cs typeface="Verdana"/>
              </a:rPr>
              <a:t>systems</a:t>
            </a:r>
            <a:r>
              <a:rPr sz="3150" spc="-275" dirty="0">
                <a:latin typeface="Verdana"/>
                <a:cs typeface="Verdana"/>
              </a:rPr>
              <a:t> </a:t>
            </a:r>
            <a:r>
              <a:rPr sz="3150" spc="55" dirty="0">
                <a:latin typeface="Verdana"/>
                <a:cs typeface="Verdana"/>
              </a:rPr>
              <a:t>struggled</a:t>
            </a:r>
            <a:r>
              <a:rPr sz="3150" spc="-275" dirty="0">
                <a:latin typeface="Verdana"/>
                <a:cs typeface="Verdana"/>
              </a:rPr>
              <a:t> </a:t>
            </a:r>
            <a:r>
              <a:rPr sz="3150" spc="80" dirty="0">
                <a:latin typeface="Verdana"/>
                <a:cs typeface="Verdana"/>
              </a:rPr>
              <a:t>with</a:t>
            </a:r>
            <a:r>
              <a:rPr sz="3150" spc="-270" dirty="0">
                <a:latin typeface="Verdana"/>
                <a:cs typeface="Verdana"/>
              </a:rPr>
              <a:t> </a:t>
            </a:r>
            <a:r>
              <a:rPr sz="3150" spc="-45" dirty="0">
                <a:solidFill>
                  <a:srgbClr val="000000"/>
                </a:solidFill>
                <a:latin typeface="Verdana"/>
                <a:cs typeface="Verdana"/>
              </a:rPr>
              <a:t>variability</a:t>
            </a:r>
            <a:r>
              <a:rPr sz="3150" spc="-275" dirty="0">
                <a:solidFill>
                  <a:srgbClr val="000000"/>
                </a:solidFill>
                <a:latin typeface="Verdana"/>
                <a:cs typeface="Verdana"/>
              </a:rPr>
              <a:t> </a:t>
            </a:r>
            <a:r>
              <a:rPr sz="3150" spc="55" dirty="0">
                <a:latin typeface="Verdana"/>
                <a:cs typeface="Verdana"/>
              </a:rPr>
              <a:t>in</a:t>
            </a:r>
            <a:r>
              <a:rPr sz="3150" spc="-270" dirty="0">
                <a:latin typeface="Verdana"/>
                <a:cs typeface="Verdana"/>
              </a:rPr>
              <a:t> </a:t>
            </a:r>
            <a:r>
              <a:rPr sz="3150" spc="20" dirty="0">
                <a:latin typeface="Verdana"/>
                <a:cs typeface="Verdana"/>
              </a:rPr>
              <a:t>handwriting.</a:t>
            </a:r>
            <a:r>
              <a:rPr sz="3150" spc="-275" dirty="0">
                <a:latin typeface="Verdana"/>
                <a:cs typeface="Verdana"/>
              </a:rPr>
              <a:t> </a:t>
            </a:r>
            <a:r>
              <a:rPr sz="3150" spc="65" dirty="0">
                <a:latin typeface="Verdana"/>
                <a:cs typeface="Verdana"/>
              </a:rPr>
              <a:t>Understanding</a:t>
            </a:r>
            <a:r>
              <a:rPr sz="3150" spc="-275" dirty="0">
                <a:latin typeface="Verdana"/>
                <a:cs typeface="Verdana"/>
              </a:rPr>
              <a:t> </a:t>
            </a:r>
            <a:r>
              <a:rPr sz="3150" spc="60" dirty="0">
                <a:latin typeface="Verdana"/>
                <a:cs typeface="Verdana"/>
              </a:rPr>
              <a:t>the</a:t>
            </a:r>
            <a:r>
              <a:rPr sz="3150" spc="-270" dirty="0">
                <a:latin typeface="Verdana"/>
                <a:cs typeface="Verdana"/>
              </a:rPr>
              <a:t> </a:t>
            </a:r>
            <a:r>
              <a:rPr sz="3150" spc="15" dirty="0">
                <a:solidFill>
                  <a:srgbClr val="000000"/>
                </a:solidFill>
                <a:latin typeface="Verdana"/>
                <a:cs typeface="Verdana"/>
              </a:rPr>
              <a:t>evolution</a:t>
            </a:r>
            <a:r>
              <a:rPr sz="3150" spc="-275" dirty="0">
                <a:solidFill>
                  <a:srgbClr val="000000"/>
                </a:solidFill>
                <a:latin typeface="Verdana"/>
                <a:cs typeface="Verdana"/>
              </a:rPr>
              <a:t> </a:t>
            </a:r>
            <a:r>
              <a:rPr sz="3150" spc="5" dirty="0">
                <a:latin typeface="Verdana"/>
                <a:cs typeface="Verdana"/>
              </a:rPr>
              <a:t>of </a:t>
            </a:r>
            <a:r>
              <a:rPr sz="3150" spc="-1095" dirty="0">
                <a:latin typeface="Verdana"/>
                <a:cs typeface="Verdana"/>
              </a:rPr>
              <a:t> </a:t>
            </a:r>
            <a:r>
              <a:rPr sz="3150" spc="20" dirty="0">
                <a:latin typeface="Verdana"/>
                <a:cs typeface="Verdana"/>
              </a:rPr>
              <a:t>these</a:t>
            </a:r>
            <a:r>
              <a:rPr sz="3150" spc="-275" dirty="0">
                <a:latin typeface="Verdana"/>
                <a:cs typeface="Verdana"/>
              </a:rPr>
              <a:t> </a:t>
            </a:r>
            <a:r>
              <a:rPr sz="3150" spc="50" dirty="0">
                <a:latin typeface="Verdana"/>
                <a:cs typeface="Verdana"/>
              </a:rPr>
              <a:t>techniques</a:t>
            </a:r>
            <a:r>
              <a:rPr sz="3150" spc="-275" dirty="0">
                <a:latin typeface="Verdana"/>
                <a:cs typeface="Verdana"/>
              </a:rPr>
              <a:t> </a:t>
            </a:r>
            <a:r>
              <a:rPr sz="3150" spc="35" dirty="0">
                <a:latin typeface="Verdana"/>
                <a:cs typeface="Verdana"/>
              </a:rPr>
              <a:t>helps</a:t>
            </a:r>
            <a:r>
              <a:rPr sz="3150" spc="-275" dirty="0">
                <a:latin typeface="Verdana"/>
                <a:cs typeface="Verdana"/>
              </a:rPr>
              <a:t> </a:t>
            </a:r>
            <a:r>
              <a:rPr sz="3150" spc="20" dirty="0">
                <a:latin typeface="Verdana"/>
                <a:cs typeface="Verdana"/>
              </a:rPr>
              <a:t>appreciate</a:t>
            </a:r>
            <a:r>
              <a:rPr sz="3150" spc="-270" dirty="0">
                <a:latin typeface="Verdana"/>
                <a:cs typeface="Verdana"/>
              </a:rPr>
              <a:t> </a:t>
            </a:r>
            <a:r>
              <a:rPr sz="3150" spc="60" dirty="0">
                <a:latin typeface="Verdana"/>
                <a:cs typeface="Verdana"/>
              </a:rPr>
              <a:t>the</a:t>
            </a:r>
            <a:r>
              <a:rPr sz="3150" spc="-275" dirty="0">
                <a:latin typeface="Verdana"/>
                <a:cs typeface="Verdana"/>
              </a:rPr>
              <a:t> </a:t>
            </a:r>
            <a:r>
              <a:rPr sz="3150" spc="15" dirty="0">
                <a:solidFill>
                  <a:srgbClr val="000000"/>
                </a:solidFill>
                <a:latin typeface="Verdana"/>
                <a:cs typeface="Verdana"/>
              </a:rPr>
              <a:t>complexity</a:t>
            </a:r>
            <a:r>
              <a:rPr sz="3150" spc="-275" dirty="0">
                <a:solidFill>
                  <a:srgbClr val="000000"/>
                </a:solidFill>
                <a:latin typeface="Verdana"/>
                <a:cs typeface="Verdana"/>
              </a:rPr>
              <a:t> </a:t>
            </a:r>
            <a:r>
              <a:rPr sz="3150" spc="85" dirty="0">
                <a:latin typeface="Verdana"/>
                <a:cs typeface="Verdana"/>
              </a:rPr>
              <a:t>and</a:t>
            </a:r>
            <a:r>
              <a:rPr sz="3150" spc="-270" dirty="0">
                <a:latin typeface="Verdana"/>
                <a:cs typeface="Verdana"/>
              </a:rPr>
              <a:t> </a:t>
            </a:r>
            <a:r>
              <a:rPr sz="3150" spc="-5" dirty="0">
                <a:solidFill>
                  <a:srgbClr val="000000"/>
                </a:solidFill>
                <a:latin typeface="Verdana"/>
                <a:cs typeface="Verdana"/>
              </a:rPr>
              <a:t>progress</a:t>
            </a:r>
            <a:r>
              <a:rPr sz="3150" spc="-275" dirty="0">
                <a:solidFill>
                  <a:srgbClr val="000000"/>
                </a:solidFill>
                <a:latin typeface="Verdana"/>
                <a:cs typeface="Verdana"/>
              </a:rPr>
              <a:t> </a:t>
            </a:r>
            <a:r>
              <a:rPr sz="3150" spc="105" dirty="0">
                <a:latin typeface="Verdana"/>
                <a:cs typeface="Verdana"/>
              </a:rPr>
              <a:t>made</a:t>
            </a:r>
            <a:r>
              <a:rPr sz="3150" spc="-275" dirty="0">
                <a:latin typeface="Verdana"/>
                <a:cs typeface="Verdana"/>
              </a:rPr>
              <a:t> </a:t>
            </a:r>
            <a:r>
              <a:rPr sz="3150" spc="55" dirty="0">
                <a:latin typeface="Verdana"/>
                <a:cs typeface="Verdana"/>
              </a:rPr>
              <a:t>in</a:t>
            </a:r>
            <a:r>
              <a:rPr sz="3150" spc="-275" dirty="0">
                <a:latin typeface="Verdana"/>
                <a:cs typeface="Verdana"/>
              </a:rPr>
              <a:t> </a:t>
            </a:r>
            <a:r>
              <a:rPr sz="3150" spc="5" dirty="0">
                <a:latin typeface="Verdana"/>
                <a:cs typeface="Verdana"/>
              </a:rPr>
              <a:t>this</a:t>
            </a:r>
            <a:r>
              <a:rPr sz="3150" spc="-270" dirty="0">
                <a:latin typeface="Verdana"/>
                <a:cs typeface="Verdana"/>
              </a:rPr>
              <a:t> </a:t>
            </a:r>
            <a:r>
              <a:rPr sz="3150" spc="-60" dirty="0">
                <a:latin typeface="Verdana"/>
                <a:cs typeface="Verdana"/>
              </a:rPr>
              <a:t>area </a:t>
            </a:r>
            <a:r>
              <a:rPr sz="3150" spc="-1095" dirty="0">
                <a:latin typeface="Verdana"/>
                <a:cs typeface="Verdana"/>
              </a:rPr>
              <a:t> </a:t>
            </a:r>
            <a:r>
              <a:rPr sz="3150" spc="-65" dirty="0">
                <a:latin typeface="Verdana"/>
                <a:cs typeface="Verdana"/>
              </a:rPr>
              <a:t>over</a:t>
            </a:r>
            <a:r>
              <a:rPr sz="3150" spc="-290" dirty="0">
                <a:latin typeface="Verdana"/>
                <a:cs typeface="Verdana"/>
              </a:rPr>
              <a:t> </a:t>
            </a:r>
            <a:r>
              <a:rPr sz="3150" spc="60" dirty="0">
                <a:latin typeface="Verdana"/>
                <a:cs typeface="Verdana"/>
              </a:rPr>
              <a:t>the</a:t>
            </a:r>
            <a:r>
              <a:rPr sz="3150" spc="-285" dirty="0">
                <a:latin typeface="Verdana"/>
                <a:cs typeface="Verdana"/>
              </a:rPr>
              <a:t> </a:t>
            </a:r>
            <a:r>
              <a:rPr sz="3150" spc="-15" dirty="0">
                <a:latin typeface="Verdana"/>
                <a:cs typeface="Verdana"/>
              </a:rPr>
              <a:t>decades.</a:t>
            </a:r>
            <a:endParaRPr sz="315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1946069" y="3425115"/>
            <a:ext cx="9188859" cy="3449470"/>
          </a:xfrm>
          <a:prstGeom prst="rect">
            <a:avLst/>
          </a:prstGeom>
        </p:spPr>
        <p:txBody>
          <a:bodyPr vert="horz" wrap="square" lIns="0" tIns="6985" rIns="0" bIns="0" rtlCol="0">
            <a:spAutoFit/>
          </a:bodyPr>
          <a:lstStyle/>
          <a:p>
            <a:pPr marL="12700" marR="5080">
              <a:lnSpc>
                <a:spcPct val="101499"/>
              </a:lnSpc>
              <a:spcBef>
                <a:spcPts val="55"/>
              </a:spcBef>
            </a:pPr>
            <a:r>
              <a:rPr sz="3200" spc="305" dirty="0">
                <a:solidFill>
                  <a:srgbClr val="332C2C"/>
                </a:solidFill>
                <a:latin typeface="Verdana"/>
                <a:cs typeface="Verdana"/>
              </a:rPr>
              <a:t>M</a:t>
            </a:r>
            <a:r>
              <a:rPr sz="3200" spc="50" dirty="0">
                <a:solidFill>
                  <a:srgbClr val="332C2C"/>
                </a:solidFill>
                <a:latin typeface="Verdana"/>
                <a:cs typeface="Verdana"/>
              </a:rPr>
              <a:t>o</a:t>
            </a:r>
            <a:r>
              <a:rPr sz="3200" spc="145" dirty="0">
                <a:solidFill>
                  <a:srgbClr val="332C2C"/>
                </a:solidFill>
                <a:latin typeface="Verdana"/>
                <a:cs typeface="Verdana"/>
              </a:rPr>
              <a:t>d</a:t>
            </a:r>
            <a:r>
              <a:rPr sz="3200" spc="20" dirty="0">
                <a:solidFill>
                  <a:srgbClr val="332C2C"/>
                </a:solidFill>
                <a:latin typeface="Verdana"/>
                <a:cs typeface="Verdana"/>
              </a:rPr>
              <a:t>e</a:t>
            </a:r>
            <a:r>
              <a:rPr sz="3200" spc="-95" dirty="0">
                <a:solidFill>
                  <a:srgbClr val="332C2C"/>
                </a:solidFill>
                <a:latin typeface="Verdana"/>
                <a:cs typeface="Verdana"/>
              </a:rPr>
              <a:t>r</a:t>
            </a:r>
            <a:r>
              <a:rPr sz="3200" spc="120" dirty="0">
                <a:solidFill>
                  <a:srgbClr val="332C2C"/>
                </a:solidFill>
                <a:latin typeface="Verdana"/>
                <a:cs typeface="Verdana"/>
              </a:rPr>
              <a:t>n</a:t>
            </a:r>
            <a:r>
              <a:rPr sz="3200" spc="-250" dirty="0">
                <a:solidFill>
                  <a:srgbClr val="332C2C"/>
                </a:solidFill>
                <a:latin typeface="Verdana"/>
                <a:cs typeface="Verdana"/>
              </a:rPr>
              <a:t> </a:t>
            </a:r>
            <a:r>
              <a:rPr sz="3200" spc="-35" dirty="0">
                <a:solidFill>
                  <a:srgbClr val="332C2C"/>
                </a:solidFill>
                <a:latin typeface="Verdana"/>
                <a:cs typeface="Verdana"/>
              </a:rPr>
              <a:t>a</a:t>
            </a:r>
            <a:r>
              <a:rPr sz="3200" spc="145" dirty="0">
                <a:solidFill>
                  <a:srgbClr val="332C2C"/>
                </a:solidFill>
                <a:latin typeface="Verdana"/>
                <a:cs typeface="Verdana"/>
              </a:rPr>
              <a:t>pp</a:t>
            </a:r>
            <a:r>
              <a:rPr sz="3200" spc="-110" dirty="0">
                <a:solidFill>
                  <a:srgbClr val="332C2C"/>
                </a:solidFill>
                <a:latin typeface="Verdana"/>
                <a:cs typeface="Verdana"/>
              </a:rPr>
              <a:t>r</a:t>
            </a:r>
            <a:r>
              <a:rPr sz="3200" spc="45" dirty="0">
                <a:solidFill>
                  <a:srgbClr val="332C2C"/>
                </a:solidFill>
                <a:latin typeface="Verdana"/>
                <a:cs typeface="Verdana"/>
              </a:rPr>
              <a:t>o</a:t>
            </a:r>
            <a:r>
              <a:rPr sz="3200" spc="-35" dirty="0">
                <a:solidFill>
                  <a:srgbClr val="332C2C"/>
                </a:solidFill>
                <a:latin typeface="Verdana"/>
                <a:cs typeface="Verdana"/>
              </a:rPr>
              <a:t>a</a:t>
            </a:r>
            <a:r>
              <a:rPr sz="3200" spc="90" dirty="0">
                <a:solidFill>
                  <a:srgbClr val="332C2C"/>
                </a:solidFill>
                <a:latin typeface="Verdana"/>
                <a:cs typeface="Verdana"/>
              </a:rPr>
              <a:t>c</a:t>
            </a:r>
            <a:r>
              <a:rPr sz="3200" spc="114" dirty="0">
                <a:solidFill>
                  <a:srgbClr val="332C2C"/>
                </a:solidFill>
                <a:latin typeface="Verdana"/>
                <a:cs typeface="Verdana"/>
              </a:rPr>
              <a:t>h</a:t>
            </a:r>
            <a:r>
              <a:rPr sz="3200" spc="20" dirty="0">
                <a:solidFill>
                  <a:srgbClr val="332C2C"/>
                </a:solidFill>
                <a:latin typeface="Verdana"/>
                <a:cs typeface="Verdana"/>
              </a:rPr>
              <a:t>e</a:t>
            </a:r>
            <a:r>
              <a:rPr sz="3200" spc="-90" dirty="0">
                <a:solidFill>
                  <a:srgbClr val="332C2C"/>
                </a:solidFill>
                <a:latin typeface="Verdana"/>
                <a:cs typeface="Verdana"/>
              </a:rPr>
              <a:t>s</a:t>
            </a:r>
            <a:r>
              <a:rPr sz="3200" spc="-250" dirty="0">
                <a:solidFill>
                  <a:srgbClr val="332C2C"/>
                </a:solidFill>
                <a:latin typeface="Verdana"/>
                <a:cs typeface="Verdana"/>
              </a:rPr>
              <a:t> </a:t>
            </a:r>
            <a:r>
              <a:rPr sz="3200" spc="105" dirty="0">
                <a:solidFill>
                  <a:srgbClr val="332C2C"/>
                </a:solidFill>
                <a:latin typeface="Verdana"/>
                <a:cs typeface="Verdana"/>
              </a:rPr>
              <a:t>u</a:t>
            </a:r>
            <a:r>
              <a:rPr sz="3200" spc="30" dirty="0">
                <a:solidFill>
                  <a:srgbClr val="332C2C"/>
                </a:solidFill>
                <a:latin typeface="Verdana"/>
                <a:cs typeface="Verdana"/>
              </a:rPr>
              <a:t>t</a:t>
            </a:r>
            <a:r>
              <a:rPr sz="3200" spc="-20" dirty="0">
                <a:solidFill>
                  <a:srgbClr val="332C2C"/>
                </a:solidFill>
                <a:latin typeface="Verdana"/>
                <a:cs typeface="Verdana"/>
              </a:rPr>
              <a:t>ili</a:t>
            </a:r>
            <a:r>
              <a:rPr sz="3200" spc="-65" dirty="0">
                <a:solidFill>
                  <a:srgbClr val="332C2C"/>
                </a:solidFill>
                <a:latin typeface="Verdana"/>
                <a:cs typeface="Verdana"/>
              </a:rPr>
              <a:t>z</a:t>
            </a:r>
            <a:r>
              <a:rPr sz="3200" spc="25" dirty="0">
                <a:solidFill>
                  <a:srgbClr val="332C2C"/>
                </a:solidFill>
                <a:latin typeface="Verdana"/>
                <a:cs typeface="Verdana"/>
              </a:rPr>
              <a:t>e</a:t>
            </a:r>
            <a:r>
              <a:rPr sz="3200" spc="-250" dirty="0">
                <a:solidFill>
                  <a:srgbClr val="332C2C"/>
                </a:solidFill>
                <a:latin typeface="Verdana"/>
                <a:cs typeface="Verdana"/>
              </a:rPr>
              <a:t> </a:t>
            </a:r>
            <a:r>
              <a:rPr sz="3200" spc="240" dirty="0">
                <a:latin typeface="Verdana"/>
                <a:cs typeface="Verdana"/>
              </a:rPr>
              <a:t>m</a:t>
            </a:r>
            <a:r>
              <a:rPr sz="3200" spc="-35" dirty="0">
                <a:latin typeface="Verdana"/>
                <a:cs typeface="Verdana"/>
              </a:rPr>
              <a:t>a</a:t>
            </a:r>
            <a:r>
              <a:rPr sz="3200" spc="90" dirty="0">
                <a:latin typeface="Verdana"/>
                <a:cs typeface="Verdana"/>
              </a:rPr>
              <a:t>c</a:t>
            </a:r>
            <a:r>
              <a:rPr sz="3200" spc="114" dirty="0">
                <a:latin typeface="Verdana"/>
                <a:cs typeface="Verdana"/>
              </a:rPr>
              <a:t>h</a:t>
            </a:r>
            <a:r>
              <a:rPr sz="3200" spc="-20" dirty="0">
                <a:latin typeface="Verdana"/>
                <a:cs typeface="Verdana"/>
              </a:rPr>
              <a:t>i</a:t>
            </a:r>
            <a:r>
              <a:rPr sz="3200" spc="114" dirty="0">
                <a:latin typeface="Verdana"/>
                <a:cs typeface="Verdana"/>
              </a:rPr>
              <a:t>n</a:t>
            </a:r>
            <a:r>
              <a:rPr sz="3200" spc="15" dirty="0">
                <a:latin typeface="Verdana"/>
                <a:cs typeface="Verdana"/>
              </a:rPr>
              <a:t>e  </a:t>
            </a:r>
            <a:r>
              <a:rPr sz="3200" spc="-20" dirty="0">
                <a:latin typeface="Verdana"/>
                <a:cs typeface="Verdana"/>
              </a:rPr>
              <a:t>le</a:t>
            </a:r>
            <a:r>
              <a:rPr sz="3200" spc="-35" dirty="0">
                <a:latin typeface="Verdana"/>
                <a:cs typeface="Verdana"/>
              </a:rPr>
              <a:t>a</a:t>
            </a:r>
            <a:r>
              <a:rPr sz="3200" spc="-95" dirty="0">
                <a:latin typeface="Verdana"/>
                <a:cs typeface="Verdana"/>
              </a:rPr>
              <a:t>r</a:t>
            </a:r>
            <a:r>
              <a:rPr sz="3200" spc="114" dirty="0">
                <a:latin typeface="Verdana"/>
                <a:cs typeface="Verdana"/>
              </a:rPr>
              <a:t>n</a:t>
            </a:r>
            <a:r>
              <a:rPr sz="3200" spc="-20" dirty="0">
                <a:latin typeface="Verdana"/>
                <a:cs typeface="Verdana"/>
              </a:rPr>
              <a:t>i</a:t>
            </a:r>
            <a:r>
              <a:rPr sz="3200" spc="114" dirty="0">
                <a:latin typeface="Verdana"/>
                <a:cs typeface="Verdana"/>
              </a:rPr>
              <a:t>n</a:t>
            </a:r>
            <a:r>
              <a:rPr sz="3200" spc="170" dirty="0">
                <a:latin typeface="Verdana"/>
                <a:cs typeface="Verdana"/>
              </a:rPr>
              <a:t>g</a:t>
            </a:r>
            <a:r>
              <a:rPr sz="3200" spc="-245" dirty="0">
                <a:latin typeface="Verdana"/>
                <a:cs typeface="Verdana"/>
              </a:rPr>
              <a:t> </a:t>
            </a:r>
            <a:r>
              <a:rPr sz="3200" spc="-20" dirty="0">
                <a:solidFill>
                  <a:srgbClr val="332C2C"/>
                </a:solidFill>
                <a:latin typeface="Verdana"/>
                <a:cs typeface="Verdana"/>
              </a:rPr>
              <a:t>t</a:t>
            </a:r>
            <a:r>
              <a:rPr sz="3200" spc="55" dirty="0">
                <a:solidFill>
                  <a:srgbClr val="332C2C"/>
                </a:solidFill>
                <a:latin typeface="Verdana"/>
                <a:cs typeface="Verdana"/>
              </a:rPr>
              <a:t>o</a:t>
            </a:r>
            <a:r>
              <a:rPr sz="3200" spc="-250" dirty="0">
                <a:solidFill>
                  <a:srgbClr val="332C2C"/>
                </a:solidFill>
                <a:latin typeface="Verdana"/>
                <a:cs typeface="Verdana"/>
              </a:rPr>
              <a:t> </a:t>
            </a:r>
            <a:r>
              <a:rPr sz="3200" spc="20" dirty="0">
                <a:solidFill>
                  <a:srgbClr val="332C2C"/>
                </a:solidFill>
                <a:latin typeface="Verdana"/>
                <a:cs typeface="Verdana"/>
              </a:rPr>
              <a:t>e</a:t>
            </a:r>
            <a:r>
              <a:rPr sz="3200" spc="114" dirty="0">
                <a:solidFill>
                  <a:srgbClr val="332C2C"/>
                </a:solidFill>
                <a:latin typeface="Verdana"/>
                <a:cs typeface="Verdana"/>
              </a:rPr>
              <a:t>nh</a:t>
            </a:r>
            <a:r>
              <a:rPr sz="3200" spc="-35" dirty="0">
                <a:solidFill>
                  <a:srgbClr val="332C2C"/>
                </a:solidFill>
                <a:latin typeface="Verdana"/>
                <a:cs typeface="Verdana"/>
              </a:rPr>
              <a:t>a</a:t>
            </a:r>
            <a:r>
              <a:rPr sz="3200" spc="114" dirty="0">
                <a:solidFill>
                  <a:srgbClr val="332C2C"/>
                </a:solidFill>
                <a:latin typeface="Verdana"/>
                <a:cs typeface="Verdana"/>
              </a:rPr>
              <a:t>n</a:t>
            </a:r>
            <a:r>
              <a:rPr sz="3200" spc="90" dirty="0">
                <a:solidFill>
                  <a:srgbClr val="332C2C"/>
                </a:solidFill>
                <a:latin typeface="Verdana"/>
                <a:cs typeface="Verdana"/>
              </a:rPr>
              <a:t>c</a:t>
            </a:r>
            <a:r>
              <a:rPr sz="3200" spc="25" dirty="0">
                <a:solidFill>
                  <a:srgbClr val="332C2C"/>
                </a:solidFill>
                <a:latin typeface="Verdana"/>
                <a:cs typeface="Verdana"/>
              </a:rPr>
              <a:t>e</a:t>
            </a:r>
            <a:r>
              <a:rPr sz="3200" spc="-250" dirty="0">
                <a:solidFill>
                  <a:srgbClr val="332C2C"/>
                </a:solidFill>
                <a:latin typeface="Verdana"/>
                <a:cs typeface="Verdana"/>
              </a:rPr>
              <a:t> </a:t>
            </a:r>
            <a:r>
              <a:rPr sz="3200" spc="145" dirty="0">
                <a:solidFill>
                  <a:srgbClr val="332C2C"/>
                </a:solidFill>
                <a:latin typeface="Verdana"/>
                <a:cs typeface="Verdana"/>
              </a:rPr>
              <a:t>d</a:t>
            </a:r>
            <a:r>
              <a:rPr sz="3200" spc="-20" dirty="0">
                <a:solidFill>
                  <a:srgbClr val="332C2C"/>
                </a:solidFill>
                <a:latin typeface="Verdana"/>
                <a:cs typeface="Verdana"/>
              </a:rPr>
              <a:t>i</a:t>
            </a:r>
            <a:r>
              <a:rPr sz="3200" spc="165" dirty="0">
                <a:solidFill>
                  <a:srgbClr val="332C2C"/>
                </a:solidFill>
                <a:latin typeface="Verdana"/>
                <a:cs typeface="Verdana"/>
              </a:rPr>
              <a:t>g</a:t>
            </a:r>
            <a:r>
              <a:rPr sz="3200" spc="-20" dirty="0">
                <a:solidFill>
                  <a:srgbClr val="332C2C"/>
                </a:solidFill>
                <a:latin typeface="Verdana"/>
                <a:cs typeface="Verdana"/>
              </a:rPr>
              <a:t>i</a:t>
            </a:r>
            <a:r>
              <a:rPr sz="3200" spc="35" dirty="0">
                <a:solidFill>
                  <a:srgbClr val="332C2C"/>
                </a:solidFill>
                <a:latin typeface="Verdana"/>
                <a:cs typeface="Verdana"/>
              </a:rPr>
              <a:t>t</a:t>
            </a:r>
            <a:r>
              <a:rPr sz="3200" spc="-250" dirty="0">
                <a:solidFill>
                  <a:srgbClr val="332C2C"/>
                </a:solidFill>
                <a:latin typeface="Verdana"/>
                <a:cs typeface="Verdana"/>
              </a:rPr>
              <a:t> </a:t>
            </a:r>
            <a:r>
              <a:rPr sz="3200" spc="-110" dirty="0">
                <a:solidFill>
                  <a:srgbClr val="332C2C"/>
                </a:solidFill>
                <a:latin typeface="Verdana"/>
                <a:cs typeface="Verdana"/>
              </a:rPr>
              <a:t>r</a:t>
            </a:r>
            <a:r>
              <a:rPr sz="3200" spc="20" dirty="0">
                <a:solidFill>
                  <a:srgbClr val="332C2C"/>
                </a:solidFill>
                <a:latin typeface="Verdana"/>
                <a:cs typeface="Verdana"/>
              </a:rPr>
              <a:t>e</a:t>
            </a:r>
            <a:r>
              <a:rPr sz="3200" spc="85" dirty="0">
                <a:solidFill>
                  <a:srgbClr val="332C2C"/>
                </a:solidFill>
                <a:latin typeface="Verdana"/>
                <a:cs typeface="Verdana"/>
              </a:rPr>
              <a:t>c</a:t>
            </a:r>
            <a:r>
              <a:rPr sz="3200" spc="50" dirty="0">
                <a:solidFill>
                  <a:srgbClr val="332C2C"/>
                </a:solidFill>
                <a:latin typeface="Verdana"/>
                <a:cs typeface="Verdana"/>
              </a:rPr>
              <a:t>o</a:t>
            </a:r>
            <a:r>
              <a:rPr sz="3200" spc="165" dirty="0">
                <a:solidFill>
                  <a:srgbClr val="332C2C"/>
                </a:solidFill>
                <a:latin typeface="Verdana"/>
                <a:cs typeface="Verdana"/>
              </a:rPr>
              <a:t>g</a:t>
            </a:r>
            <a:r>
              <a:rPr sz="3200" spc="114" dirty="0">
                <a:solidFill>
                  <a:srgbClr val="332C2C"/>
                </a:solidFill>
                <a:latin typeface="Verdana"/>
                <a:cs typeface="Verdana"/>
              </a:rPr>
              <a:t>n</a:t>
            </a:r>
            <a:r>
              <a:rPr sz="3200" spc="-20" dirty="0">
                <a:solidFill>
                  <a:srgbClr val="332C2C"/>
                </a:solidFill>
                <a:latin typeface="Verdana"/>
                <a:cs typeface="Verdana"/>
              </a:rPr>
              <a:t>i</a:t>
            </a:r>
            <a:r>
              <a:rPr sz="3200" spc="30" dirty="0">
                <a:solidFill>
                  <a:srgbClr val="332C2C"/>
                </a:solidFill>
                <a:latin typeface="Verdana"/>
                <a:cs typeface="Verdana"/>
              </a:rPr>
              <a:t>t</a:t>
            </a:r>
            <a:r>
              <a:rPr sz="3200" spc="-20" dirty="0">
                <a:solidFill>
                  <a:srgbClr val="332C2C"/>
                </a:solidFill>
                <a:latin typeface="Verdana"/>
                <a:cs typeface="Verdana"/>
              </a:rPr>
              <a:t>i</a:t>
            </a:r>
            <a:r>
              <a:rPr sz="3200" spc="50" dirty="0">
                <a:solidFill>
                  <a:srgbClr val="332C2C"/>
                </a:solidFill>
                <a:latin typeface="Verdana"/>
                <a:cs typeface="Verdana"/>
              </a:rPr>
              <a:t>o</a:t>
            </a:r>
            <a:r>
              <a:rPr sz="3200" spc="114" dirty="0">
                <a:solidFill>
                  <a:srgbClr val="332C2C"/>
                </a:solidFill>
                <a:latin typeface="Verdana"/>
                <a:cs typeface="Verdana"/>
              </a:rPr>
              <a:t>n</a:t>
            </a:r>
            <a:r>
              <a:rPr sz="3200" spc="-409" dirty="0">
                <a:solidFill>
                  <a:srgbClr val="332C2C"/>
                </a:solidFill>
                <a:latin typeface="Verdana"/>
                <a:cs typeface="Verdana"/>
              </a:rPr>
              <a:t>.  </a:t>
            </a:r>
            <a:r>
              <a:rPr sz="3200" spc="-270" dirty="0">
                <a:solidFill>
                  <a:srgbClr val="332C2C"/>
                </a:solidFill>
                <a:latin typeface="Verdana"/>
                <a:cs typeface="Verdana"/>
              </a:rPr>
              <a:t>T</a:t>
            </a:r>
            <a:r>
              <a:rPr sz="3200" spc="20" dirty="0">
                <a:solidFill>
                  <a:srgbClr val="332C2C"/>
                </a:solidFill>
                <a:latin typeface="Verdana"/>
                <a:cs typeface="Verdana"/>
              </a:rPr>
              <a:t>e</a:t>
            </a:r>
            <a:r>
              <a:rPr sz="3200" spc="90" dirty="0">
                <a:solidFill>
                  <a:srgbClr val="332C2C"/>
                </a:solidFill>
                <a:latin typeface="Verdana"/>
                <a:cs typeface="Verdana"/>
              </a:rPr>
              <a:t>c</a:t>
            </a:r>
            <a:r>
              <a:rPr sz="3200" spc="114" dirty="0">
                <a:solidFill>
                  <a:srgbClr val="332C2C"/>
                </a:solidFill>
                <a:latin typeface="Verdana"/>
                <a:cs typeface="Verdana"/>
              </a:rPr>
              <a:t>hn</a:t>
            </a:r>
            <a:r>
              <a:rPr sz="3200" spc="-20" dirty="0">
                <a:solidFill>
                  <a:srgbClr val="332C2C"/>
                </a:solidFill>
                <a:latin typeface="Verdana"/>
                <a:cs typeface="Verdana"/>
              </a:rPr>
              <a:t>i</a:t>
            </a:r>
            <a:r>
              <a:rPr sz="3200" spc="145" dirty="0">
                <a:solidFill>
                  <a:srgbClr val="332C2C"/>
                </a:solidFill>
                <a:latin typeface="Verdana"/>
                <a:cs typeface="Verdana"/>
              </a:rPr>
              <a:t>q</a:t>
            </a:r>
            <a:r>
              <a:rPr sz="3200" spc="105" dirty="0">
                <a:solidFill>
                  <a:srgbClr val="332C2C"/>
                </a:solidFill>
                <a:latin typeface="Verdana"/>
                <a:cs typeface="Verdana"/>
              </a:rPr>
              <a:t>u</a:t>
            </a:r>
            <a:r>
              <a:rPr sz="3200" spc="20" dirty="0">
                <a:solidFill>
                  <a:srgbClr val="332C2C"/>
                </a:solidFill>
                <a:latin typeface="Verdana"/>
                <a:cs typeface="Verdana"/>
              </a:rPr>
              <a:t>e</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li</a:t>
            </a:r>
            <a:r>
              <a:rPr sz="3200" spc="-35" dirty="0">
                <a:solidFill>
                  <a:srgbClr val="332C2C"/>
                </a:solidFill>
                <a:latin typeface="Verdana"/>
                <a:cs typeface="Verdana"/>
              </a:rPr>
              <a:t>k</a:t>
            </a:r>
            <a:r>
              <a:rPr sz="3200" spc="25" dirty="0">
                <a:solidFill>
                  <a:srgbClr val="332C2C"/>
                </a:solidFill>
                <a:latin typeface="Verdana"/>
                <a:cs typeface="Verdana"/>
              </a:rPr>
              <a:t>e</a:t>
            </a:r>
            <a:r>
              <a:rPr sz="3200" spc="-245" dirty="0">
                <a:solidFill>
                  <a:srgbClr val="332C2C"/>
                </a:solidFill>
                <a:latin typeface="Verdana"/>
                <a:cs typeface="Verdana"/>
              </a:rPr>
              <a:t> </a:t>
            </a:r>
            <a:r>
              <a:rPr sz="3200" spc="-95" dirty="0">
                <a:latin typeface="Verdana"/>
                <a:cs typeface="Verdana"/>
              </a:rPr>
              <a:t>s</a:t>
            </a:r>
            <a:r>
              <a:rPr sz="3200" spc="105" dirty="0">
                <a:latin typeface="Verdana"/>
                <a:cs typeface="Verdana"/>
              </a:rPr>
              <a:t>u</a:t>
            </a:r>
            <a:r>
              <a:rPr sz="3200" spc="145" dirty="0">
                <a:latin typeface="Verdana"/>
                <a:cs typeface="Verdana"/>
              </a:rPr>
              <a:t>pp</a:t>
            </a:r>
            <a:r>
              <a:rPr sz="3200" spc="50" dirty="0">
                <a:latin typeface="Verdana"/>
                <a:cs typeface="Verdana"/>
              </a:rPr>
              <a:t>o</a:t>
            </a:r>
            <a:r>
              <a:rPr sz="3200" spc="-30" dirty="0">
                <a:latin typeface="Verdana"/>
                <a:cs typeface="Verdana"/>
              </a:rPr>
              <a:t>r</a:t>
            </a:r>
            <a:r>
              <a:rPr sz="3200" spc="35" dirty="0">
                <a:latin typeface="Verdana"/>
                <a:cs typeface="Verdana"/>
              </a:rPr>
              <a:t>t</a:t>
            </a:r>
            <a:r>
              <a:rPr sz="3200" spc="-250" dirty="0">
                <a:latin typeface="Verdana"/>
                <a:cs typeface="Verdana"/>
              </a:rPr>
              <a:t> </a:t>
            </a:r>
            <a:r>
              <a:rPr sz="3200" spc="-180" dirty="0">
                <a:latin typeface="Verdana"/>
                <a:cs typeface="Verdana"/>
              </a:rPr>
              <a:t>v</a:t>
            </a:r>
            <a:r>
              <a:rPr sz="3200" spc="20" dirty="0">
                <a:latin typeface="Verdana"/>
                <a:cs typeface="Verdana"/>
              </a:rPr>
              <a:t>e</a:t>
            </a:r>
            <a:r>
              <a:rPr sz="3200" spc="130" dirty="0">
                <a:latin typeface="Verdana"/>
                <a:cs typeface="Verdana"/>
              </a:rPr>
              <a:t>c</a:t>
            </a:r>
            <a:r>
              <a:rPr sz="3200" spc="-20" dirty="0">
                <a:latin typeface="Verdana"/>
                <a:cs typeface="Verdana"/>
              </a:rPr>
              <a:t>t</a:t>
            </a:r>
            <a:r>
              <a:rPr sz="3200" spc="50" dirty="0">
                <a:latin typeface="Verdana"/>
                <a:cs typeface="Verdana"/>
              </a:rPr>
              <a:t>o</a:t>
            </a:r>
            <a:r>
              <a:rPr sz="3200" spc="-70" dirty="0">
                <a:latin typeface="Verdana"/>
                <a:cs typeface="Verdana"/>
              </a:rPr>
              <a:t>r</a:t>
            </a:r>
            <a:r>
              <a:rPr sz="3200" spc="-250" dirty="0">
                <a:latin typeface="Verdana"/>
                <a:cs typeface="Verdana"/>
              </a:rPr>
              <a:t> </a:t>
            </a:r>
            <a:r>
              <a:rPr sz="3200" spc="240" dirty="0">
                <a:latin typeface="Verdana"/>
                <a:cs typeface="Verdana"/>
              </a:rPr>
              <a:t>m</a:t>
            </a:r>
            <a:r>
              <a:rPr sz="3200" spc="-35" dirty="0">
                <a:latin typeface="Verdana"/>
                <a:cs typeface="Verdana"/>
              </a:rPr>
              <a:t>a</a:t>
            </a:r>
            <a:r>
              <a:rPr sz="3200" spc="90" dirty="0">
                <a:latin typeface="Verdana"/>
                <a:cs typeface="Verdana"/>
              </a:rPr>
              <a:t>c</a:t>
            </a:r>
            <a:r>
              <a:rPr sz="3200" spc="114" dirty="0">
                <a:latin typeface="Verdana"/>
                <a:cs typeface="Verdana"/>
              </a:rPr>
              <a:t>h</a:t>
            </a:r>
            <a:r>
              <a:rPr sz="3200" spc="-20" dirty="0">
                <a:latin typeface="Verdana"/>
                <a:cs typeface="Verdana"/>
              </a:rPr>
              <a:t>i</a:t>
            </a:r>
            <a:r>
              <a:rPr sz="3200" spc="114" dirty="0">
                <a:latin typeface="Verdana"/>
                <a:cs typeface="Verdana"/>
              </a:rPr>
              <a:t>n</a:t>
            </a:r>
            <a:r>
              <a:rPr sz="3200" spc="20" dirty="0">
                <a:latin typeface="Verdana"/>
                <a:cs typeface="Verdana"/>
              </a:rPr>
              <a:t>e</a:t>
            </a:r>
            <a:r>
              <a:rPr sz="3200" spc="-70" dirty="0">
                <a:latin typeface="Verdana"/>
                <a:cs typeface="Verdana"/>
              </a:rPr>
              <a:t>s  </a:t>
            </a:r>
            <a:r>
              <a:rPr sz="3200" spc="80" dirty="0">
                <a:solidFill>
                  <a:srgbClr val="332C2C"/>
                </a:solidFill>
                <a:latin typeface="Verdana"/>
                <a:cs typeface="Verdana"/>
              </a:rPr>
              <a:t>and</a:t>
            </a:r>
            <a:r>
              <a:rPr sz="3200" spc="-245" dirty="0">
                <a:solidFill>
                  <a:srgbClr val="332C2C"/>
                </a:solidFill>
                <a:latin typeface="Verdana"/>
                <a:cs typeface="Verdana"/>
              </a:rPr>
              <a:t> </a:t>
            </a:r>
            <a:r>
              <a:rPr sz="3200" spc="85" dirty="0">
                <a:latin typeface="Verdana"/>
                <a:cs typeface="Verdana"/>
              </a:rPr>
              <a:t>deep</a:t>
            </a:r>
            <a:r>
              <a:rPr sz="3200" spc="-245" dirty="0">
                <a:latin typeface="Verdana"/>
                <a:cs typeface="Verdana"/>
              </a:rPr>
              <a:t> </a:t>
            </a:r>
            <a:r>
              <a:rPr sz="3200" spc="25" dirty="0">
                <a:latin typeface="Verdana"/>
                <a:cs typeface="Verdana"/>
              </a:rPr>
              <a:t>learning</a:t>
            </a:r>
            <a:r>
              <a:rPr sz="3200" spc="-245" dirty="0">
                <a:latin typeface="Verdana"/>
                <a:cs typeface="Verdana"/>
              </a:rPr>
              <a:t> </a:t>
            </a:r>
            <a:r>
              <a:rPr sz="3200" spc="-25" dirty="0">
                <a:solidFill>
                  <a:srgbClr val="332C2C"/>
                </a:solidFill>
                <a:latin typeface="Verdana"/>
                <a:cs typeface="Verdana"/>
              </a:rPr>
              <a:t>have</a:t>
            </a:r>
            <a:r>
              <a:rPr sz="3200" spc="-245" dirty="0">
                <a:solidFill>
                  <a:srgbClr val="332C2C"/>
                </a:solidFill>
                <a:latin typeface="Verdana"/>
                <a:cs typeface="Verdana"/>
              </a:rPr>
              <a:t> </a:t>
            </a:r>
            <a:r>
              <a:rPr sz="3200" spc="5" dirty="0">
                <a:solidFill>
                  <a:srgbClr val="332C2C"/>
                </a:solidFill>
                <a:latin typeface="Verdana"/>
                <a:cs typeface="Verdana"/>
              </a:rPr>
              <a:t>revolutionized</a:t>
            </a:r>
            <a:r>
              <a:rPr sz="3200" spc="-250" dirty="0">
                <a:solidFill>
                  <a:srgbClr val="332C2C"/>
                </a:solidFill>
                <a:latin typeface="Verdana"/>
                <a:cs typeface="Verdana"/>
              </a:rPr>
              <a:t> </a:t>
            </a:r>
            <a:r>
              <a:rPr sz="3200" spc="55" dirty="0">
                <a:solidFill>
                  <a:srgbClr val="332C2C"/>
                </a:solidFill>
                <a:latin typeface="Verdana"/>
                <a:cs typeface="Verdana"/>
              </a:rPr>
              <a:t>the </a:t>
            </a:r>
            <a:r>
              <a:rPr sz="3200" spc="-950" dirty="0">
                <a:solidFill>
                  <a:srgbClr val="332C2C"/>
                </a:solidFill>
                <a:latin typeface="Verdana"/>
                <a:cs typeface="Verdana"/>
              </a:rPr>
              <a:t> </a:t>
            </a:r>
            <a:r>
              <a:rPr sz="3200" spc="-50" dirty="0">
                <a:solidFill>
                  <a:srgbClr val="332C2C"/>
                </a:solidFill>
                <a:latin typeface="Verdana"/>
                <a:cs typeface="Verdana"/>
              </a:rPr>
              <a:t>ﬁ</a:t>
            </a:r>
            <a:r>
              <a:rPr sz="3200" spc="20" dirty="0">
                <a:solidFill>
                  <a:srgbClr val="332C2C"/>
                </a:solidFill>
                <a:latin typeface="Verdana"/>
                <a:cs typeface="Verdana"/>
              </a:rPr>
              <a:t>e</a:t>
            </a:r>
            <a:r>
              <a:rPr sz="3200" spc="-20" dirty="0">
                <a:solidFill>
                  <a:srgbClr val="332C2C"/>
                </a:solidFill>
                <a:latin typeface="Verdana"/>
                <a:cs typeface="Verdana"/>
              </a:rPr>
              <a:t>l</a:t>
            </a:r>
            <a:r>
              <a:rPr sz="3200" spc="145" dirty="0">
                <a:solidFill>
                  <a:srgbClr val="332C2C"/>
                </a:solidFill>
                <a:latin typeface="Verdana"/>
                <a:cs typeface="Verdana"/>
              </a:rPr>
              <a:t>d</a:t>
            </a:r>
            <a:r>
              <a:rPr sz="3200" spc="-420" dirty="0">
                <a:solidFill>
                  <a:srgbClr val="332C2C"/>
                </a:solidFill>
                <a:latin typeface="Verdana"/>
                <a:cs typeface="Verdana"/>
              </a:rPr>
              <a:t>,</a:t>
            </a:r>
            <a:r>
              <a:rPr sz="3200" spc="-250" dirty="0">
                <a:solidFill>
                  <a:srgbClr val="332C2C"/>
                </a:solidFill>
                <a:latin typeface="Verdana"/>
                <a:cs typeface="Verdana"/>
              </a:rPr>
              <a:t> </a:t>
            </a:r>
            <a:r>
              <a:rPr sz="3200" spc="-35" dirty="0">
                <a:solidFill>
                  <a:srgbClr val="332C2C"/>
                </a:solidFill>
                <a:latin typeface="Verdana"/>
                <a:cs typeface="Verdana"/>
              </a:rPr>
              <a:t>a</a:t>
            </a:r>
            <a:r>
              <a:rPr sz="3200" spc="-20" dirty="0">
                <a:solidFill>
                  <a:srgbClr val="332C2C"/>
                </a:solidFill>
                <a:latin typeface="Verdana"/>
                <a:cs typeface="Verdana"/>
              </a:rPr>
              <a:t>ll</a:t>
            </a:r>
            <a:r>
              <a:rPr sz="3200" spc="10" dirty="0">
                <a:solidFill>
                  <a:srgbClr val="332C2C"/>
                </a:solidFill>
                <a:latin typeface="Verdana"/>
                <a:cs typeface="Verdana"/>
              </a:rPr>
              <a:t>o</a:t>
            </a:r>
            <a:r>
              <a:rPr sz="3200" spc="165" dirty="0">
                <a:solidFill>
                  <a:srgbClr val="332C2C"/>
                </a:solidFill>
                <a:latin typeface="Verdana"/>
                <a:cs typeface="Verdana"/>
              </a:rPr>
              <a:t>w</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120" dirty="0">
                <a:solidFill>
                  <a:srgbClr val="332C2C"/>
                </a:solidFill>
                <a:latin typeface="Verdana"/>
                <a:cs typeface="Verdana"/>
              </a:rPr>
              <a:t>s</a:t>
            </a:r>
            <a:r>
              <a:rPr sz="3200" spc="-155" dirty="0">
                <a:solidFill>
                  <a:srgbClr val="332C2C"/>
                </a:solidFill>
                <a:latin typeface="Verdana"/>
                <a:cs typeface="Verdana"/>
              </a:rPr>
              <a:t>y</a:t>
            </a:r>
            <a:r>
              <a:rPr sz="3200" spc="-95" dirty="0">
                <a:solidFill>
                  <a:srgbClr val="332C2C"/>
                </a:solidFill>
                <a:latin typeface="Verdana"/>
                <a:cs typeface="Verdana"/>
              </a:rPr>
              <a:t>s</a:t>
            </a:r>
            <a:r>
              <a:rPr sz="3200" spc="-20" dirty="0">
                <a:solidFill>
                  <a:srgbClr val="332C2C"/>
                </a:solidFill>
                <a:latin typeface="Verdana"/>
                <a:cs typeface="Verdana"/>
              </a:rPr>
              <a:t>t</a:t>
            </a:r>
            <a:r>
              <a:rPr sz="3200" spc="20" dirty="0">
                <a:solidFill>
                  <a:srgbClr val="332C2C"/>
                </a:solidFill>
                <a:latin typeface="Verdana"/>
                <a:cs typeface="Verdana"/>
              </a:rPr>
              <a:t>e</a:t>
            </a:r>
            <a:r>
              <a:rPr sz="3200" spc="240" dirty="0">
                <a:solidFill>
                  <a:srgbClr val="332C2C"/>
                </a:solidFill>
                <a:latin typeface="Verdana"/>
                <a:cs typeface="Verdana"/>
              </a:rPr>
              <a:t>m</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t</a:t>
            </a:r>
            <a:r>
              <a:rPr sz="3200" spc="55" dirty="0">
                <a:solidFill>
                  <a:srgbClr val="332C2C"/>
                </a:solidFill>
                <a:latin typeface="Verdana"/>
                <a:cs typeface="Verdana"/>
              </a:rPr>
              <a:t>o</a:t>
            </a:r>
            <a:r>
              <a:rPr sz="3200" spc="-250" dirty="0">
                <a:solidFill>
                  <a:srgbClr val="332C2C"/>
                </a:solidFill>
                <a:latin typeface="Verdana"/>
                <a:cs typeface="Verdana"/>
              </a:rPr>
              <a:t> </a:t>
            </a:r>
            <a:r>
              <a:rPr sz="3200" spc="-20" dirty="0">
                <a:solidFill>
                  <a:srgbClr val="332C2C"/>
                </a:solidFill>
                <a:latin typeface="Verdana"/>
                <a:cs typeface="Verdana"/>
              </a:rPr>
              <a:t>le</a:t>
            </a:r>
            <a:r>
              <a:rPr sz="3200" spc="-35" dirty="0">
                <a:solidFill>
                  <a:srgbClr val="332C2C"/>
                </a:solidFill>
                <a:latin typeface="Verdana"/>
                <a:cs typeface="Verdana"/>
              </a:rPr>
              <a:t>a</a:t>
            </a:r>
            <a:r>
              <a:rPr sz="3200" spc="-95" dirty="0">
                <a:solidFill>
                  <a:srgbClr val="332C2C"/>
                </a:solidFill>
                <a:latin typeface="Verdana"/>
                <a:cs typeface="Verdana"/>
              </a:rPr>
              <a:t>r</a:t>
            </a:r>
            <a:r>
              <a:rPr sz="3200" spc="120" dirty="0">
                <a:solidFill>
                  <a:srgbClr val="332C2C"/>
                </a:solidFill>
                <a:latin typeface="Verdana"/>
                <a:cs typeface="Verdana"/>
              </a:rPr>
              <a:t>n</a:t>
            </a:r>
            <a:r>
              <a:rPr sz="3200" spc="-250" dirty="0">
                <a:solidFill>
                  <a:srgbClr val="332C2C"/>
                </a:solidFill>
                <a:latin typeface="Verdana"/>
                <a:cs typeface="Verdana"/>
              </a:rPr>
              <a:t> </a:t>
            </a:r>
            <a:r>
              <a:rPr sz="3200" spc="-40" dirty="0">
                <a:solidFill>
                  <a:srgbClr val="332C2C"/>
                </a:solidFill>
                <a:latin typeface="Verdana"/>
                <a:cs typeface="Verdana"/>
              </a:rPr>
              <a:t>f</a:t>
            </a:r>
            <a:r>
              <a:rPr sz="3200" spc="-110" dirty="0">
                <a:solidFill>
                  <a:srgbClr val="332C2C"/>
                </a:solidFill>
                <a:latin typeface="Verdana"/>
                <a:cs typeface="Verdana"/>
              </a:rPr>
              <a:t>r</a:t>
            </a:r>
            <a:r>
              <a:rPr sz="3200" spc="50" dirty="0">
                <a:solidFill>
                  <a:srgbClr val="332C2C"/>
                </a:solidFill>
                <a:latin typeface="Verdana"/>
                <a:cs typeface="Verdana"/>
              </a:rPr>
              <a:t>o</a:t>
            </a:r>
            <a:r>
              <a:rPr sz="3200" spc="245" dirty="0">
                <a:solidFill>
                  <a:srgbClr val="332C2C"/>
                </a:solidFill>
                <a:latin typeface="Verdana"/>
                <a:cs typeface="Verdana"/>
              </a:rPr>
              <a:t>m</a:t>
            </a:r>
            <a:r>
              <a:rPr sz="3200" spc="-250" dirty="0">
                <a:solidFill>
                  <a:srgbClr val="332C2C"/>
                </a:solidFill>
                <a:latin typeface="Verdana"/>
                <a:cs typeface="Verdana"/>
              </a:rPr>
              <a:t> </a:t>
            </a:r>
            <a:r>
              <a:rPr sz="3200" spc="-180" dirty="0">
                <a:solidFill>
                  <a:srgbClr val="332C2C"/>
                </a:solidFill>
                <a:latin typeface="Verdana"/>
                <a:cs typeface="Verdana"/>
              </a:rPr>
              <a:t>v</a:t>
            </a:r>
            <a:r>
              <a:rPr sz="3200" spc="-35" dirty="0">
                <a:solidFill>
                  <a:srgbClr val="332C2C"/>
                </a:solidFill>
                <a:latin typeface="Verdana"/>
                <a:cs typeface="Verdana"/>
              </a:rPr>
              <a:t>a</a:t>
            </a:r>
            <a:r>
              <a:rPr sz="3200" spc="-95" dirty="0">
                <a:solidFill>
                  <a:srgbClr val="332C2C"/>
                </a:solidFill>
                <a:latin typeface="Verdana"/>
                <a:cs typeface="Verdana"/>
              </a:rPr>
              <a:t>s</a:t>
            </a:r>
            <a:r>
              <a:rPr sz="3200" spc="30" dirty="0">
                <a:solidFill>
                  <a:srgbClr val="332C2C"/>
                </a:solidFill>
                <a:latin typeface="Verdana"/>
                <a:cs typeface="Verdana"/>
              </a:rPr>
              <a:t>t  </a:t>
            </a:r>
            <a:r>
              <a:rPr sz="3200" spc="145" dirty="0">
                <a:solidFill>
                  <a:srgbClr val="332C2C"/>
                </a:solidFill>
                <a:latin typeface="Verdana"/>
                <a:cs typeface="Verdana"/>
              </a:rPr>
              <a:t>d</a:t>
            </a:r>
            <a:r>
              <a:rPr sz="3200" spc="-35" dirty="0">
                <a:solidFill>
                  <a:srgbClr val="332C2C"/>
                </a:solidFill>
                <a:latin typeface="Verdana"/>
                <a:cs typeface="Verdana"/>
              </a:rPr>
              <a:t>a</a:t>
            </a:r>
            <a:r>
              <a:rPr sz="3200" spc="30" dirty="0">
                <a:solidFill>
                  <a:srgbClr val="332C2C"/>
                </a:solidFill>
                <a:latin typeface="Verdana"/>
                <a:cs typeface="Verdana"/>
              </a:rPr>
              <a:t>t</a:t>
            </a:r>
            <a:r>
              <a:rPr sz="3200" spc="-35" dirty="0">
                <a:solidFill>
                  <a:srgbClr val="332C2C"/>
                </a:solidFill>
                <a:latin typeface="Verdana"/>
                <a:cs typeface="Verdana"/>
              </a:rPr>
              <a:t>a</a:t>
            </a:r>
            <a:r>
              <a:rPr sz="3200" spc="-95" dirty="0">
                <a:solidFill>
                  <a:srgbClr val="332C2C"/>
                </a:solidFill>
                <a:latin typeface="Verdana"/>
                <a:cs typeface="Verdana"/>
              </a:rPr>
              <a:t>s</a:t>
            </a:r>
            <a:r>
              <a:rPr sz="3200" spc="20" dirty="0">
                <a:solidFill>
                  <a:srgbClr val="332C2C"/>
                </a:solidFill>
                <a:latin typeface="Verdana"/>
                <a:cs typeface="Verdana"/>
              </a:rPr>
              <a:t>e</a:t>
            </a:r>
            <a:r>
              <a:rPr sz="3200" spc="30" dirty="0">
                <a:solidFill>
                  <a:srgbClr val="332C2C"/>
                </a:solidFill>
                <a:latin typeface="Verdana"/>
                <a:cs typeface="Verdana"/>
              </a:rPr>
              <a:t>t</a:t>
            </a:r>
            <a:r>
              <a:rPr sz="3200" spc="-90" dirty="0">
                <a:solidFill>
                  <a:srgbClr val="332C2C"/>
                </a:solidFill>
                <a:latin typeface="Verdana"/>
                <a:cs typeface="Verdana"/>
              </a:rPr>
              <a:t>s</a:t>
            </a:r>
            <a:r>
              <a:rPr sz="3200" spc="-250" dirty="0">
                <a:solidFill>
                  <a:srgbClr val="332C2C"/>
                </a:solidFill>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50" dirty="0">
                <a:solidFill>
                  <a:srgbClr val="332C2C"/>
                </a:solidFill>
                <a:latin typeface="Verdana"/>
                <a:cs typeface="Verdana"/>
              </a:rPr>
              <a:t>d</a:t>
            </a:r>
            <a:r>
              <a:rPr sz="3200" spc="-250" dirty="0">
                <a:solidFill>
                  <a:srgbClr val="332C2C"/>
                </a:solidFill>
                <a:latin typeface="Verdana"/>
                <a:cs typeface="Verdana"/>
              </a:rPr>
              <a:t> </a:t>
            </a:r>
            <a:r>
              <a:rPr sz="3200" spc="-20" dirty="0">
                <a:solidFill>
                  <a:srgbClr val="332C2C"/>
                </a:solidFill>
                <a:latin typeface="Verdana"/>
                <a:cs typeface="Verdana"/>
              </a:rPr>
              <a:t>i</a:t>
            </a:r>
            <a:r>
              <a:rPr sz="3200" spc="240" dirty="0">
                <a:solidFill>
                  <a:srgbClr val="332C2C"/>
                </a:solidFill>
                <a:latin typeface="Verdana"/>
                <a:cs typeface="Verdana"/>
              </a:rPr>
              <a:t>m</a:t>
            </a:r>
            <a:r>
              <a:rPr sz="3200" spc="145" dirty="0">
                <a:solidFill>
                  <a:srgbClr val="332C2C"/>
                </a:solidFill>
                <a:latin typeface="Verdana"/>
                <a:cs typeface="Verdana"/>
              </a:rPr>
              <a:t>p</a:t>
            </a:r>
            <a:r>
              <a:rPr sz="3200" spc="-110" dirty="0">
                <a:solidFill>
                  <a:srgbClr val="332C2C"/>
                </a:solidFill>
                <a:latin typeface="Verdana"/>
                <a:cs typeface="Verdana"/>
              </a:rPr>
              <a:t>r</a:t>
            </a:r>
            <a:r>
              <a:rPr sz="3200" spc="10" dirty="0">
                <a:solidFill>
                  <a:srgbClr val="332C2C"/>
                </a:solidFill>
                <a:latin typeface="Verdana"/>
                <a:cs typeface="Verdana"/>
              </a:rPr>
              <a:t>o</a:t>
            </a:r>
            <a:r>
              <a:rPr sz="3200" spc="-180" dirty="0">
                <a:solidFill>
                  <a:srgbClr val="332C2C"/>
                </a:solidFill>
                <a:latin typeface="Verdana"/>
                <a:cs typeface="Verdana"/>
              </a:rPr>
              <a:t>v</a:t>
            </a:r>
            <a:r>
              <a:rPr sz="3200" spc="25" dirty="0">
                <a:solidFill>
                  <a:srgbClr val="332C2C"/>
                </a:solidFill>
                <a:latin typeface="Verdana"/>
                <a:cs typeface="Verdana"/>
              </a:rPr>
              <a:t>e</a:t>
            </a:r>
            <a:r>
              <a:rPr sz="3200" spc="-250" dirty="0">
                <a:solidFill>
                  <a:srgbClr val="332C2C"/>
                </a:solidFill>
                <a:latin typeface="Verdana"/>
                <a:cs typeface="Verdana"/>
              </a:rPr>
              <a:t> </a:t>
            </a:r>
            <a:r>
              <a:rPr sz="3200" spc="3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e</a:t>
            </a:r>
            <a:r>
              <a:rPr sz="3200" spc="-20" dirty="0">
                <a:solidFill>
                  <a:srgbClr val="332C2C"/>
                </a:solidFill>
                <a:latin typeface="Verdana"/>
                <a:cs typeface="Verdana"/>
              </a:rPr>
              <a:t>i</a:t>
            </a:r>
            <a:r>
              <a:rPr sz="3200" spc="-70" dirty="0">
                <a:solidFill>
                  <a:srgbClr val="332C2C"/>
                </a:solidFill>
                <a:latin typeface="Verdana"/>
                <a:cs typeface="Verdana"/>
              </a:rPr>
              <a:t>r</a:t>
            </a:r>
            <a:r>
              <a:rPr sz="3200" spc="-245" dirty="0">
                <a:solidFill>
                  <a:srgbClr val="332C2C"/>
                </a:solidFill>
                <a:latin typeface="Verdana"/>
                <a:cs typeface="Verdana"/>
              </a:rPr>
              <a:t> </a:t>
            </a:r>
            <a:r>
              <a:rPr sz="3200" spc="-35" dirty="0">
                <a:latin typeface="Verdana"/>
                <a:cs typeface="Verdana"/>
              </a:rPr>
              <a:t>a</a:t>
            </a:r>
            <a:r>
              <a:rPr sz="3200" spc="85" dirty="0">
                <a:latin typeface="Verdana"/>
                <a:cs typeface="Verdana"/>
              </a:rPr>
              <a:t>c</a:t>
            </a:r>
            <a:r>
              <a:rPr sz="3200" spc="110" dirty="0">
                <a:latin typeface="Verdana"/>
                <a:cs typeface="Verdana"/>
              </a:rPr>
              <a:t>c</a:t>
            </a:r>
            <a:r>
              <a:rPr sz="3200" spc="105" dirty="0">
                <a:latin typeface="Verdana"/>
                <a:cs typeface="Verdana"/>
              </a:rPr>
              <a:t>u</a:t>
            </a:r>
            <a:r>
              <a:rPr sz="3200" spc="-200" dirty="0">
                <a:latin typeface="Verdana"/>
                <a:cs typeface="Verdana"/>
              </a:rPr>
              <a:t>r</a:t>
            </a:r>
            <a:r>
              <a:rPr sz="3200" spc="-35" dirty="0">
                <a:latin typeface="Verdana"/>
                <a:cs typeface="Verdana"/>
              </a:rPr>
              <a:t>a</a:t>
            </a:r>
            <a:r>
              <a:rPr sz="3200" spc="90" dirty="0">
                <a:latin typeface="Verdana"/>
                <a:cs typeface="Verdana"/>
              </a:rPr>
              <a:t>c</a:t>
            </a:r>
            <a:r>
              <a:rPr sz="3200" spc="-135" dirty="0">
                <a:latin typeface="Verdana"/>
                <a:cs typeface="Verdana"/>
              </a:rPr>
              <a:t>y</a:t>
            </a:r>
            <a:r>
              <a:rPr sz="3200" spc="-245" dirty="0">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05" dirty="0">
                <a:solidFill>
                  <a:srgbClr val="332C2C"/>
                </a:solidFill>
                <a:latin typeface="Verdana"/>
                <a:cs typeface="Verdana"/>
              </a:rPr>
              <a:t>d  </a:t>
            </a:r>
            <a:r>
              <a:rPr sz="3200" spc="20" dirty="0">
                <a:latin typeface="Verdana"/>
                <a:cs typeface="Verdana"/>
              </a:rPr>
              <a:t>e</a:t>
            </a:r>
            <a:r>
              <a:rPr sz="3200" spc="-40" dirty="0">
                <a:latin typeface="Verdana"/>
                <a:cs typeface="Verdana"/>
              </a:rPr>
              <a:t>f</a:t>
            </a:r>
            <a:r>
              <a:rPr sz="3200" spc="-50" dirty="0">
                <a:latin typeface="Verdana"/>
                <a:cs typeface="Verdana"/>
              </a:rPr>
              <a:t>ﬁ</a:t>
            </a:r>
            <a:r>
              <a:rPr sz="3200" spc="90" dirty="0">
                <a:latin typeface="Verdana"/>
                <a:cs typeface="Verdana"/>
              </a:rPr>
              <a:t>c</a:t>
            </a:r>
            <a:r>
              <a:rPr sz="3200" spc="-20" dirty="0">
                <a:latin typeface="Verdana"/>
                <a:cs typeface="Verdana"/>
              </a:rPr>
              <a:t>i</a:t>
            </a:r>
            <a:r>
              <a:rPr sz="3200" spc="20" dirty="0">
                <a:latin typeface="Verdana"/>
                <a:cs typeface="Verdana"/>
              </a:rPr>
              <a:t>e</a:t>
            </a:r>
            <a:r>
              <a:rPr sz="3200" spc="114" dirty="0">
                <a:latin typeface="Verdana"/>
                <a:cs typeface="Verdana"/>
              </a:rPr>
              <a:t>n</a:t>
            </a:r>
            <a:r>
              <a:rPr sz="3200" spc="90" dirty="0">
                <a:latin typeface="Verdana"/>
                <a:cs typeface="Verdana"/>
              </a:rPr>
              <a:t>c</a:t>
            </a:r>
            <a:r>
              <a:rPr sz="3200" spc="-135" dirty="0">
                <a:latin typeface="Verdana"/>
                <a:cs typeface="Verdana"/>
              </a:rPr>
              <a:t>y</a:t>
            </a:r>
            <a:r>
              <a:rPr sz="3200" spc="-245" dirty="0">
                <a:latin typeface="Verdana"/>
                <a:cs typeface="Verdana"/>
              </a:rPr>
              <a:t> </a:t>
            </a:r>
            <a:r>
              <a:rPr sz="3200" spc="10" dirty="0">
                <a:solidFill>
                  <a:srgbClr val="332C2C"/>
                </a:solidFill>
                <a:latin typeface="Verdana"/>
                <a:cs typeface="Verdana"/>
              </a:rPr>
              <a:t>o</a:t>
            </a:r>
            <a:r>
              <a:rPr sz="3200" spc="-180" dirty="0">
                <a:solidFill>
                  <a:srgbClr val="332C2C"/>
                </a:solidFill>
                <a:latin typeface="Verdana"/>
                <a:cs typeface="Verdana"/>
              </a:rPr>
              <a:t>v</a:t>
            </a:r>
            <a:r>
              <a:rPr sz="3200" spc="20" dirty="0">
                <a:solidFill>
                  <a:srgbClr val="332C2C"/>
                </a:solidFill>
                <a:latin typeface="Verdana"/>
                <a:cs typeface="Verdana"/>
              </a:rPr>
              <a:t>e</a:t>
            </a:r>
            <a:r>
              <a:rPr sz="3200" spc="-70" dirty="0">
                <a:solidFill>
                  <a:srgbClr val="332C2C"/>
                </a:solidFill>
                <a:latin typeface="Verdana"/>
                <a:cs typeface="Verdana"/>
              </a:rPr>
              <a:t>r</a:t>
            </a:r>
            <a:r>
              <a:rPr sz="3200" spc="-250" dirty="0">
                <a:solidFill>
                  <a:srgbClr val="332C2C"/>
                </a:solidFill>
                <a:latin typeface="Verdana"/>
                <a:cs typeface="Verdana"/>
              </a:rPr>
              <a:t> </a:t>
            </a:r>
            <a:r>
              <a:rPr sz="3200" spc="30" dirty="0">
                <a:solidFill>
                  <a:srgbClr val="332C2C"/>
                </a:solidFill>
                <a:latin typeface="Verdana"/>
                <a:cs typeface="Verdana"/>
              </a:rPr>
              <a:t>t</a:t>
            </a:r>
            <a:r>
              <a:rPr sz="3200" spc="-20" dirty="0">
                <a:solidFill>
                  <a:srgbClr val="332C2C"/>
                </a:solidFill>
                <a:latin typeface="Verdana"/>
                <a:cs typeface="Verdana"/>
              </a:rPr>
              <a:t>i</a:t>
            </a:r>
            <a:r>
              <a:rPr sz="3200" spc="240" dirty="0">
                <a:solidFill>
                  <a:srgbClr val="332C2C"/>
                </a:solidFill>
                <a:latin typeface="Verdana"/>
                <a:cs typeface="Verdana"/>
              </a:rPr>
              <a:t>m</a:t>
            </a:r>
            <a:r>
              <a:rPr sz="3200" spc="20" dirty="0">
                <a:solidFill>
                  <a:srgbClr val="332C2C"/>
                </a:solidFill>
                <a:latin typeface="Verdana"/>
                <a:cs typeface="Verdana"/>
              </a:rPr>
              <a:t>e</a:t>
            </a:r>
            <a:r>
              <a:rPr sz="3200" spc="-420" dirty="0">
                <a:solidFill>
                  <a:srgbClr val="332C2C"/>
                </a:solidFill>
                <a:latin typeface="Verdana"/>
                <a:cs typeface="Verdana"/>
              </a:rPr>
              <a:t>.</a:t>
            </a:r>
            <a:endParaRPr sz="3200" dirty="0">
              <a:latin typeface="Verdana"/>
              <a:cs typeface="Verdana"/>
            </a:endParaRPr>
          </a:p>
        </p:txBody>
      </p:sp>
      <p:sp>
        <p:nvSpPr>
          <p:cNvPr id="15" name="object 15"/>
          <p:cNvSpPr txBox="1">
            <a:spLocks noGrp="1"/>
          </p:cNvSpPr>
          <p:nvPr>
            <p:ph type="title"/>
          </p:nvPr>
        </p:nvSpPr>
        <p:spPr>
          <a:xfrm>
            <a:off x="2597150" y="1485004"/>
            <a:ext cx="7560945" cy="756920"/>
          </a:xfrm>
          <a:prstGeom prst="rect">
            <a:avLst/>
          </a:prstGeom>
        </p:spPr>
        <p:txBody>
          <a:bodyPr vert="horz" wrap="square" lIns="0" tIns="12700" rIns="0" bIns="0" rtlCol="0">
            <a:spAutoFit/>
          </a:bodyPr>
          <a:lstStyle/>
          <a:p>
            <a:pPr marL="12700">
              <a:lnSpc>
                <a:spcPct val="100000"/>
              </a:lnSpc>
              <a:spcBef>
                <a:spcPts val="100"/>
              </a:spcBef>
            </a:pPr>
            <a:r>
              <a:rPr sz="4800" spc="20" dirty="0"/>
              <a:t>Machine</a:t>
            </a:r>
            <a:r>
              <a:rPr sz="4800" spc="-290" dirty="0"/>
              <a:t> </a:t>
            </a:r>
            <a:r>
              <a:rPr sz="4800" spc="25" dirty="0"/>
              <a:t>Learnin</a:t>
            </a:r>
            <a:r>
              <a:rPr sz="4800" spc="35" dirty="0"/>
              <a:t>g</a:t>
            </a:r>
            <a:r>
              <a:rPr sz="4800" spc="-295" dirty="0"/>
              <a:t> </a:t>
            </a:r>
            <a:r>
              <a:rPr sz="4800" spc="80" dirty="0"/>
              <a:t>Techniques</a:t>
            </a:r>
            <a:endParaRPr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p:nvPr/>
        </p:nvSpPr>
        <p:spPr>
          <a:xfrm>
            <a:off x="1986434" y="4020973"/>
            <a:ext cx="8002639" cy="3449470"/>
          </a:xfrm>
          <a:prstGeom prst="rect">
            <a:avLst/>
          </a:prstGeom>
        </p:spPr>
        <p:txBody>
          <a:bodyPr vert="horz" wrap="square" lIns="0" tIns="6985" rIns="0" bIns="0" rtlCol="0">
            <a:spAutoFit/>
          </a:bodyPr>
          <a:lstStyle/>
          <a:p>
            <a:pPr marL="12700" marR="5080">
              <a:lnSpc>
                <a:spcPct val="101499"/>
              </a:lnSpc>
              <a:spcBef>
                <a:spcPts val="55"/>
              </a:spcBef>
            </a:pPr>
            <a:r>
              <a:rPr sz="3200" spc="30" dirty="0">
                <a:solidFill>
                  <a:srgbClr val="332C2C"/>
                </a:solidFill>
                <a:latin typeface="Verdana"/>
                <a:cs typeface="Verdana"/>
              </a:rPr>
              <a:t>Despite</a:t>
            </a:r>
            <a:r>
              <a:rPr sz="3200" spc="-250" dirty="0">
                <a:solidFill>
                  <a:srgbClr val="332C2C"/>
                </a:solidFill>
                <a:latin typeface="Verdana"/>
                <a:cs typeface="Verdana"/>
              </a:rPr>
              <a:t> </a:t>
            </a:r>
            <a:r>
              <a:rPr sz="3200" dirty="0">
                <a:solidFill>
                  <a:srgbClr val="332C2C"/>
                </a:solidFill>
                <a:latin typeface="Verdana"/>
                <a:cs typeface="Verdana"/>
              </a:rPr>
              <a:t>advancements,</a:t>
            </a:r>
            <a:r>
              <a:rPr sz="3200" spc="-250" dirty="0">
                <a:solidFill>
                  <a:srgbClr val="332C2C"/>
                </a:solidFill>
                <a:latin typeface="Verdana"/>
                <a:cs typeface="Verdana"/>
              </a:rPr>
              <a:t> </a:t>
            </a:r>
            <a:r>
              <a:rPr sz="3200" spc="35" dirty="0">
                <a:solidFill>
                  <a:srgbClr val="332C2C"/>
                </a:solidFill>
                <a:latin typeface="Verdana"/>
                <a:cs typeface="Verdana"/>
              </a:rPr>
              <a:t>challenges</a:t>
            </a:r>
            <a:r>
              <a:rPr sz="3200" spc="-250" dirty="0">
                <a:solidFill>
                  <a:srgbClr val="332C2C"/>
                </a:solidFill>
                <a:latin typeface="Verdana"/>
                <a:cs typeface="Verdana"/>
              </a:rPr>
              <a:t> </a:t>
            </a:r>
            <a:r>
              <a:rPr sz="3200" spc="35" dirty="0">
                <a:solidFill>
                  <a:srgbClr val="332C2C"/>
                </a:solidFill>
                <a:latin typeface="Verdana"/>
                <a:cs typeface="Verdana"/>
              </a:rPr>
              <a:t>remain </a:t>
            </a:r>
            <a:r>
              <a:rPr sz="3200" spc="-955" dirty="0">
                <a:solidFill>
                  <a:srgbClr val="332C2C"/>
                </a:solidFill>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45" dirty="0">
                <a:solidFill>
                  <a:srgbClr val="332C2C"/>
                </a:solidFill>
                <a:latin typeface="Verdana"/>
                <a:cs typeface="Verdana"/>
              </a:rPr>
              <a:t> </a:t>
            </a:r>
            <a:r>
              <a:rPr sz="3200" spc="114" dirty="0">
                <a:latin typeface="Verdana"/>
                <a:cs typeface="Verdana"/>
              </a:rPr>
              <a:t>h</a:t>
            </a:r>
            <a:r>
              <a:rPr sz="3200" spc="-35" dirty="0">
                <a:latin typeface="Verdana"/>
                <a:cs typeface="Verdana"/>
              </a:rPr>
              <a:t>a</a:t>
            </a:r>
            <a:r>
              <a:rPr sz="3200" spc="114" dirty="0">
                <a:latin typeface="Verdana"/>
                <a:cs typeface="Verdana"/>
              </a:rPr>
              <a:t>n</a:t>
            </a:r>
            <a:r>
              <a:rPr sz="3200" spc="145" dirty="0">
                <a:latin typeface="Verdana"/>
                <a:cs typeface="Verdana"/>
              </a:rPr>
              <a:t>d</a:t>
            </a:r>
            <a:r>
              <a:rPr sz="3200" spc="165" dirty="0">
                <a:latin typeface="Verdana"/>
                <a:cs typeface="Verdana"/>
              </a:rPr>
              <a:t>w</a:t>
            </a:r>
            <a:r>
              <a:rPr sz="3200" spc="-95" dirty="0">
                <a:latin typeface="Verdana"/>
                <a:cs typeface="Verdana"/>
              </a:rPr>
              <a:t>r</a:t>
            </a:r>
            <a:r>
              <a:rPr sz="3200" spc="-20" dirty="0">
                <a:latin typeface="Verdana"/>
                <a:cs typeface="Verdana"/>
              </a:rPr>
              <a:t>i</a:t>
            </a:r>
            <a:r>
              <a:rPr sz="3200" spc="-5" dirty="0">
                <a:latin typeface="Verdana"/>
                <a:cs typeface="Verdana"/>
              </a:rPr>
              <a:t>t</a:t>
            </a:r>
            <a:r>
              <a:rPr sz="3200" spc="-20" dirty="0">
                <a:latin typeface="Verdana"/>
                <a:cs typeface="Verdana"/>
              </a:rPr>
              <a:t>t</a:t>
            </a:r>
            <a:r>
              <a:rPr sz="3200" spc="20" dirty="0">
                <a:latin typeface="Verdana"/>
                <a:cs typeface="Verdana"/>
              </a:rPr>
              <a:t>e</a:t>
            </a:r>
            <a:r>
              <a:rPr sz="3200" spc="120" dirty="0">
                <a:latin typeface="Verdana"/>
                <a:cs typeface="Verdana"/>
              </a:rPr>
              <a:t>n</a:t>
            </a:r>
            <a:r>
              <a:rPr sz="3200" spc="-250" dirty="0">
                <a:latin typeface="Verdana"/>
                <a:cs typeface="Verdana"/>
              </a:rPr>
              <a:t> </a:t>
            </a:r>
            <a:r>
              <a:rPr sz="3200" spc="145" dirty="0">
                <a:latin typeface="Verdana"/>
                <a:cs typeface="Verdana"/>
              </a:rPr>
              <a:t>d</a:t>
            </a:r>
            <a:r>
              <a:rPr sz="3200" spc="-20" dirty="0">
                <a:latin typeface="Verdana"/>
                <a:cs typeface="Verdana"/>
              </a:rPr>
              <a:t>i</a:t>
            </a:r>
            <a:r>
              <a:rPr sz="3200" spc="165" dirty="0">
                <a:latin typeface="Verdana"/>
                <a:cs typeface="Verdana"/>
              </a:rPr>
              <a:t>g</a:t>
            </a:r>
            <a:r>
              <a:rPr sz="3200" spc="-20" dirty="0">
                <a:latin typeface="Verdana"/>
                <a:cs typeface="Verdana"/>
              </a:rPr>
              <a:t>i</a:t>
            </a:r>
            <a:r>
              <a:rPr sz="3200" spc="35" dirty="0">
                <a:latin typeface="Verdana"/>
                <a:cs typeface="Verdana"/>
              </a:rPr>
              <a:t>t</a:t>
            </a:r>
            <a:r>
              <a:rPr sz="3200" spc="-250" dirty="0">
                <a:latin typeface="Verdana"/>
                <a:cs typeface="Verdana"/>
              </a:rPr>
              <a:t> </a:t>
            </a:r>
            <a:r>
              <a:rPr sz="3200" spc="-20" dirty="0">
                <a:latin typeface="Verdana"/>
                <a:cs typeface="Verdana"/>
              </a:rPr>
              <a:t>i</a:t>
            </a:r>
            <a:r>
              <a:rPr sz="3200" spc="145" dirty="0">
                <a:latin typeface="Verdana"/>
                <a:cs typeface="Verdana"/>
              </a:rPr>
              <a:t>d</a:t>
            </a:r>
            <a:r>
              <a:rPr sz="3200" spc="20" dirty="0">
                <a:latin typeface="Verdana"/>
                <a:cs typeface="Verdana"/>
              </a:rPr>
              <a:t>e</a:t>
            </a:r>
            <a:r>
              <a:rPr sz="3200" spc="114" dirty="0">
                <a:latin typeface="Verdana"/>
                <a:cs typeface="Verdana"/>
              </a:rPr>
              <a:t>n</a:t>
            </a:r>
            <a:r>
              <a:rPr sz="3200" spc="30" dirty="0">
                <a:latin typeface="Verdana"/>
                <a:cs typeface="Verdana"/>
              </a:rPr>
              <a:t>t</a:t>
            </a:r>
            <a:r>
              <a:rPr sz="3200" spc="-20" dirty="0">
                <a:latin typeface="Verdana"/>
                <a:cs typeface="Verdana"/>
              </a:rPr>
              <a:t>i</a:t>
            </a:r>
            <a:r>
              <a:rPr sz="3200" spc="-50" dirty="0">
                <a:latin typeface="Verdana"/>
                <a:cs typeface="Verdana"/>
              </a:rPr>
              <a:t>ﬁ</a:t>
            </a:r>
            <a:r>
              <a:rPr sz="3200" spc="110" dirty="0">
                <a:latin typeface="Verdana"/>
                <a:cs typeface="Verdana"/>
              </a:rPr>
              <a:t>c</a:t>
            </a:r>
            <a:r>
              <a:rPr sz="3200" spc="-35" dirty="0">
                <a:latin typeface="Verdana"/>
                <a:cs typeface="Verdana"/>
              </a:rPr>
              <a:t>a</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20" dirty="0">
                <a:latin typeface="Verdana"/>
                <a:cs typeface="Verdana"/>
              </a:rPr>
              <a:t>n</a:t>
            </a:r>
            <a:r>
              <a:rPr sz="3200" spc="-420" dirty="0">
                <a:solidFill>
                  <a:srgbClr val="332C2C"/>
                </a:solidFill>
                <a:latin typeface="Verdana"/>
                <a:cs typeface="Verdana"/>
              </a:rPr>
              <a:t>,</a:t>
            </a:r>
            <a:r>
              <a:rPr sz="3200" spc="-250" dirty="0">
                <a:solidFill>
                  <a:srgbClr val="332C2C"/>
                </a:solidFill>
                <a:latin typeface="Verdana"/>
                <a:cs typeface="Verdana"/>
              </a:rPr>
              <a:t> </a:t>
            </a:r>
            <a:r>
              <a:rPr sz="3200" spc="-95" dirty="0">
                <a:solidFill>
                  <a:srgbClr val="332C2C"/>
                </a:solidFill>
                <a:latin typeface="Verdana"/>
                <a:cs typeface="Verdana"/>
              </a:rPr>
              <a:t>s</a:t>
            </a:r>
            <a:r>
              <a:rPr sz="3200" spc="105" dirty="0">
                <a:solidFill>
                  <a:srgbClr val="332C2C"/>
                </a:solidFill>
                <a:latin typeface="Verdana"/>
                <a:cs typeface="Verdana"/>
              </a:rPr>
              <a:t>u</a:t>
            </a:r>
            <a:r>
              <a:rPr sz="3200" spc="90" dirty="0">
                <a:solidFill>
                  <a:srgbClr val="332C2C"/>
                </a:solidFill>
                <a:latin typeface="Verdana"/>
                <a:cs typeface="Verdana"/>
              </a:rPr>
              <a:t>c</a:t>
            </a:r>
            <a:r>
              <a:rPr sz="3200" spc="120" dirty="0">
                <a:solidFill>
                  <a:srgbClr val="332C2C"/>
                </a:solidFill>
                <a:latin typeface="Verdana"/>
                <a:cs typeface="Verdana"/>
              </a:rPr>
              <a:t>h</a:t>
            </a:r>
            <a:r>
              <a:rPr sz="3200" spc="-250" dirty="0">
                <a:solidFill>
                  <a:srgbClr val="332C2C"/>
                </a:solidFill>
                <a:latin typeface="Verdana"/>
                <a:cs typeface="Verdana"/>
              </a:rPr>
              <a:t> </a:t>
            </a:r>
            <a:r>
              <a:rPr sz="3200" spc="-35" dirty="0">
                <a:solidFill>
                  <a:srgbClr val="332C2C"/>
                </a:solidFill>
                <a:latin typeface="Verdana"/>
                <a:cs typeface="Verdana"/>
              </a:rPr>
              <a:t>a</a:t>
            </a:r>
            <a:r>
              <a:rPr sz="3200" spc="-70" dirty="0">
                <a:solidFill>
                  <a:srgbClr val="332C2C"/>
                </a:solidFill>
                <a:latin typeface="Verdana"/>
                <a:cs typeface="Verdana"/>
              </a:rPr>
              <a:t>s  </a:t>
            </a:r>
            <a:r>
              <a:rPr sz="3200" spc="114" dirty="0">
                <a:latin typeface="Verdana"/>
                <a:cs typeface="Verdana"/>
              </a:rPr>
              <a:t>n</a:t>
            </a:r>
            <a:r>
              <a:rPr sz="3200" spc="50" dirty="0">
                <a:latin typeface="Verdana"/>
                <a:cs typeface="Verdana"/>
              </a:rPr>
              <a:t>o</a:t>
            </a:r>
            <a:r>
              <a:rPr sz="3200" spc="-20" dirty="0">
                <a:latin typeface="Verdana"/>
                <a:cs typeface="Verdana"/>
              </a:rPr>
              <a:t>i</a:t>
            </a:r>
            <a:r>
              <a:rPr sz="3200" spc="-95" dirty="0">
                <a:latin typeface="Verdana"/>
                <a:cs typeface="Verdana"/>
              </a:rPr>
              <a:t>s</a:t>
            </a:r>
            <a:r>
              <a:rPr sz="3200" spc="25" dirty="0">
                <a:latin typeface="Verdana"/>
                <a:cs typeface="Verdana"/>
              </a:rPr>
              <a:t>e</a:t>
            </a:r>
            <a:r>
              <a:rPr sz="3200" spc="-420" dirty="0">
                <a:solidFill>
                  <a:srgbClr val="332C2C"/>
                </a:solidFill>
                <a:latin typeface="Verdana"/>
                <a:cs typeface="Verdana"/>
              </a:rPr>
              <a:t>,</a:t>
            </a:r>
            <a:r>
              <a:rPr sz="3200" spc="-245" dirty="0">
                <a:solidFill>
                  <a:srgbClr val="332C2C"/>
                </a:solidFill>
                <a:latin typeface="Verdana"/>
                <a:cs typeface="Verdana"/>
              </a:rPr>
              <a:t> </a:t>
            </a:r>
            <a:r>
              <a:rPr sz="3200" spc="-180" dirty="0">
                <a:latin typeface="Verdana"/>
                <a:cs typeface="Verdana"/>
              </a:rPr>
              <a:t>v</a:t>
            </a:r>
            <a:r>
              <a:rPr sz="3200" spc="-35" dirty="0">
                <a:latin typeface="Verdana"/>
                <a:cs typeface="Verdana"/>
              </a:rPr>
              <a:t>a</a:t>
            </a:r>
            <a:r>
              <a:rPr sz="3200" spc="-95" dirty="0">
                <a:latin typeface="Verdana"/>
                <a:cs typeface="Verdana"/>
              </a:rPr>
              <a:t>r</a:t>
            </a:r>
            <a:r>
              <a:rPr sz="3200" spc="-20" dirty="0">
                <a:latin typeface="Verdana"/>
                <a:cs typeface="Verdana"/>
              </a:rPr>
              <a:t>i</a:t>
            </a:r>
            <a:r>
              <a:rPr sz="3200" spc="-35" dirty="0">
                <a:latin typeface="Verdana"/>
                <a:cs typeface="Verdana"/>
              </a:rPr>
              <a:t>a</a:t>
            </a:r>
            <a:r>
              <a:rPr sz="3200" spc="145" dirty="0">
                <a:latin typeface="Verdana"/>
                <a:cs typeface="Verdana"/>
              </a:rPr>
              <a:t>b</a:t>
            </a:r>
            <a:r>
              <a:rPr sz="3200" spc="-20" dirty="0">
                <a:latin typeface="Verdana"/>
                <a:cs typeface="Verdana"/>
              </a:rPr>
              <a:t>ili</a:t>
            </a:r>
            <a:r>
              <a:rPr sz="3200" spc="5" dirty="0">
                <a:latin typeface="Verdana"/>
                <a:cs typeface="Verdana"/>
              </a:rPr>
              <a:t>t</a:t>
            </a:r>
            <a:r>
              <a:rPr sz="3200" spc="-135" dirty="0">
                <a:latin typeface="Verdana"/>
                <a:cs typeface="Verdana"/>
              </a:rPr>
              <a:t>y</a:t>
            </a:r>
            <a:r>
              <a:rPr sz="3200" spc="-245" dirty="0">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165" dirty="0">
                <a:solidFill>
                  <a:srgbClr val="332C2C"/>
                </a:solidFill>
                <a:latin typeface="Verdana"/>
                <a:cs typeface="Verdana"/>
              </a:rPr>
              <a:t>w</a:t>
            </a:r>
            <a:r>
              <a:rPr sz="3200" spc="-95" dirty="0">
                <a:solidFill>
                  <a:srgbClr val="332C2C"/>
                </a:solidFill>
                <a:latin typeface="Verdana"/>
                <a:cs typeface="Verdana"/>
              </a:rPr>
              <a:t>r</a:t>
            </a:r>
            <a:r>
              <a:rPr sz="3200" spc="-20" dirty="0">
                <a:solidFill>
                  <a:srgbClr val="332C2C"/>
                </a:solidFill>
                <a:latin typeface="Verdana"/>
                <a:cs typeface="Verdana"/>
              </a:rPr>
              <a:t>i</a:t>
            </a:r>
            <a:r>
              <a:rPr sz="3200" spc="30" dirty="0">
                <a:solidFill>
                  <a:srgbClr val="332C2C"/>
                </a:solidFill>
                <a:latin typeface="Verdana"/>
                <a:cs typeface="Verdana"/>
              </a:rPr>
              <a:t>t</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95" dirty="0">
                <a:solidFill>
                  <a:srgbClr val="332C2C"/>
                </a:solidFill>
                <a:latin typeface="Verdana"/>
                <a:cs typeface="Verdana"/>
              </a:rPr>
              <a:t>s</a:t>
            </a:r>
            <a:r>
              <a:rPr sz="3200" spc="5" dirty="0">
                <a:solidFill>
                  <a:srgbClr val="332C2C"/>
                </a:solidFill>
                <a:latin typeface="Verdana"/>
                <a:cs typeface="Verdana"/>
              </a:rPr>
              <a:t>t</a:t>
            </a:r>
            <a:r>
              <a:rPr sz="3200" spc="-140" dirty="0">
                <a:solidFill>
                  <a:srgbClr val="332C2C"/>
                </a:solidFill>
                <a:latin typeface="Verdana"/>
                <a:cs typeface="Verdana"/>
              </a:rPr>
              <a:t>y</a:t>
            </a:r>
            <a:r>
              <a:rPr sz="3200" spc="-20" dirty="0">
                <a:solidFill>
                  <a:srgbClr val="332C2C"/>
                </a:solidFill>
                <a:latin typeface="Verdana"/>
                <a:cs typeface="Verdana"/>
              </a:rPr>
              <a:t>l</a:t>
            </a:r>
            <a:r>
              <a:rPr sz="3200" spc="20" dirty="0">
                <a:solidFill>
                  <a:srgbClr val="332C2C"/>
                </a:solidFill>
                <a:latin typeface="Verdana"/>
                <a:cs typeface="Verdana"/>
              </a:rPr>
              <a:t>e</a:t>
            </a:r>
            <a:r>
              <a:rPr sz="3200" spc="-95" dirty="0">
                <a:solidFill>
                  <a:srgbClr val="332C2C"/>
                </a:solidFill>
                <a:latin typeface="Verdana"/>
                <a:cs typeface="Verdana"/>
              </a:rPr>
              <a:t>s</a:t>
            </a:r>
            <a:r>
              <a:rPr sz="3200" spc="-420" dirty="0">
                <a:solidFill>
                  <a:srgbClr val="332C2C"/>
                </a:solidFill>
                <a:latin typeface="Verdana"/>
                <a:cs typeface="Verdana"/>
              </a:rPr>
              <a:t>,</a:t>
            </a:r>
            <a:r>
              <a:rPr sz="3200" spc="-250" dirty="0">
                <a:solidFill>
                  <a:srgbClr val="332C2C"/>
                </a:solidFill>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05" dirty="0">
                <a:solidFill>
                  <a:srgbClr val="332C2C"/>
                </a:solidFill>
                <a:latin typeface="Verdana"/>
                <a:cs typeface="Verdana"/>
              </a:rPr>
              <a:t>d  </a:t>
            </a:r>
            <a:r>
              <a:rPr sz="3200" spc="50" dirty="0">
                <a:latin typeface="Verdana"/>
                <a:cs typeface="Verdana"/>
              </a:rPr>
              <a:t>o</a:t>
            </a:r>
            <a:r>
              <a:rPr sz="3200" spc="85" dirty="0">
                <a:latin typeface="Verdana"/>
                <a:cs typeface="Verdana"/>
              </a:rPr>
              <a:t>c</a:t>
            </a:r>
            <a:r>
              <a:rPr sz="3200" spc="90" dirty="0">
                <a:latin typeface="Verdana"/>
                <a:cs typeface="Verdana"/>
              </a:rPr>
              <a:t>c</a:t>
            </a:r>
            <a:r>
              <a:rPr sz="3200" spc="-20" dirty="0">
                <a:latin typeface="Verdana"/>
                <a:cs typeface="Verdana"/>
              </a:rPr>
              <a:t>l</a:t>
            </a:r>
            <a:r>
              <a:rPr sz="3200" spc="105" dirty="0">
                <a:latin typeface="Verdana"/>
                <a:cs typeface="Verdana"/>
              </a:rPr>
              <a:t>u</a:t>
            </a:r>
            <a:r>
              <a:rPr sz="3200" spc="-95" dirty="0">
                <a:latin typeface="Verdana"/>
                <a:cs typeface="Verdana"/>
              </a:rPr>
              <a:t>s</a:t>
            </a:r>
            <a:r>
              <a:rPr sz="3200" spc="-20" dirty="0">
                <a:latin typeface="Verdana"/>
                <a:cs typeface="Verdana"/>
              </a:rPr>
              <a:t>i</a:t>
            </a:r>
            <a:r>
              <a:rPr sz="3200" spc="50" dirty="0">
                <a:latin typeface="Verdana"/>
                <a:cs typeface="Verdana"/>
              </a:rPr>
              <a:t>o</a:t>
            </a:r>
            <a:r>
              <a:rPr sz="3200" spc="114" dirty="0">
                <a:latin typeface="Verdana"/>
                <a:cs typeface="Verdana"/>
              </a:rPr>
              <a:t>n</a:t>
            </a:r>
            <a:r>
              <a:rPr sz="3200" spc="-95" dirty="0">
                <a:latin typeface="Verdana"/>
                <a:cs typeface="Verdana"/>
              </a:rPr>
              <a:t>s</a:t>
            </a:r>
            <a:r>
              <a:rPr sz="3200" spc="-420" dirty="0">
                <a:solidFill>
                  <a:srgbClr val="332C2C"/>
                </a:solidFill>
                <a:latin typeface="Verdana"/>
                <a:cs typeface="Verdana"/>
              </a:rPr>
              <a:t>.</a:t>
            </a:r>
            <a:r>
              <a:rPr sz="3200" spc="-250" dirty="0">
                <a:solidFill>
                  <a:srgbClr val="332C2C"/>
                </a:solidFill>
                <a:latin typeface="Verdana"/>
                <a:cs typeface="Verdana"/>
              </a:rPr>
              <a:t> </a:t>
            </a:r>
            <a:r>
              <a:rPr sz="3200" spc="80" dirty="0">
                <a:solidFill>
                  <a:srgbClr val="332C2C"/>
                </a:solidFill>
                <a:latin typeface="Verdana"/>
                <a:cs typeface="Verdana"/>
              </a:rPr>
              <a:t>A</a:t>
            </a:r>
            <a:r>
              <a:rPr sz="3200" spc="145" dirty="0">
                <a:solidFill>
                  <a:srgbClr val="332C2C"/>
                </a:solidFill>
                <a:latin typeface="Verdana"/>
                <a:cs typeface="Verdana"/>
              </a:rPr>
              <a:t>dd</a:t>
            </a:r>
            <a:r>
              <a:rPr sz="3200" spc="-110" dirty="0">
                <a:solidFill>
                  <a:srgbClr val="332C2C"/>
                </a:solidFill>
                <a:latin typeface="Verdana"/>
                <a:cs typeface="Verdana"/>
              </a:rPr>
              <a:t>r</a:t>
            </a:r>
            <a:r>
              <a:rPr sz="3200" spc="20" dirty="0">
                <a:solidFill>
                  <a:srgbClr val="332C2C"/>
                </a:solidFill>
                <a:latin typeface="Verdana"/>
                <a:cs typeface="Verdana"/>
              </a:rPr>
              <a:t>e</a:t>
            </a:r>
            <a:r>
              <a:rPr sz="3200" spc="-95" dirty="0">
                <a:solidFill>
                  <a:srgbClr val="332C2C"/>
                </a:solidFill>
                <a:latin typeface="Verdana"/>
                <a:cs typeface="Verdana"/>
              </a:rPr>
              <a:t>ss</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3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e</a:t>
            </a:r>
            <a:r>
              <a:rPr sz="3200" spc="-95" dirty="0">
                <a:solidFill>
                  <a:srgbClr val="332C2C"/>
                </a:solidFill>
                <a:latin typeface="Verdana"/>
                <a:cs typeface="Verdana"/>
              </a:rPr>
              <a:t>s</a:t>
            </a:r>
            <a:r>
              <a:rPr sz="3200" spc="25" dirty="0">
                <a:solidFill>
                  <a:srgbClr val="332C2C"/>
                </a:solidFill>
                <a:latin typeface="Verdana"/>
                <a:cs typeface="Verdana"/>
              </a:rPr>
              <a:t>e</a:t>
            </a:r>
            <a:r>
              <a:rPr sz="3200" spc="-250" dirty="0">
                <a:solidFill>
                  <a:srgbClr val="332C2C"/>
                </a:solidFill>
                <a:latin typeface="Verdana"/>
                <a:cs typeface="Verdana"/>
              </a:rPr>
              <a:t> </a:t>
            </a:r>
            <a:r>
              <a:rPr sz="3200" spc="-20" dirty="0">
                <a:solidFill>
                  <a:srgbClr val="332C2C"/>
                </a:solidFill>
                <a:latin typeface="Verdana"/>
                <a:cs typeface="Verdana"/>
              </a:rPr>
              <a:t>i</a:t>
            </a:r>
            <a:r>
              <a:rPr sz="3200" spc="-95" dirty="0">
                <a:solidFill>
                  <a:srgbClr val="332C2C"/>
                </a:solidFill>
                <a:latin typeface="Verdana"/>
                <a:cs typeface="Verdana"/>
              </a:rPr>
              <a:t>ss</a:t>
            </a:r>
            <a:r>
              <a:rPr sz="3200" spc="105" dirty="0">
                <a:solidFill>
                  <a:srgbClr val="332C2C"/>
                </a:solidFill>
                <a:latin typeface="Verdana"/>
                <a:cs typeface="Verdana"/>
              </a:rPr>
              <a:t>u</a:t>
            </a:r>
            <a:r>
              <a:rPr sz="3200" spc="20" dirty="0">
                <a:solidFill>
                  <a:srgbClr val="332C2C"/>
                </a:solidFill>
                <a:latin typeface="Verdana"/>
                <a:cs typeface="Verdana"/>
              </a:rPr>
              <a:t>e</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i</a:t>
            </a:r>
            <a:r>
              <a:rPr sz="3200" spc="-70" dirty="0">
                <a:solidFill>
                  <a:srgbClr val="332C2C"/>
                </a:solidFill>
                <a:latin typeface="Verdana"/>
                <a:cs typeface="Verdana"/>
              </a:rPr>
              <a:t>s  </a:t>
            </a:r>
            <a:r>
              <a:rPr sz="3200" spc="110" dirty="0">
                <a:solidFill>
                  <a:srgbClr val="332C2C"/>
                </a:solidFill>
                <a:latin typeface="Verdana"/>
                <a:cs typeface="Verdana"/>
              </a:rPr>
              <a:t>c</a:t>
            </a:r>
            <a:r>
              <a:rPr sz="3200" spc="-75" dirty="0">
                <a:solidFill>
                  <a:srgbClr val="332C2C"/>
                </a:solidFill>
                <a:latin typeface="Verdana"/>
                <a:cs typeface="Verdana"/>
              </a:rPr>
              <a:t>r</a:t>
            </a:r>
            <a:r>
              <a:rPr sz="3200" spc="105" dirty="0">
                <a:solidFill>
                  <a:srgbClr val="332C2C"/>
                </a:solidFill>
                <a:latin typeface="Verdana"/>
                <a:cs typeface="Verdana"/>
              </a:rPr>
              <a:t>u</a:t>
            </a:r>
            <a:r>
              <a:rPr sz="3200" spc="90" dirty="0">
                <a:solidFill>
                  <a:srgbClr val="332C2C"/>
                </a:solidFill>
                <a:latin typeface="Verdana"/>
                <a:cs typeface="Verdana"/>
              </a:rPr>
              <a:t>c</a:t>
            </a:r>
            <a:r>
              <a:rPr sz="3200" spc="-20" dirty="0">
                <a:solidFill>
                  <a:srgbClr val="332C2C"/>
                </a:solidFill>
                <a:latin typeface="Verdana"/>
                <a:cs typeface="Verdana"/>
              </a:rPr>
              <a:t>i</a:t>
            </a:r>
            <a:r>
              <a:rPr sz="3200" spc="-35" dirty="0">
                <a:solidFill>
                  <a:srgbClr val="332C2C"/>
                </a:solidFill>
                <a:latin typeface="Verdana"/>
                <a:cs typeface="Verdana"/>
              </a:rPr>
              <a:t>a</a:t>
            </a:r>
            <a:r>
              <a:rPr sz="3200" spc="-15" dirty="0">
                <a:solidFill>
                  <a:srgbClr val="332C2C"/>
                </a:solidFill>
                <a:latin typeface="Verdana"/>
                <a:cs typeface="Verdana"/>
              </a:rPr>
              <a:t>l</a:t>
            </a:r>
            <a:r>
              <a:rPr sz="3200" spc="-250" dirty="0">
                <a:solidFill>
                  <a:srgbClr val="332C2C"/>
                </a:solidFill>
                <a:latin typeface="Verdana"/>
                <a:cs typeface="Verdana"/>
              </a:rPr>
              <a:t> </a:t>
            </a:r>
            <a:r>
              <a:rPr sz="3200" spc="-60" dirty="0">
                <a:solidFill>
                  <a:srgbClr val="332C2C"/>
                </a:solidFill>
                <a:latin typeface="Verdana"/>
                <a:cs typeface="Verdana"/>
              </a:rPr>
              <a:t>f</a:t>
            </a:r>
            <a:r>
              <a:rPr sz="3200" spc="50" dirty="0">
                <a:solidFill>
                  <a:srgbClr val="332C2C"/>
                </a:solidFill>
                <a:latin typeface="Verdana"/>
                <a:cs typeface="Verdana"/>
              </a:rPr>
              <a:t>o</a:t>
            </a:r>
            <a:r>
              <a:rPr sz="3200" spc="-70" dirty="0">
                <a:solidFill>
                  <a:srgbClr val="332C2C"/>
                </a:solidFill>
                <a:latin typeface="Verdana"/>
                <a:cs typeface="Verdana"/>
              </a:rPr>
              <a:t>r</a:t>
            </a:r>
            <a:r>
              <a:rPr sz="3200" spc="-250" dirty="0">
                <a:solidFill>
                  <a:srgbClr val="332C2C"/>
                </a:solidFill>
                <a:latin typeface="Verdana"/>
                <a:cs typeface="Verdana"/>
              </a:rPr>
              <a:t> </a:t>
            </a:r>
            <a:r>
              <a:rPr sz="3200" spc="145" dirty="0">
                <a:solidFill>
                  <a:srgbClr val="332C2C"/>
                </a:solidFill>
                <a:latin typeface="Verdana"/>
                <a:cs typeface="Verdana"/>
              </a:rPr>
              <a:t>d</a:t>
            </a:r>
            <a:r>
              <a:rPr sz="3200" spc="-5" dirty="0">
                <a:solidFill>
                  <a:srgbClr val="332C2C"/>
                </a:solidFill>
                <a:latin typeface="Verdana"/>
                <a:cs typeface="Verdana"/>
              </a:rPr>
              <a:t>e</a:t>
            </a:r>
            <a:r>
              <a:rPr sz="3200" spc="-180" dirty="0">
                <a:solidFill>
                  <a:srgbClr val="332C2C"/>
                </a:solidFill>
                <a:latin typeface="Verdana"/>
                <a:cs typeface="Verdana"/>
              </a:rPr>
              <a:t>v</a:t>
            </a:r>
            <a:r>
              <a:rPr sz="3200" spc="20" dirty="0">
                <a:solidFill>
                  <a:srgbClr val="332C2C"/>
                </a:solidFill>
                <a:latin typeface="Verdana"/>
                <a:cs typeface="Verdana"/>
              </a:rPr>
              <a:t>e</a:t>
            </a:r>
            <a:r>
              <a:rPr sz="3200" spc="-20" dirty="0">
                <a:solidFill>
                  <a:srgbClr val="332C2C"/>
                </a:solidFill>
                <a:latin typeface="Verdana"/>
                <a:cs typeface="Verdana"/>
              </a:rPr>
              <a:t>l</a:t>
            </a:r>
            <a:r>
              <a:rPr sz="3200" spc="50" dirty="0">
                <a:solidFill>
                  <a:srgbClr val="332C2C"/>
                </a:solidFill>
                <a:latin typeface="Verdana"/>
                <a:cs typeface="Verdana"/>
              </a:rPr>
              <a:t>o</a:t>
            </a:r>
            <a:r>
              <a:rPr sz="3200" spc="145" dirty="0">
                <a:solidFill>
                  <a:srgbClr val="332C2C"/>
                </a:solidFill>
                <a:latin typeface="Verdana"/>
                <a:cs typeface="Verdana"/>
              </a:rPr>
              <a:t>p</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110" dirty="0">
                <a:solidFill>
                  <a:srgbClr val="332C2C"/>
                </a:solidFill>
                <a:latin typeface="Verdana"/>
                <a:cs typeface="Verdana"/>
              </a:rPr>
              <a:t>r</a:t>
            </a:r>
            <a:r>
              <a:rPr sz="3200" spc="50" dirty="0">
                <a:solidFill>
                  <a:srgbClr val="332C2C"/>
                </a:solidFill>
                <a:latin typeface="Verdana"/>
                <a:cs typeface="Verdana"/>
              </a:rPr>
              <a:t>o</a:t>
            </a:r>
            <a:r>
              <a:rPr sz="3200" spc="145" dirty="0">
                <a:solidFill>
                  <a:srgbClr val="332C2C"/>
                </a:solidFill>
                <a:latin typeface="Verdana"/>
                <a:cs typeface="Verdana"/>
              </a:rPr>
              <a:t>b</a:t>
            </a:r>
            <a:r>
              <a:rPr sz="3200" spc="105" dirty="0">
                <a:solidFill>
                  <a:srgbClr val="332C2C"/>
                </a:solidFill>
                <a:latin typeface="Verdana"/>
                <a:cs typeface="Verdana"/>
              </a:rPr>
              <a:t>u</a:t>
            </a:r>
            <a:r>
              <a:rPr sz="3200" spc="-95" dirty="0">
                <a:solidFill>
                  <a:srgbClr val="332C2C"/>
                </a:solidFill>
                <a:latin typeface="Verdana"/>
                <a:cs typeface="Verdana"/>
              </a:rPr>
              <a:t>s</a:t>
            </a:r>
            <a:r>
              <a:rPr sz="3200" spc="35" dirty="0">
                <a:solidFill>
                  <a:srgbClr val="332C2C"/>
                </a:solidFill>
                <a:latin typeface="Verdana"/>
                <a:cs typeface="Verdana"/>
              </a:rPr>
              <a:t>t</a:t>
            </a:r>
            <a:r>
              <a:rPr sz="3200" spc="-250" dirty="0">
                <a:solidFill>
                  <a:srgbClr val="332C2C"/>
                </a:solidFill>
                <a:latin typeface="Verdana"/>
                <a:cs typeface="Verdana"/>
              </a:rPr>
              <a:t> </a:t>
            </a:r>
            <a:r>
              <a:rPr sz="3200" spc="-120" dirty="0">
                <a:solidFill>
                  <a:srgbClr val="332C2C"/>
                </a:solidFill>
                <a:latin typeface="Verdana"/>
                <a:cs typeface="Verdana"/>
              </a:rPr>
              <a:t>s</a:t>
            </a:r>
            <a:r>
              <a:rPr sz="3200" spc="-155" dirty="0">
                <a:solidFill>
                  <a:srgbClr val="332C2C"/>
                </a:solidFill>
                <a:latin typeface="Verdana"/>
                <a:cs typeface="Verdana"/>
              </a:rPr>
              <a:t>y</a:t>
            </a:r>
            <a:r>
              <a:rPr sz="3200" spc="-95" dirty="0">
                <a:solidFill>
                  <a:srgbClr val="332C2C"/>
                </a:solidFill>
                <a:latin typeface="Verdana"/>
                <a:cs typeface="Verdana"/>
              </a:rPr>
              <a:t>s</a:t>
            </a:r>
            <a:r>
              <a:rPr sz="3200" spc="-20" dirty="0">
                <a:solidFill>
                  <a:srgbClr val="332C2C"/>
                </a:solidFill>
                <a:latin typeface="Verdana"/>
                <a:cs typeface="Verdana"/>
              </a:rPr>
              <a:t>t</a:t>
            </a:r>
            <a:r>
              <a:rPr sz="3200" spc="20" dirty="0">
                <a:solidFill>
                  <a:srgbClr val="332C2C"/>
                </a:solidFill>
                <a:latin typeface="Verdana"/>
                <a:cs typeface="Verdana"/>
              </a:rPr>
              <a:t>e</a:t>
            </a:r>
            <a:r>
              <a:rPr sz="3200" spc="240" dirty="0">
                <a:solidFill>
                  <a:srgbClr val="332C2C"/>
                </a:solidFill>
                <a:latin typeface="Verdana"/>
                <a:cs typeface="Verdana"/>
              </a:rPr>
              <a:t>m</a:t>
            </a:r>
            <a:r>
              <a:rPr sz="3200" spc="-70" dirty="0">
                <a:solidFill>
                  <a:srgbClr val="332C2C"/>
                </a:solidFill>
                <a:latin typeface="Verdana"/>
                <a:cs typeface="Verdana"/>
              </a:rPr>
              <a:t>s  </a:t>
            </a:r>
            <a:r>
              <a:rPr sz="3200" spc="110" dirty="0">
                <a:solidFill>
                  <a:srgbClr val="332C2C"/>
                </a:solidFill>
                <a:latin typeface="Verdana"/>
                <a:cs typeface="Verdana"/>
              </a:rPr>
              <a:t>c</a:t>
            </a:r>
            <a:r>
              <a:rPr sz="3200" spc="-35" dirty="0">
                <a:solidFill>
                  <a:srgbClr val="332C2C"/>
                </a:solidFill>
                <a:latin typeface="Verdana"/>
                <a:cs typeface="Verdana"/>
              </a:rPr>
              <a:t>a</a:t>
            </a:r>
            <a:r>
              <a:rPr sz="3200" spc="140" dirty="0">
                <a:solidFill>
                  <a:srgbClr val="332C2C"/>
                </a:solidFill>
                <a:latin typeface="Verdana"/>
                <a:cs typeface="Verdana"/>
              </a:rPr>
              <a:t>p</a:t>
            </a:r>
            <a:r>
              <a:rPr sz="3200" spc="-35" dirty="0">
                <a:solidFill>
                  <a:srgbClr val="332C2C"/>
                </a:solidFill>
                <a:latin typeface="Verdana"/>
                <a:cs typeface="Verdana"/>
              </a:rPr>
              <a:t>a</a:t>
            </a:r>
            <a:r>
              <a:rPr sz="3200" spc="145" dirty="0">
                <a:solidFill>
                  <a:srgbClr val="332C2C"/>
                </a:solidFill>
                <a:latin typeface="Verdana"/>
                <a:cs typeface="Verdana"/>
              </a:rPr>
              <a:t>b</a:t>
            </a:r>
            <a:r>
              <a:rPr sz="3200" spc="-20" dirty="0">
                <a:solidFill>
                  <a:srgbClr val="332C2C"/>
                </a:solidFill>
                <a:latin typeface="Verdana"/>
                <a:cs typeface="Verdana"/>
              </a:rPr>
              <a:t>l</a:t>
            </a:r>
            <a:r>
              <a:rPr sz="3200" spc="25" dirty="0">
                <a:solidFill>
                  <a:srgbClr val="332C2C"/>
                </a:solidFill>
                <a:latin typeface="Verdana"/>
                <a:cs typeface="Verdana"/>
              </a:rPr>
              <a:t>e</a:t>
            </a:r>
            <a:r>
              <a:rPr sz="3200" spc="-250" dirty="0">
                <a:solidFill>
                  <a:srgbClr val="332C2C"/>
                </a:solidFill>
                <a:latin typeface="Verdana"/>
                <a:cs typeface="Verdana"/>
              </a:rPr>
              <a:t> </a:t>
            </a:r>
            <a:r>
              <a:rPr sz="3200" spc="50" dirty="0">
                <a:solidFill>
                  <a:srgbClr val="332C2C"/>
                </a:solidFill>
                <a:latin typeface="Verdana"/>
                <a:cs typeface="Verdana"/>
              </a:rPr>
              <a:t>o</a:t>
            </a:r>
            <a:r>
              <a:rPr sz="3200" spc="-35" dirty="0">
                <a:solidFill>
                  <a:srgbClr val="332C2C"/>
                </a:solidFill>
                <a:latin typeface="Verdana"/>
                <a:cs typeface="Verdana"/>
              </a:rPr>
              <a:t>f</a:t>
            </a:r>
            <a:r>
              <a:rPr sz="3200" spc="-250" dirty="0">
                <a:solidFill>
                  <a:srgbClr val="332C2C"/>
                </a:solidFill>
                <a:latin typeface="Verdana"/>
                <a:cs typeface="Verdana"/>
              </a:rPr>
              <a:t> </a:t>
            </a:r>
            <a:r>
              <a:rPr sz="3200" spc="114" dirty="0">
                <a:solidFill>
                  <a:srgbClr val="332C2C"/>
                </a:solidFill>
                <a:latin typeface="Verdana"/>
                <a:cs typeface="Verdana"/>
              </a:rPr>
              <a:t>h</a:t>
            </a:r>
            <a:r>
              <a:rPr sz="3200" spc="-35" dirty="0">
                <a:solidFill>
                  <a:srgbClr val="332C2C"/>
                </a:solidFill>
                <a:latin typeface="Verdana"/>
                <a:cs typeface="Verdana"/>
              </a:rPr>
              <a:t>a</a:t>
            </a:r>
            <a:r>
              <a:rPr sz="3200" spc="114" dirty="0">
                <a:solidFill>
                  <a:srgbClr val="332C2C"/>
                </a:solidFill>
                <a:latin typeface="Verdana"/>
                <a:cs typeface="Verdana"/>
              </a:rPr>
              <a:t>n</a:t>
            </a:r>
            <a:r>
              <a:rPr sz="3200" spc="145" dirty="0">
                <a:solidFill>
                  <a:srgbClr val="332C2C"/>
                </a:solidFill>
                <a:latin typeface="Verdana"/>
                <a:cs typeface="Verdana"/>
              </a:rPr>
              <a:t>d</a:t>
            </a:r>
            <a:r>
              <a:rPr sz="3200" spc="-20" dirty="0">
                <a:solidFill>
                  <a:srgbClr val="332C2C"/>
                </a:solidFill>
                <a:latin typeface="Verdana"/>
                <a:cs typeface="Verdana"/>
              </a:rPr>
              <a:t>li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110" dirty="0">
                <a:solidFill>
                  <a:srgbClr val="332C2C"/>
                </a:solidFill>
                <a:latin typeface="Verdana"/>
                <a:cs typeface="Verdana"/>
              </a:rPr>
              <a:t>r</a:t>
            </a:r>
            <a:r>
              <a:rPr sz="3200" spc="-20" dirty="0">
                <a:solidFill>
                  <a:srgbClr val="332C2C"/>
                </a:solidFill>
                <a:latin typeface="Verdana"/>
                <a:cs typeface="Verdana"/>
              </a:rPr>
              <a:t>e</a:t>
            </a:r>
            <a:r>
              <a:rPr sz="3200" spc="-35" dirty="0">
                <a:solidFill>
                  <a:srgbClr val="332C2C"/>
                </a:solidFill>
                <a:latin typeface="Verdana"/>
                <a:cs typeface="Verdana"/>
              </a:rPr>
              <a:t>a</a:t>
            </a:r>
            <a:r>
              <a:rPr sz="3200" spc="-20" dirty="0">
                <a:solidFill>
                  <a:srgbClr val="332C2C"/>
                </a:solidFill>
                <a:latin typeface="Verdana"/>
                <a:cs typeface="Verdana"/>
              </a:rPr>
              <a:t>l</a:t>
            </a:r>
            <a:r>
              <a:rPr sz="3200" spc="-235" dirty="0">
                <a:solidFill>
                  <a:srgbClr val="332C2C"/>
                </a:solidFill>
                <a:latin typeface="Verdana"/>
                <a:cs typeface="Verdana"/>
              </a:rPr>
              <a:t>-</a:t>
            </a:r>
            <a:r>
              <a:rPr sz="3200" spc="125" dirty="0">
                <a:solidFill>
                  <a:srgbClr val="332C2C"/>
                </a:solidFill>
                <a:latin typeface="Verdana"/>
                <a:cs typeface="Verdana"/>
              </a:rPr>
              <a:t>w</a:t>
            </a:r>
            <a:r>
              <a:rPr sz="3200" spc="50" dirty="0">
                <a:solidFill>
                  <a:srgbClr val="332C2C"/>
                </a:solidFill>
                <a:latin typeface="Verdana"/>
                <a:cs typeface="Verdana"/>
              </a:rPr>
              <a:t>o</a:t>
            </a:r>
            <a:r>
              <a:rPr sz="3200" spc="-95" dirty="0">
                <a:solidFill>
                  <a:srgbClr val="332C2C"/>
                </a:solidFill>
                <a:latin typeface="Verdana"/>
                <a:cs typeface="Verdana"/>
              </a:rPr>
              <a:t>r</a:t>
            </a:r>
            <a:r>
              <a:rPr sz="3200" spc="-20" dirty="0">
                <a:solidFill>
                  <a:srgbClr val="332C2C"/>
                </a:solidFill>
                <a:latin typeface="Verdana"/>
                <a:cs typeface="Verdana"/>
              </a:rPr>
              <a:t>l</a:t>
            </a:r>
            <a:r>
              <a:rPr sz="3200" spc="105" dirty="0">
                <a:solidFill>
                  <a:srgbClr val="332C2C"/>
                </a:solidFill>
                <a:latin typeface="Verdana"/>
                <a:cs typeface="Verdana"/>
              </a:rPr>
              <a:t>d  </a:t>
            </a:r>
            <a:r>
              <a:rPr sz="3200" spc="-5" dirty="0">
                <a:solidFill>
                  <a:srgbClr val="332C2C"/>
                </a:solidFill>
                <a:latin typeface="Verdana"/>
                <a:cs typeface="Verdana"/>
              </a:rPr>
              <a:t>applications.</a:t>
            </a:r>
            <a:endParaRPr sz="3200" dirty="0">
              <a:latin typeface="Verdana"/>
              <a:cs typeface="Verdana"/>
            </a:endParaRPr>
          </a:p>
        </p:txBody>
      </p:sp>
      <p:sp>
        <p:nvSpPr>
          <p:cNvPr id="13" name="object 13"/>
          <p:cNvSpPr txBox="1">
            <a:spLocks noGrp="1"/>
          </p:cNvSpPr>
          <p:nvPr>
            <p:ph type="title"/>
          </p:nvPr>
        </p:nvSpPr>
        <p:spPr>
          <a:xfrm>
            <a:off x="2251413" y="1518662"/>
            <a:ext cx="7472680" cy="859790"/>
          </a:xfrm>
          <a:prstGeom prst="rect">
            <a:avLst/>
          </a:prstGeom>
        </p:spPr>
        <p:txBody>
          <a:bodyPr vert="horz" wrap="square" lIns="0" tIns="15875" rIns="0" bIns="0" rtlCol="0">
            <a:spAutoFit/>
          </a:bodyPr>
          <a:lstStyle/>
          <a:p>
            <a:pPr marL="12700">
              <a:lnSpc>
                <a:spcPct val="100000"/>
              </a:lnSpc>
              <a:spcBef>
                <a:spcPts val="125"/>
              </a:spcBef>
            </a:pPr>
            <a:r>
              <a:rPr sz="5450" spc="-35" dirty="0">
                <a:latin typeface="Cambria"/>
                <a:cs typeface="Cambria"/>
              </a:rPr>
              <a:t>Challenges</a:t>
            </a:r>
            <a:r>
              <a:rPr sz="5450" spc="-185" dirty="0">
                <a:latin typeface="Cambria"/>
                <a:cs typeface="Cambria"/>
              </a:rPr>
              <a:t> </a:t>
            </a:r>
            <a:r>
              <a:rPr sz="5450" spc="10" dirty="0">
                <a:latin typeface="Cambria"/>
                <a:cs typeface="Cambria"/>
              </a:rPr>
              <a:t>in</a:t>
            </a:r>
            <a:r>
              <a:rPr sz="5450" spc="-175" dirty="0">
                <a:latin typeface="Cambria"/>
                <a:cs typeface="Cambria"/>
              </a:rPr>
              <a:t> </a:t>
            </a:r>
            <a:r>
              <a:rPr sz="5450" spc="-70" dirty="0">
                <a:latin typeface="Cambria"/>
                <a:cs typeface="Cambria"/>
              </a:rPr>
              <a:t>Recognition</a:t>
            </a:r>
            <a:endParaRPr sz="5450" dirty="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p:nvPr/>
        </p:nvSpPr>
        <p:spPr>
          <a:xfrm>
            <a:off x="2131250" y="3549650"/>
            <a:ext cx="8779714" cy="3449470"/>
          </a:xfrm>
          <a:prstGeom prst="rect">
            <a:avLst/>
          </a:prstGeom>
        </p:spPr>
        <p:txBody>
          <a:bodyPr vert="horz" wrap="square" lIns="0" tIns="6985" rIns="0" bIns="0" rtlCol="0">
            <a:spAutoFit/>
          </a:bodyPr>
          <a:lstStyle/>
          <a:p>
            <a:pPr marL="12700" marR="5080">
              <a:lnSpc>
                <a:spcPct val="101499"/>
              </a:lnSpc>
              <a:spcBef>
                <a:spcPts val="55"/>
              </a:spcBef>
            </a:pPr>
            <a:r>
              <a:rPr sz="3200" spc="75" dirty="0">
                <a:solidFill>
                  <a:srgbClr val="332C2C"/>
                </a:solidFill>
                <a:latin typeface="Verdana"/>
                <a:cs typeface="Verdana"/>
              </a:rPr>
              <a:t>R</a:t>
            </a:r>
            <a:r>
              <a:rPr sz="3200" spc="20" dirty="0">
                <a:solidFill>
                  <a:srgbClr val="332C2C"/>
                </a:solidFill>
                <a:latin typeface="Verdana"/>
                <a:cs typeface="Verdana"/>
              </a:rPr>
              <a:t>e</a:t>
            </a:r>
            <a:r>
              <a:rPr sz="3200" spc="90" dirty="0">
                <a:solidFill>
                  <a:srgbClr val="332C2C"/>
                </a:solidFill>
                <a:latin typeface="Verdana"/>
                <a:cs typeface="Verdana"/>
              </a:rPr>
              <a:t>c</a:t>
            </a:r>
            <a:r>
              <a:rPr sz="3200" spc="20" dirty="0">
                <a:solidFill>
                  <a:srgbClr val="332C2C"/>
                </a:solidFill>
                <a:latin typeface="Verdana"/>
                <a:cs typeface="Verdana"/>
              </a:rPr>
              <a:t>e</a:t>
            </a:r>
            <a:r>
              <a:rPr sz="3200" spc="114" dirty="0">
                <a:solidFill>
                  <a:srgbClr val="332C2C"/>
                </a:solidFill>
                <a:latin typeface="Verdana"/>
                <a:cs typeface="Verdana"/>
              </a:rPr>
              <a:t>n</a:t>
            </a:r>
            <a:r>
              <a:rPr sz="3200" spc="35" dirty="0">
                <a:solidFill>
                  <a:srgbClr val="332C2C"/>
                </a:solidFill>
                <a:latin typeface="Verdana"/>
                <a:cs typeface="Verdana"/>
              </a:rPr>
              <a:t>t</a:t>
            </a:r>
            <a:r>
              <a:rPr sz="3200" spc="-250" dirty="0">
                <a:solidFill>
                  <a:srgbClr val="332C2C"/>
                </a:solidFill>
                <a:latin typeface="Verdana"/>
                <a:cs typeface="Verdana"/>
              </a:rPr>
              <a:t> </a:t>
            </a:r>
            <a:r>
              <a:rPr sz="3200" spc="145" dirty="0">
                <a:solidFill>
                  <a:srgbClr val="332C2C"/>
                </a:solidFill>
                <a:latin typeface="Verdana"/>
                <a:cs typeface="Verdana"/>
              </a:rPr>
              <a:t>b</a:t>
            </a:r>
            <a:r>
              <a:rPr sz="3200" spc="-110" dirty="0">
                <a:solidFill>
                  <a:srgbClr val="332C2C"/>
                </a:solidFill>
                <a:latin typeface="Verdana"/>
                <a:cs typeface="Verdana"/>
              </a:rPr>
              <a:t>r</a:t>
            </a:r>
            <a:r>
              <a:rPr sz="3200" spc="-20" dirty="0">
                <a:solidFill>
                  <a:srgbClr val="332C2C"/>
                </a:solidFill>
                <a:latin typeface="Verdana"/>
                <a:cs typeface="Verdana"/>
              </a:rPr>
              <a:t>e</a:t>
            </a:r>
            <a:r>
              <a:rPr sz="3200" spc="-35" dirty="0">
                <a:solidFill>
                  <a:srgbClr val="332C2C"/>
                </a:solidFill>
                <a:latin typeface="Verdana"/>
                <a:cs typeface="Verdana"/>
              </a:rPr>
              <a:t>a</a:t>
            </a:r>
            <a:r>
              <a:rPr sz="3200" spc="20" dirty="0">
                <a:solidFill>
                  <a:srgbClr val="332C2C"/>
                </a:solidFill>
                <a:latin typeface="Verdana"/>
                <a:cs typeface="Verdana"/>
              </a:rPr>
              <a:t>k</a:t>
            </a:r>
            <a:r>
              <a:rPr sz="3200" spc="30" dirty="0">
                <a:solidFill>
                  <a:srgbClr val="332C2C"/>
                </a:solidFill>
                <a:latin typeface="Verdana"/>
                <a:cs typeface="Verdana"/>
              </a:rPr>
              <a:t>t</a:t>
            </a:r>
            <a:r>
              <a:rPr sz="3200" spc="114" dirty="0">
                <a:solidFill>
                  <a:srgbClr val="332C2C"/>
                </a:solidFill>
                <a:latin typeface="Verdana"/>
                <a:cs typeface="Verdana"/>
              </a:rPr>
              <a:t>h</a:t>
            </a:r>
            <a:r>
              <a:rPr sz="3200" spc="-110" dirty="0">
                <a:solidFill>
                  <a:srgbClr val="332C2C"/>
                </a:solidFill>
                <a:latin typeface="Verdana"/>
                <a:cs typeface="Verdana"/>
              </a:rPr>
              <a:t>r</a:t>
            </a:r>
            <a:r>
              <a:rPr sz="3200" spc="50" dirty="0">
                <a:solidFill>
                  <a:srgbClr val="332C2C"/>
                </a:solidFill>
                <a:latin typeface="Verdana"/>
                <a:cs typeface="Verdana"/>
              </a:rPr>
              <a:t>o</a:t>
            </a:r>
            <a:r>
              <a:rPr sz="3200" spc="105" dirty="0">
                <a:solidFill>
                  <a:srgbClr val="332C2C"/>
                </a:solidFill>
                <a:latin typeface="Verdana"/>
                <a:cs typeface="Verdana"/>
              </a:rPr>
              <a:t>u</a:t>
            </a:r>
            <a:r>
              <a:rPr sz="3200" spc="165" dirty="0">
                <a:solidFill>
                  <a:srgbClr val="332C2C"/>
                </a:solidFill>
                <a:latin typeface="Verdana"/>
                <a:cs typeface="Verdana"/>
              </a:rPr>
              <a:t>g</a:t>
            </a:r>
            <a:r>
              <a:rPr sz="3200" spc="114" dirty="0">
                <a:solidFill>
                  <a:srgbClr val="332C2C"/>
                </a:solidFill>
                <a:latin typeface="Verdana"/>
                <a:cs typeface="Verdana"/>
              </a:rPr>
              <a:t>h</a:t>
            </a:r>
            <a:r>
              <a:rPr sz="3200" spc="-95" dirty="0">
                <a:solidFill>
                  <a:srgbClr val="332C2C"/>
                </a:solidFill>
                <a:latin typeface="Verdana"/>
                <a:cs typeface="Verdana"/>
              </a:rPr>
              <a:t>s</a:t>
            </a:r>
            <a:r>
              <a:rPr sz="3200" spc="-420" dirty="0">
                <a:solidFill>
                  <a:srgbClr val="332C2C"/>
                </a:solidFill>
                <a:latin typeface="Verdana"/>
                <a:cs typeface="Verdana"/>
              </a:rPr>
              <a:t>,</a:t>
            </a:r>
            <a:r>
              <a:rPr sz="3200" spc="-245" dirty="0">
                <a:solidFill>
                  <a:srgbClr val="332C2C"/>
                </a:solidFill>
                <a:latin typeface="Verdana"/>
                <a:cs typeface="Verdana"/>
              </a:rPr>
              <a:t> </a:t>
            </a:r>
            <a:r>
              <a:rPr sz="3200" spc="140" dirty="0">
                <a:solidFill>
                  <a:srgbClr val="332C2C"/>
                </a:solidFill>
                <a:latin typeface="Verdana"/>
                <a:cs typeface="Verdana"/>
              </a:rPr>
              <a:t>p</a:t>
            </a:r>
            <a:r>
              <a:rPr sz="3200" spc="-35" dirty="0">
                <a:solidFill>
                  <a:srgbClr val="332C2C"/>
                </a:solidFill>
                <a:latin typeface="Verdana"/>
                <a:cs typeface="Verdana"/>
              </a:rPr>
              <a:t>a</a:t>
            </a:r>
            <a:r>
              <a:rPr sz="3200" spc="-30" dirty="0">
                <a:solidFill>
                  <a:srgbClr val="332C2C"/>
                </a:solidFill>
                <a:latin typeface="Verdana"/>
                <a:cs typeface="Verdana"/>
              </a:rPr>
              <a:t>r</a:t>
            </a:r>
            <a:r>
              <a:rPr sz="3200" spc="30" dirty="0">
                <a:solidFill>
                  <a:srgbClr val="332C2C"/>
                </a:solidFill>
                <a:latin typeface="Verdana"/>
                <a:cs typeface="Verdana"/>
              </a:rPr>
              <a:t>t</a:t>
            </a:r>
            <a:r>
              <a:rPr sz="3200" spc="-20" dirty="0">
                <a:solidFill>
                  <a:srgbClr val="332C2C"/>
                </a:solidFill>
                <a:latin typeface="Verdana"/>
                <a:cs typeface="Verdana"/>
              </a:rPr>
              <a:t>i</a:t>
            </a:r>
            <a:r>
              <a:rPr sz="3200" spc="110" dirty="0">
                <a:solidFill>
                  <a:srgbClr val="332C2C"/>
                </a:solidFill>
                <a:latin typeface="Verdana"/>
                <a:cs typeface="Verdana"/>
              </a:rPr>
              <a:t>c</a:t>
            </a:r>
            <a:r>
              <a:rPr sz="3200" spc="105" dirty="0">
                <a:solidFill>
                  <a:srgbClr val="332C2C"/>
                </a:solidFill>
                <a:latin typeface="Verdana"/>
                <a:cs typeface="Verdana"/>
              </a:rPr>
              <a:t>u</a:t>
            </a:r>
            <a:r>
              <a:rPr sz="3200" spc="-20" dirty="0">
                <a:solidFill>
                  <a:srgbClr val="332C2C"/>
                </a:solidFill>
                <a:latin typeface="Verdana"/>
                <a:cs typeface="Verdana"/>
              </a:rPr>
              <a:t>l</a:t>
            </a:r>
            <a:r>
              <a:rPr sz="3200" spc="-35" dirty="0">
                <a:solidFill>
                  <a:srgbClr val="332C2C"/>
                </a:solidFill>
                <a:latin typeface="Verdana"/>
                <a:cs typeface="Verdana"/>
              </a:rPr>
              <a:t>a</a:t>
            </a:r>
            <a:r>
              <a:rPr sz="3200" spc="-95" dirty="0">
                <a:solidFill>
                  <a:srgbClr val="332C2C"/>
                </a:solidFill>
                <a:latin typeface="Verdana"/>
                <a:cs typeface="Verdana"/>
              </a:rPr>
              <a:t>r</a:t>
            </a:r>
            <a:r>
              <a:rPr sz="3200" spc="-20" dirty="0">
                <a:solidFill>
                  <a:srgbClr val="332C2C"/>
                </a:solidFill>
                <a:latin typeface="Verdana"/>
                <a:cs typeface="Verdana"/>
              </a:rPr>
              <a:t>l</a:t>
            </a:r>
            <a:r>
              <a:rPr sz="3200" spc="-135" dirty="0">
                <a:solidFill>
                  <a:srgbClr val="332C2C"/>
                </a:solidFill>
                <a:latin typeface="Verdana"/>
                <a:cs typeface="Verdana"/>
              </a:rPr>
              <a:t>y</a:t>
            </a:r>
            <a:r>
              <a:rPr sz="3200" spc="-250" dirty="0">
                <a:solidFill>
                  <a:srgbClr val="332C2C"/>
                </a:solidFill>
                <a:latin typeface="Verdana"/>
                <a:cs typeface="Verdana"/>
              </a:rPr>
              <a:t> </a:t>
            </a:r>
            <a:r>
              <a:rPr sz="3200" spc="-20" dirty="0">
                <a:solidFill>
                  <a:srgbClr val="332C2C"/>
                </a:solidFill>
                <a:latin typeface="Verdana"/>
                <a:cs typeface="Verdana"/>
              </a:rPr>
              <a:t>i</a:t>
            </a:r>
            <a:r>
              <a:rPr sz="3200" spc="85" dirty="0">
                <a:solidFill>
                  <a:srgbClr val="332C2C"/>
                </a:solidFill>
                <a:latin typeface="Verdana"/>
                <a:cs typeface="Verdana"/>
              </a:rPr>
              <a:t>n  </a:t>
            </a:r>
            <a:r>
              <a:rPr sz="3200" spc="90" dirty="0">
                <a:latin typeface="Verdana"/>
                <a:cs typeface="Verdana"/>
              </a:rPr>
              <a:t>c</a:t>
            </a:r>
            <a:r>
              <a:rPr sz="3200" spc="50" dirty="0">
                <a:latin typeface="Verdana"/>
                <a:cs typeface="Verdana"/>
              </a:rPr>
              <a:t>o</a:t>
            </a:r>
            <a:r>
              <a:rPr sz="3200" spc="90" dirty="0">
                <a:latin typeface="Verdana"/>
                <a:cs typeface="Verdana"/>
              </a:rPr>
              <a:t>n</a:t>
            </a:r>
            <a:r>
              <a:rPr sz="3200" spc="-180" dirty="0">
                <a:latin typeface="Verdana"/>
                <a:cs typeface="Verdana"/>
              </a:rPr>
              <a:t>v</a:t>
            </a:r>
            <a:r>
              <a:rPr sz="3200" spc="50" dirty="0">
                <a:latin typeface="Verdana"/>
                <a:cs typeface="Verdana"/>
              </a:rPr>
              <a:t>o</a:t>
            </a:r>
            <a:r>
              <a:rPr sz="3200" spc="-20" dirty="0">
                <a:latin typeface="Verdana"/>
                <a:cs typeface="Verdana"/>
              </a:rPr>
              <a:t>l</a:t>
            </a:r>
            <a:r>
              <a:rPr sz="3200" spc="105" dirty="0">
                <a:latin typeface="Verdana"/>
                <a:cs typeface="Verdana"/>
              </a:rPr>
              <a:t>u</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14" dirty="0">
                <a:latin typeface="Verdana"/>
                <a:cs typeface="Verdana"/>
              </a:rPr>
              <a:t>n</a:t>
            </a:r>
            <a:r>
              <a:rPr sz="3200" spc="-35" dirty="0">
                <a:latin typeface="Verdana"/>
                <a:cs typeface="Verdana"/>
              </a:rPr>
              <a:t>a</a:t>
            </a:r>
            <a:r>
              <a:rPr sz="3200" spc="-15" dirty="0">
                <a:latin typeface="Verdana"/>
                <a:cs typeface="Verdana"/>
              </a:rPr>
              <a:t>l</a:t>
            </a:r>
            <a:r>
              <a:rPr sz="3200" spc="-250" dirty="0">
                <a:latin typeface="Verdana"/>
                <a:cs typeface="Verdana"/>
              </a:rPr>
              <a:t> </a:t>
            </a:r>
            <a:r>
              <a:rPr sz="3200" spc="114" dirty="0">
                <a:latin typeface="Verdana"/>
                <a:cs typeface="Verdana"/>
              </a:rPr>
              <a:t>n</a:t>
            </a:r>
            <a:r>
              <a:rPr sz="3200" spc="20" dirty="0">
                <a:latin typeface="Verdana"/>
                <a:cs typeface="Verdana"/>
              </a:rPr>
              <a:t>e</a:t>
            </a:r>
            <a:r>
              <a:rPr sz="3200" spc="105" dirty="0">
                <a:latin typeface="Verdana"/>
                <a:cs typeface="Verdana"/>
              </a:rPr>
              <a:t>u</a:t>
            </a:r>
            <a:r>
              <a:rPr sz="3200" spc="-200" dirty="0">
                <a:latin typeface="Verdana"/>
                <a:cs typeface="Verdana"/>
              </a:rPr>
              <a:t>r</a:t>
            </a:r>
            <a:r>
              <a:rPr sz="3200" spc="-35" dirty="0">
                <a:latin typeface="Verdana"/>
                <a:cs typeface="Verdana"/>
              </a:rPr>
              <a:t>a</a:t>
            </a:r>
            <a:r>
              <a:rPr sz="3200" spc="-15" dirty="0">
                <a:latin typeface="Verdana"/>
                <a:cs typeface="Verdana"/>
              </a:rPr>
              <a:t>l</a:t>
            </a:r>
            <a:r>
              <a:rPr sz="3200" spc="-250" dirty="0">
                <a:latin typeface="Verdana"/>
                <a:cs typeface="Verdana"/>
              </a:rPr>
              <a:t> </a:t>
            </a:r>
            <a:r>
              <a:rPr sz="3200" spc="114" dirty="0">
                <a:latin typeface="Verdana"/>
                <a:cs typeface="Verdana"/>
              </a:rPr>
              <a:t>n</a:t>
            </a:r>
            <a:r>
              <a:rPr sz="3200" spc="20" dirty="0">
                <a:latin typeface="Verdana"/>
                <a:cs typeface="Verdana"/>
              </a:rPr>
              <a:t>e</a:t>
            </a:r>
            <a:r>
              <a:rPr sz="3200" spc="5" dirty="0">
                <a:latin typeface="Verdana"/>
                <a:cs typeface="Verdana"/>
              </a:rPr>
              <a:t>t</a:t>
            </a:r>
            <a:r>
              <a:rPr sz="3200" spc="125" dirty="0">
                <a:latin typeface="Verdana"/>
                <a:cs typeface="Verdana"/>
              </a:rPr>
              <a:t>w</a:t>
            </a:r>
            <a:r>
              <a:rPr sz="3200" spc="50" dirty="0">
                <a:latin typeface="Verdana"/>
                <a:cs typeface="Verdana"/>
              </a:rPr>
              <a:t>o</a:t>
            </a:r>
            <a:r>
              <a:rPr sz="3200" spc="-95" dirty="0">
                <a:latin typeface="Verdana"/>
                <a:cs typeface="Verdana"/>
              </a:rPr>
              <a:t>r</a:t>
            </a:r>
            <a:r>
              <a:rPr sz="3200" spc="-20" dirty="0">
                <a:latin typeface="Verdana"/>
                <a:cs typeface="Verdana"/>
              </a:rPr>
              <a:t>k</a:t>
            </a:r>
            <a:r>
              <a:rPr sz="3200" spc="-90" dirty="0">
                <a:latin typeface="Verdana"/>
                <a:cs typeface="Verdana"/>
              </a:rPr>
              <a:t>s</a:t>
            </a:r>
            <a:r>
              <a:rPr sz="3200" spc="-250" dirty="0">
                <a:latin typeface="Verdana"/>
                <a:cs typeface="Verdana"/>
              </a:rPr>
              <a:t> </a:t>
            </a:r>
            <a:r>
              <a:rPr sz="3200" spc="-350" dirty="0">
                <a:latin typeface="Verdana"/>
                <a:cs typeface="Verdana"/>
              </a:rPr>
              <a:t>(</a:t>
            </a:r>
            <a:r>
              <a:rPr sz="3200" spc="55" dirty="0">
                <a:latin typeface="Verdana"/>
                <a:cs typeface="Verdana"/>
              </a:rPr>
              <a:t>C</a:t>
            </a:r>
            <a:r>
              <a:rPr sz="3200" spc="175" dirty="0">
                <a:latin typeface="Verdana"/>
                <a:cs typeface="Verdana"/>
              </a:rPr>
              <a:t>NN</a:t>
            </a:r>
            <a:r>
              <a:rPr sz="3200" spc="-95" dirty="0">
                <a:latin typeface="Verdana"/>
                <a:cs typeface="Verdana"/>
              </a:rPr>
              <a:t>s</a:t>
            </a:r>
            <a:r>
              <a:rPr sz="3200" spc="-345" dirty="0">
                <a:latin typeface="Verdana"/>
                <a:cs typeface="Verdana"/>
              </a:rPr>
              <a:t>)</a:t>
            </a:r>
            <a:r>
              <a:rPr sz="3200" spc="-409" dirty="0">
                <a:solidFill>
                  <a:srgbClr val="332C2C"/>
                </a:solidFill>
                <a:latin typeface="Verdana"/>
                <a:cs typeface="Verdana"/>
              </a:rPr>
              <a:t>,  </a:t>
            </a:r>
            <a:r>
              <a:rPr sz="3200" spc="-25" dirty="0">
                <a:solidFill>
                  <a:srgbClr val="332C2C"/>
                </a:solidFill>
                <a:latin typeface="Verdana"/>
                <a:cs typeface="Verdana"/>
              </a:rPr>
              <a:t>have </a:t>
            </a:r>
            <a:r>
              <a:rPr sz="3200" spc="50" dirty="0">
                <a:solidFill>
                  <a:srgbClr val="332C2C"/>
                </a:solidFill>
                <a:latin typeface="Verdana"/>
                <a:cs typeface="Verdana"/>
              </a:rPr>
              <a:t>led </a:t>
            </a:r>
            <a:r>
              <a:rPr sz="3200" spc="15" dirty="0">
                <a:solidFill>
                  <a:srgbClr val="332C2C"/>
                </a:solidFill>
                <a:latin typeface="Verdana"/>
                <a:cs typeface="Verdana"/>
              </a:rPr>
              <a:t>to </a:t>
            </a:r>
            <a:r>
              <a:rPr sz="3200" spc="30" dirty="0">
                <a:solidFill>
                  <a:srgbClr val="332C2C"/>
                </a:solidFill>
                <a:latin typeface="Verdana"/>
                <a:cs typeface="Verdana"/>
              </a:rPr>
              <a:t>signiﬁcant </a:t>
            </a:r>
            <a:r>
              <a:rPr sz="3200" spc="35" dirty="0">
                <a:solidFill>
                  <a:srgbClr val="332C2C"/>
                </a:solidFill>
                <a:latin typeface="Verdana"/>
                <a:cs typeface="Verdana"/>
              </a:rPr>
              <a:t>improvements </a:t>
            </a:r>
            <a:r>
              <a:rPr sz="3200" spc="50" dirty="0">
                <a:solidFill>
                  <a:srgbClr val="332C2C"/>
                </a:solidFill>
                <a:latin typeface="Verdana"/>
                <a:cs typeface="Verdana"/>
              </a:rPr>
              <a:t>in </a:t>
            </a:r>
            <a:r>
              <a:rPr sz="3200" spc="55" dirty="0">
                <a:solidFill>
                  <a:srgbClr val="332C2C"/>
                </a:solidFill>
                <a:latin typeface="Verdana"/>
                <a:cs typeface="Verdana"/>
              </a:rPr>
              <a:t> </a:t>
            </a:r>
            <a:r>
              <a:rPr sz="3200" spc="-35" dirty="0">
                <a:solidFill>
                  <a:srgbClr val="332C2C"/>
                </a:solidFill>
                <a:latin typeface="Verdana"/>
                <a:cs typeface="Verdana"/>
              </a:rPr>
              <a:t>a</a:t>
            </a:r>
            <a:r>
              <a:rPr sz="3200" spc="85" dirty="0">
                <a:solidFill>
                  <a:srgbClr val="332C2C"/>
                </a:solidFill>
                <a:latin typeface="Verdana"/>
                <a:cs typeface="Verdana"/>
              </a:rPr>
              <a:t>c</a:t>
            </a:r>
            <a:r>
              <a:rPr sz="3200" spc="110" dirty="0">
                <a:solidFill>
                  <a:srgbClr val="332C2C"/>
                </a:solidFill>
                <a:latin typeface="Verdana"/>
                <a:cs typeface="Verdana"/>
              </a:rPr>
              <a:t>c</a:t>
            </a:r>
            <a:r>
              <a:rPr sz="3200" spc="105" dirty="0">
                <a:solidFill>
                  <a:srgbClr val="332C2C"/>
                </a:solidFill>
                <a:latin typeface="Verdana"/>
                <a:cs typeface="Verdana"/>
              </a:rPr>
              <a:t>u</a:t>
            </a:r>
            <a:r>
              <a:rPr sz="3200" spc="-200" dirty="0">
                <a:solidFill>
                  <a:srgbClr val="332C2C"/>
                </a:solidFill>
                <a:latin typeface="Verdana"/>
                <a:cs typeface="Verdana"/>
              </a:rPr>
              <a:t>r</a:t>
            </a:r>
            <a:r>
              <a:rPr sz="3200" spc="-35" dirty="0">
                <a:solidFill>
                  <a:srgbClr val="332C2C"/>
                </a:solidFill>
                <a:latin typeface="Verdana"/>
                <a:cs typeface="Verdana"/>
              </a:rPr>
              <a:t>a</a:t>
            </a:r>
            <a:r>
              <a:rPr sz="3200" spc="90" dirty="0">
                <a:solidFill>
                  <a:srgbClr val="332C2C"/>
                </a:solidFill>
                <a:latin typeface="Verdana"/>
                <a:cs typeface="Verdana"/>
              </a:rPr>
              <a:t>c</a:t>
            </a:r>
            <a:r>
              <a:rPr sz="3200" spc="-229" dirty="0">
                <a:solidFill>
                  <a:srgbClr val="332C2C"/>
                </a:solidFill>
                <a:latin typeface="Verdana"/>
                <a:cs typeface="Verdana"/>
              </a:rPr>
              <a:t>y</a:t>
            </a:r>
            <a:r>
              <a:rPr sz="3200" spc="-420" dirty="0">
                <a:solidFill>
                  <a:srgbClr val="332C2C"/>
                </a:solidFill>
                <a:latin typeface="Verdana"/>
                <a:cs typeface="Verdana"/>
              </a:rPr>
              <a:t>.</a:t>
            </a:r>
            <a:r>
              <a:rPr sz="3200" spc="-250" dirty="0">
                <a:solidFill>
                  <a:srgbClr val="332C2C"/>
                </a:solidFill>
                <a:latin typeface="Verdana"/>
                <a:cs typeface="Verdana"/>
              </a:rPr>
              <a:t> </a:t>
            </a:r>
            <a:r>
              <a:rPr sz="3200" spc="-12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e</a:t>
            </a:r>
            <a:r>
              <a:rPr sz="3200" spc="-95" dirty="0">
                <a:solidFill>
                  <a:srgbClr val="332C2C"/>
                </a:solidFill>
                <a:latin typeface="Verdana"/>
                <a:cs typeface="Verdana"/>
              </a:rPr>
              <a:t>s</a:t>
            </a:r>
            <a:r>
              <a:rPr sz="3200" spc="25" dirty="0">
                <a:solidFill>
                  <a:srgbClr val="332C2C"/>
                </a:solidFill>
                <a:latin typeface="Verdana"/>
                <a:cs typeface="Verdana"/>
              </a:rPr>
              <a:t>e</a:t>
            </a:r>
            <a:r>
              <a:rPr sz="3200" spc="-250" dirty="0">
                <a:solidFill>
                  <a:srgbClr val="332C2C"/>
                </a:solidFill>
                <a:latin typeface="Verdana"/>
                <a:cs typeface="Verdana"/>
              </a:rPr>
              <a:t> </a:t>
            </a:r>
            <a:r>
              <a:rPr sz="3200" spc="-20" dirty="0">
                <a:latin typeface="Verdana"/>
                <a:cs typeface="Verdana"/>
              </a:rPr>
              <a:t>i</a:t>
            </a:r>
            <a:r>
              <a:rPr sz="3200" spc="114" dirty="0">
                <a:latin typeface="Verdana"/>
                <a:cs typeface="Verdana"/>
              </a:rPr>
              <a:t>nn</a:t>
            </a:r>
            <a:r>
              <a:rPr sz="3200" spc="10" dirty="0">
                <a:latin typeface="Verdana"/>
                <a:cs typeface="Verdana"/>
              </a:rPr>
              <a:t>o</a:t>
            </a:r>
            <a:r>
              <a:rPr sz="3200" spc="-180" dirty="0">
                <a:latin typeface="Verdana"/>
                <a:cs typeface="Verdana"/>
              </a:rPr>
              <a:t>v</a:t>
            </a:r>
            <a:r>
              <a:rPr sz="3200" spc="-35" dirty="0">
                <a:latin typeface="Verdana"/>
                <a:cs typeface="Verdana"/>
              </a:rPr>
              <a:t>a</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14" dirty="0">
                <a:latin typeface="Verdana"/>
                <a:cs typeface="Verdana"/>
              </a:rPr>
              <a:t>n</a:t>
            </a:r>
            <a:r>
              <a:rPr sz="3200" spc="-90" dirty="0">
                <a:latin typeface="Verdana"/>
                <a:cs typeface="Verdana"/>
              </a:rPr>
              <a:t>s</a:t>
            </a:r>
            <a:r>
              <a:rPr sz="3200" spc="-245" dirty="0">
                <a:latin typeface="Verdana"/>
                <a:cs typeface="Verdana"/>
              </a:rPr>
              <a:t> </a:t>
            </a:r>
            <a:r>
              <a:rPr sz="3200" spc="-35" dirty="0">
                <a:solidFill>
                  <a:srgbClr val="332C2C"/>
                </a:solidFill>
                <a:latin typeface="Verdana"/>
                <a:cs typeface="Verdana"/>
              </a:rPr>
              <a:t>a</a:t>
            </a:r>
            <a:r>
              <a:rPr sz="3200" spc="-20" dirty="0">
                <a:solidFill>
                  <a:srgbClr val="332C2C"/>
                </a:solidFill>
                <a:latin typeface="Verdana"/>
                <a:cs typeface="Verdana"/>
              </a:rPr>
              <a:t>ll</a:t>
            </a:r>
            <a:r>
              <a:rPr sz="3200" spc="10" dirty="0">
                <a:solidFill>
                  <a:srgbClr val="332C2C"/>
                </a:solidFill>
                <a:latin typeface="Verdana"/>
                <a:cs typeface="Verdana"/>
              </a:rPr>
              <a:t>o</a:t>
            </a:r>
            <a:r>
              <a:rPr sz="3200" spc="170" dirty="0">
                <a:solidFill>
                  <a:srgbClr val="332C2C"/>
                </a:solidFill>
                <a:latin typeface="Verdana"/>
                <a:cs typeface="Verdana"/>
              </a:rPr>
              <a:t>w</a:t>
            </a:r>
            <a:r>
              <a:rPr sz="3200" spc="-250" dirty="0">
                <a:solidFill>
                  <a:srgbClr val="332C2C"/>
                </a:solidFill>
                <a:latin typeface="Verdana"/>
                <a:cs typeface="Verdana"/>
              </a:rPr>
              <a:t> </a:t>
            </a:r>
            <a:r>
              <a:rPr sz="3200" spc="-60" dirty="0">
                <a:solidFill>
                  <a:srgbClr val="332C2C"/>
                </a:solidFill>
                <a:latin typeface="Verdana"/>
                <a:cs typeface="Verdana"/>
              </a:rPr>
              <a:t>f</a:t>
            </a:r>
            <a:r>
              <a:rPr sz="3200" spc="50" dirty="0">
                <a:solidFill>
                  <a:srgbClr val="332C2C"/>
                </a:solidFill>
                <a:latin typeface="Verdana"/>
                <a:cs typeface="Verdana"/>
              </a:rPr>
              <a:t>o</a:t>
            </a:r>
            <a:r>
              <a:rPr sz="3200" spc="-65" dirty="0">
                <a:solidFill>
                  <a:srgbClr val="332C2C"/>
                </a:solidFill>
                <a:latin typeface="Verdana"/>
                <a:cs typeface="Verdana"/>
              </a:rPr>
              <a:t>r  </a:t>
            </a:r>
            <a:r>
              <a:rPr sz="3200" spc="145" dirty="0">
                <a:solidFill>
                  <a:srgbClr val="332C2C"/>
                </a:solidFill>
                <a:latin typeface="Verdana"/>
                <a:cs typeface="Verdana"/>
              </a:rPr>
              <a:t>b</a:t>
            </a:r>
            <a:r>
              <a:rPr sz="3200" spc="20" dirty="0">
                <a:solidFill>
                  <a:srgbClr val="332C2C"/>
                </a:solidFill>
                <a:latin typeface="Verdana"/>
                <a:cs typeface="Verdana"/>
              </a:rPr>
              <a:t>e</a:t>
            </a:r>
            <a:r>
              <a:rPr sz="3200" spc="-5" dirty="0">
                <a:solidFill>
                  <a:srgbClr val="332C2C"/>
                </a:solidFill>
                <a:latin typeface="Verdana"/>
                <a:cs typeface="Verdana"/>
              </a:rPr>
              <a:t>t</a:t>
            </a:r>
            <a:r>
              <a:rPr sz="3200" spc="-20" dirty="0">
                <a:solidFill>
                  <a:srgbClr val="332C2C"/>
                </a:solidFill>
                <a:latin typeface="Verdana"/>
                <a:cs typeface="Verdana"/>
              </a:rPr>
              <a:t>t</a:t>
            </a:r>
            <a:r>
              <a:rPr sz="3200" spc="20" dirty="0">
                <a:solidFill>
                  <a:srgbClr val="332C2C"/>
                </a:solidFill>
                <a:latin typeface="Verdana"/>
                <a:cs typeface="Verdana"/>
              </a:rPr>
              <a:t>e</a:t>
            </a:r>
            <a:r>
              <a:rPr sz="3200" spc="-70" dirty="0">
                <a:solidFill>
                  <a:srgbClr val="332C2C"/>
                </a:solidFill>
                <a:latin typeface="Verdana"/>
                <a:cs typeface="Verdana"/>
              </a:rPr>
              <a:t>r</a:t>
            </a:r>
            <a:r>
              <a:rPr sz="3200" spc="-250" dirty="0">
                <a:solidFill>
                  <a:srgbClr val="332C2C"/>
                </a:solidFill>
                <a:latin typeface="Verdana"/>
                <a:cs typeface="Verdana"/>
              </a:rPr>
              <a:t> </a:t>
            </a:r>
            <a:r>
              <a:rPr sz="3200" spc="-60" dirty="0">
                <a:solidFill>
                  <a:srgbClr val="332C2C"/>
                </a:solidFill>
                <a:latin typeface="Verdana"/>
                <a:cs typeface="Verdana"/>
              </a:rPr>
              <a:t>f</a:t>
            </a:r>
            <a:r>
              <a:rPr sz="3200" spc="-20" dirty="0">
                <a:solidFill>
                  <a:srgbClr val="332C2C"/>
                </a:solidFill>
                <a:latin typeface="Verdana"/>
                <a:cs typeface="Verdana"/>
              </a:rPr>
              <a:t>e</a:t>
            </a:r>
            <a:r>
              <a:rPr sz="3200" spc="-35" dirty="0">
                <a:solidFill>
                  <a:srgbClr val="332C2C"/>
                </a:solidFill>
                <a:latin typeface="Verdana"/>
                <a:cs typeface="Verdana"/>
              </a:rPr>
              <a:t>a</a:t>
            </a:r>
            <a:r>
              <a:rPr sz="3200" spc="30" dirty="0">
                <a:solidFill>
                  <a:srgbClr val="332C2C"/>
                </a:solidFill>
                <a:latin typeface="Verdana"/>
                <a:cs typeface="Verdana"/>
              </a:rPr>
              <a:t>t</a:t>
            </a:r>
            <a:r>
              <a:rPr sz="3200" spc="105" dirty="0">
                <a:solidFill>
                  <a:srgbClr val="332C2C"/>
                </a:solidFill>
                <a:latin typeface="Verdana"/>
                <a:cs typeface="Verdana"/>
              </a:rPr>
              <a:t>u</a:t>
            </a:r>
            <a:r>
              <a:rPr sz="3200" spc="-110" dirty="0">
                <a:solidFill>
                  <a:srgbClr val="332C2C"/>
                </a:solidFill>
                <a:latin typeface="Verdana"/>
                <a:cs typeface="Verdana"/>
              </a:rPr>
              <a:t>r</a:t>
            </a:r>
            <a:r>
              <a:rPr sz="3200" spc="25" dirty="0">
                <a:solidFill>
                  <a:srgbClr val="332C2C"/>
                </a:solidFill>
                <a:latin typeface="Verdana"/>
                <a:cs typeface="Verdana"/>
              </a:rPr>
              <a:t>e</a:t>
            </a:r>
            <a:r>
              <a:rPr sz="3200" spc="-250" dirty="0">
                <a:solidFill>
                  <a:srgbClr val="332C2C"/>
                </a:solidFill>
                <a:latin typeface="Verdana"/>
                <a:cs typeface="Verdana"/>
              </a:rPr>
              <a:t> </a:t>
            </a:r>
            <a:r>
              <a:rPr sz="3200" spc="-20" dirty="0">
                <a:solidFill>
                  <a:srgbClr val="332C2C"/>
                </a:solidFill>
                <a:latin typeface="Verdana"/>
                <a:cs typeface="Verdana"/>
              </a:rPr>
              <a:t>e</a:t>
            </a:r>
            <a:r>
              <a:rPr sz="3200" spc="-165" dirty="0">
                <a:solidFill>
                  <a:srgbClr val="332C2C"/>
                </a:solidFill>
                <a:latin typeface="Verdana"/>
                <a:cs typeface="Verdana"/>
              </a:rPr>
              <a:t>x</a:t>
            </a:r>
            <a:r>
              <a:rPr sz="3200" spc="30" dirty="0">
                <a:solidFill>
                  <a:srgbClr val="332C2C"/>
                </a:solidFill>
                <a:latin typeface="Verdana"/>
                <a:cs typeface="Verdana"/>
              </a:rPr>
              <a:t>t</a:t>
            </a:r>
            <a:r>
              <a:rPr sz="3200" spc="-200" dirty="0">
                <a:solidFill>
                  <a:srgbClr val="332C2C"/>
                </a:solidFill>
                <a:latin typeface="Verdana"/>
                <a:cs typeface="Verdana"/>
              </a:rPr>
              <a:t>r</a:t>
            </a:r>
            <a:r>
              <a:rPr sz="3200" spc="-35" dirty="0">
                <a:solidFill>
                  <a:srgbClr val="332C2C"/>
                </a:solidFill>
                <a:latin typeface="Verdana"/>
                <a:cs typeface="Verdana"/>
              </a:rPr>
              <a:t>a</a:t>
            </a:r>
            <a:r>
              <a:rPr sz="3200" spc="130" dirty="0">
                <a:solidFill>
                  <a:srgbClr val="332C2C"/>
                </a:solidFill>
                <a:latin typeface="Verdana"/>
                <a:cs typeface="Verdana"/>
              </a:rPr>
              <a:t>c</a:t>
            </a:r>
            <a:r>
              <a:rPr sz="3200" spc="30" dirty="0">
                <a:solidFill>
                  <a:srgbClr val="332C2C"/>
                </a:solidFill>
                <a:latin typeface="Verdana"/>
                <a:cs typeface="Verdana"/>
              </a:rPr>
              <a:t>t</a:t>
            </a:r>
            <a:r>
              <a:rPr sz="3200" spc="-20" dirty="0">
                <a:solidFill>
                  <a:srgbClr val="332C2C"/>
                </a:solidFill>
                <a:latin typeface="Verdana"/>
                <a:cs typeface="Verdana"/>
              </a:rPr>
              <a:t>i</a:t>
            </a:r>
            <a:r>
              <a:rPr sz="3200" spc="50" dirty="0">
                <a:solidFill>
                  <a:srgbClr val="332C2C"/>
                </a:solidFill>
                <a:latin typeface="Verdana"/>
                <a:cs typeface="Verdana"/>
              </a:rPr>
              <a:t>o</a:t>
            </a:r>
            <a:r>
              <a:rPr sz="3200" spc="120" dirty="0">
                <a:solidFill>
                  <a:srgbClr val="332C2C"/>
                </a:solidFill>
                <a:latin typeface="Verdana"/>
                <a:cs typeface="Verdana"/>
              </a:rPr>
              <a:t>n</a:t>
            </a:r>
            <a:r>
              <a:rPr sz="3200" spc="-250" dirty="0">
                <a:solidFill>
                  <a:srgbClr val="332C2C"/>
                </a:solidFill>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50" dirty="0">
                <a:solidFill>
                  <a:srgbClr val="332C2C"/>
                </a:solidFill>
                <a:latin typeface="Verdana"/>
                <a:cs typeface="Verdana"/>
              </a:rPr>
              <a:t>d</a:t>
            </a:r>
            <a:r>
              <a:rPr sz="3200" spc="-250" dirty="0">
                <a:solidFill>
                  <a:srgbClr val="332C2C"/>
                </a:solidFill>
                <a:latin typeface="Verdana"/>
                <a:cs typeface="Verdana"/>
              </a:rPr>
              <a:t> </a:t>
            </a:r>
            <a:r>
              <a:rPr sz="3200" spc="114" dirty="0">
                <a:solidFill>
                  <a:srgbClr val="332C2C"/>
                </a:solidFill>
                <a:latin typeface="Verdana"/>
                <a:cs typeface="Verdana"/>
              </a:rPr>
              <a:t>h</a:t>
            </a:r>
            <a:r>
              <a:rPr sz="3200" spc="-60" dirty="0">
                <a:solidFill>
                  <a:srgbClr val="332C2C"/>
                </a:solidFill>
                <a:latin typeface="Verdana"/>
                <a:cs typeface="Verdana"/>
              </a:rPr>
              <a:t>a</a:t>
            </a:r>
            <a:r>
              <a:rPr sz="3200" spc="-180" dirty="0">
                <a:solidFill>
                  <a:srgbClr val="332C2C"/>
                </a:solidFill>
                <a:latin typeface="Verdana"/>
                <a:cs typeface="Verdana"/>
              </a:rPr>
              <a:t>v</a:t>
            </a:r>
            <a:r>
              <a:rPr sz="3200" spc="25" dirty="0">
                <a:solidFill>
                  <a:srgbClr val="332C2C"/>
                </a:solidFill>
                <a:latin typeface="Verdana"/>
                <a:cs typeface="Verdana"/>
              </a:rPr>
              <a:t>e</a:t>
            </a:r>
            <a:r>
              <a:rPr sz="3200" spc="-250" dirty="0">
                <a:solidFill>
                  <a:srgbClr val="332C2C"/>
                </a:solidFill>
                <a:latin typeface="Verdana"/>
                <a:cs typeface="Verdana"/>
              </a:rPr>
              <a:t> </a:t>
            </a:r>
            <a:r>
              <a:rPr sz="3200" spc="-95" dirty="0">
                <a:solidFill>
                  <a:srgbClr val="332C2C"/>
                </a:solidFill>
                <a:latin typeface="Verdana"/>
                <a:cs typeface="Verdana"/>
              </a:rPr>
              <a:t>s</a:t>
            </a:r>
            <a:r>
              <a:rPr sz="3200" spc="20" dirty="0">
                <a:solidFill>
                  <a:srgbClr val="332C2C"/>
                </a:solidFill>
                <a:latin typeface="Verdana"/>
                <a:cs typeface="Verdana"/>
              </a:rPr>
              <a:t>e</a:t>
            </a:r>
            <a:r>
              <a:rPr sz="3200" spc="35" dirty="0">
                <a:solidFill>
                  <a:srgbClr val="332C2C"/>
                </a:solidFill>
                <a:latin typeface="Verdana"/>
                <a:cs typeface="Verdana"/>
              </a:rPr>
              <a:t>t</a:t>
            </a:r>
            <a:r>
              <a:rPr sz="3200" spc="-250" dirty="0">
                <a:solidFill>
                  <a:srgbClr val="332C2C"/>
                </a:solidFill>
                <a:latin typeface="Verdana"/>
                <a:cs typeface="Verdana"/>
              </a:rPr>
              <a:t> </a:t>
            </a:r>
            <a:r>
              <a:rPr sz="3200" spc="114" dirty="0">
                <a:solidFill>
                  <a:srgbClr val="332C2C"/>
                </a:solidFill>
                <a:latin typeface="Verdana"/>
                <a:cs typeface="Verdana"/>
              </a:rPr>
              <a:t>n</a:t>
            </a:r>
            <a:r>
              <a:rPr sz="3200" spc="-5" dirty="0">
                <a:solidFill>
                  <a:srgbClr val="332C2C"/>
                </a:solidFill>
                <a:latin typeface="Verdana"/>
                <a:cs typeface="Verdana"/>
              </a:rPr>
              <a:t>e</a:t>
            </a:r>
            <a:r>
              <a:rPr sz="3200" spc="105" dirty="0">
                <a:solidFill>
                  <a:srgbClr val="332C2C"/>
                </a:solidFill>
                <a:latin typeface="Verdana"/>
                <a:cs typeface="Verdana"/>
              </a:rPr>
              <a:t>w  </a:t>
            </a:r>
            <a:r>
              <a:rPr sz="3200" spc="145" dirty="0">
                <a:solidFill>
                  <a:srgbClr val="332C2C"/>
                </a:solidFill>
                <a:latin typeface="Verdana"/>
                <a:cs typeface="Verdana"/>
              </a:rPr>
              <a:t>b</a:t>
            </a:r>
            <a:r>
              <a:rPr sz="3200" spc="20" dirty="0">
                <a:solidFill>
                  <a:srgbClr val="332C2C"/>
                </a:solidFill>
                <a:latin typeface="Verdana"/>
                <a:cs typeface="Verdana"/>
              </a:rPr>
              <a:t>e</a:t>
            </a:r>
            <a:r>
              <a:rPr sz="3200" spc="114" dirty="0">
                <a:solidFill>
                  <a:srgbClr val="332C2C"/>
                </a:solidFill>
                <a:latin typeface="Verdana"/>
                <a:cs typeface="Verdana"/>
              </a:rPr>
              <a:t>n</a:t>
            </a:r>
            <a:r>
              <a:rPr sz="3200" spc="90" dirty="0">
                <a:solidFill>
                  <a:srgbClr val="332C2C"/>
                </a:solidFill>
                <a:latin typeface="Verdana"/>
                <a:cs typeface="Verdana"/>
              </a:rPr>
              <a:t>c</a:t>
            </a:r>
            <a:r>
              <a:rPr sz="3200" spc="114" dirty="0">
                <a:solidFill>
                  <a:srgbClr val="332C2C"/>
                </a:solidFill>
                <a:latin typeface="Verdana"/>
                <a:cs typeface="Verdana"/>
              </a:rPr>
              <a:t>h</a:t>
            </a:r>
            <a:r>
              <a:rPr sz="3200" spc="240" dirty="0">
                <a:solidFill>
                  <a:srgbClr val="332C2C"/>
                </a:solidFill>
                <a:latin typeface="Verdana"/>
                <a:cs typeface="Verdana"/>
              </a:rPr>
              <a:t>m</a:t>
            </a:r>
            <a:r>
              <a:rPr sz="3200" spc="-35" dirty="0">
                <a:solidFill>
                  <a:srgbClr val="332C2C"/>
                </a:solidFill>
                <a:latin typeface="Verdana"/>
                <a:cs typeface="Verdana"/>
              </a:rPr>
              <a:t>a</a:t>
            </a:r>
            <a:r>
              <a:rPr sz="3200" spc="-95" dirty="0">
                <a:solidFill>
                  <a:srgbClr val="332C2C"/>
                </a:solidFill>
                <a:latin typeface="Verdana"/>
                <a:cs typeface="Verdana"/>
              </a:rPr>
              <a:t>r</a:t>
            </a:r>
            <a:r>
              <a:rPr sz="3200" spc="-20" dirty="0">
                <a:solidFill>
                  <a:srgbClr val="332C2C"/>
                </a:solidFill>
                <a:latin typeface="Verdana"/>
                <a:cs typeface="Verdana"/>
              </a:rPr>
              <a:t>k</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114" dirty="0">
                <a:latin typeface="Verdana"/>
                <a:cs typeface="Verdana"/>
              </a:rPr>
              <a:t>h</a:t>
            </a:r>
            <a:r>
              <a:rPr sz="3200" spc="-35" dirty="0">
                <a:latin typeface="Verdana"/>
                <a:cs typeface="Verdana"/>
              </a:rPr>
              <a:t>a</a:t>
            </a:r>
            <a:r>
              <a:rPr sz="3200" spc="114" dirty="0">
                <a:latin typeface="Verdana"/>
                <a:cs typeface="Verdana"/>
              </a:rPr>
              <a:t>n</a:t>
            </a:r>
            <a:r>
              <a:rPr sz="3200" spc="145" dirty="0">
                <a:latin typeface="Verdana"/>
                <a:cs typeface="Verdana"/>
              </a:rPr>
              <a:t>d</a:t>
            </a:r>
            <a:r>
              <a:rPr sz="3200" spc="165" dirty="0">
                <a:latin typeface="Verdana"/>
                <a:cs typeface="Verdana"/>
              </a:rPr>
              <a:t>w</a:t>
            </a:r>
            <a:r>
              <a:rPr sz="3200" spc="-95" dirty="0">
                <a:latin typeface="Verdana"/>
                <a:cs typeface="Verdana"/>
              </a:rPr>
              <a:t>r</a:t>
            </a:r>
            <a:r>
              <a:rPr sz="3200" spc="-20" dirty="0">
                <a:latin typeface="Verdana"/>
                <a:cs typeface="Verdana"/>
              </a:rPr>
              <a:t>i</a:t>
            </a:r>
            <a:r>
              <a:rPr sz="3200" spc="-5" dirty="0">
                <a:latin typeface="Verdana"/>
                <a:cs typeface="Verdana"/>
              </a:rPr>
              <a:t>t</a:t>
            </a:r>
            <a:r>
              <a:rPr sz="3200" spc="-20" dirty="0">
                <a:latin typeface="Verdana"/>
                <a:cs typeface="Verdana"/>
              </a:rPr>
              <a:t>t</a:t>
            </a:r>
            <a:r>
              <a:rPr sz="3200" spc="20" dirty="0">
                <a:latin typeface="Verdana"/>
                <a:cs typeface="Verdana"/>
              </a:rPr>
              <a:t>e</a:t>
            </a:r>
            <a:r>
              <a:rPr sz="3200" spc="120" dirty="0">
                <a:latin typeface="Verdana"/>
                <a:cs typeface="Verdana"/>
              </a:rPr>
              <a:t>n</a:t>
            </a:r>
            <a:r>
              <a:rPr sz="3200" spc="-250" dirty="0">
                <a:latin typeface="Verdana"/>
                <a:cs typeface="Verdana"/>
              </a:rPr>
              <a:t> </a:t>
            </a:r>
            <a:r>
              <a:rPr sz="3200" spc="145" dirty="0">
                <a:latin typeface="Verdana"/>
                <a:cs typeface="Verdana"/>
              </a:rPr>
              <a:t>d</a:t>
            </a:r>
            <a:r>
              <a:rPr sz="3200" spc="-20" dirty="0">
                <a:latin typeface="Verdana"/>
                <a:cs typeface="Verdana"/>
              </a:rPr>
              <a:t>i</a:t>
            </a:r>
            <a:r>
              <a:rPr sz="3200" spc="165" dirty="0">
                <a:latin typeface="Verdana"/>
                <a:cs typeface="Verdana"/>
              </a:rPr>
              <a:t>g</a:t>
            </a:r>
            <a:r>
              <a:rPr sz="3200" spc="-20" dirty="0">
                <a:latin typeface="Verdana"/>
                <a:cs typeface="Verdana"/>
              </a:rPr>
              <a:t>i</a:t>
            </a:r>
            <a:r>
              <a:rPr sz="3200" spc="30" dirty="0">
                <a:latin typeface="Verdana"/>
                <a:cs typeface="Verdana"/>
              </a:rPr>
              <a:t>t  </a:t>
            </a:r>
            <a:r>
              <a:rPr sz="3200" spc="-110" dirty="0">
                <a:latin typeface="Verdana"/>
                <a:cs typeface="Verdana"/>
              </a:rPr>
              <a:t>r</a:t>
            </a:r>
            <a:r>
              <a:rPr sz="3200" spc="20" dirty="0">
                <a:latin typeface="Verdana"/>
                <a:cs typeface="Verdana"/>
              </a:rPr>
              <a:t>e</a:t>
            </a:r>
            <a:r>
              <a:rPr sz="3200" spc="85" dirty="0">
                <a:latin typeface="Verdana"/>
                <a:cs typeface="Verdana"/>
              </a:rPr>
              <a:t>c</a:t>
            </a:r>
            <a:r>
              <a:rPr sz="3200" spc="50" dirty="0">
                <a:latin typeface="Verdana"/>
                <a:cs typeface="Verdana"/>
              </a:rPr>
              <a:t>o</a:t>
            </a:r>
            <a:r>
              <a:rPr sz="3200" spc="165" dirty="0">
                <a:latin typeface="Verdana"/>
                <a:cs typeface="Verdana"/>
              </a:rPr>
              <a:t>g</a:t>
            </a:r>
            <a:r>
              <a:rPr sz="3200" spc="114" dirty="0">
                <a:latin typeface="Verdana"/>
                <a:cs typeface="Verdana"/>
              </a:rPr>
              <a:t>n</a:t>
            </a:r>
            <a:r>
              <a:rPr sz="3200" spc="-20" dirty="0">
                <a:latin typeface="Verdana"/>
                <a:cs typeface="Verdana"/>
              </a:rPr>
              <a:t>i</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20" dirty="0">
                <a:latin typeface="Verdana"/>
                <a:cs typeface="Verdana"/>
              </a:rPr>
              <a:t>n</a:t>
            </a:r>
            <a:r>
              <a:rPr sz="3200" spc="-245" dirty="0">
                <a:latin typeface="Verdana"/>
                <a:cs typeface="Verdana"/>
              </a:rPr>
              <a:t> </a:t>
            </a:r>
            <a:r>
              <a:rPr sz="3200" spc="30" dirty="0">
                <a:solidFill>
                  <a:srgbClr val="332C2C"/>
                </a:solidFill>
                <a:latin typeface="Verdana"/>
                <a:cs typeface="Verdana"/>
              </a:rPr>
              <a:t>t</a:t>
            </a:r>
            <a:r>
              <a:rPr sz="3200" spc="-35" dirty="0">
                <a:solidFill>
                  <a:srgbClr val="332C2C"/>
                </a:solidFill>
                <a:latin typeface="Verdana"/>
                <a:cs typeface="Verdana"/>
              </a:rPr>
              <a:t>a</a:t>
            </a:r>
            <a:r>
              <a:rPr sz="3200" spc="-95" dirty="0">
                <a:solidFill>
                  <a:srgbClr val="332C2C"/>
                </a:solidFill>
                <a:latin typeface="Verdana"/>
                <a:cs typeface="Verdana"/>
              </a:rPr>
              <a:t>s</a:t>
            </a:r>
            <a:r>
              <a:rPr sz="3200" spc="-20" dirty="0">
                <a:solidFill>
                  <a:srgbClr val="332C2C"/>
                </a:solidFill>
                <a:latin typeface="Verdana"/>
                <a:cs typeface="Verdana"/>
              </a:rPr>
              <a:t>k</a:t>
            </a:r>
            <a:r>
              <a:rPr sz="3200" spc="-95" dirty="0">
                <a:solidFill>
                  <a:srgbClr val="332C2C"/>
                </a:solidFill>
                <a:latin typeface="Verdana"/>
                <a:cs typeface="Verdana"/>
              </a:rPr>
              <a:t>s</a:t>
            </a:r>
            <a:r>
              <a:rPr sz="3200" spc="-420" dirty="0">
                <a:solidFill>
                  <a:srgbClr val="332C2C"/>
                </a:solidFill>
                <a:latin typeface="Verdana"/>
                <a:cs typeface="Verdana"/>
              </a:rPr>
              <a:t>.</a:t>
            </a:r>
            <a:endParaRPr sz="3200" dirty="0">
              <a:latin typeface="Verdana"/>
              <a:cs typeface="Verdana"/>
            </a:endParaRPr>
          </a:p>
        </p:txBody>
      </p:sp>
      <p:sp>
        <p:nvSpPr>
          <p:cNvPr id="13" name="object 13"/>
          <p:cNvSpPr txBox="1">
            <a:spLocks noGrp="1"/>
          </p:cNvSpPr>
          <p:nvPr>
            <p:ph type="title"/>
          </p:nvPr>
        </p:nvSpPr>
        <p:spPr>
          <a:xfrm>
            <a:off x="2749550" y="1393558"/>
            <a:ext cx="6996430" cy="939800"/>
          </a:xfrm>
          <a:prstGeom prst="rect">
            <a:avLst/>
          </a:prstGeom>
        </p:spPr>
        <p:txBody>
          <a:bodyPr vert="horz" wrap="square" lIns="0" tIns="12700" rIns="0" bIns="0" rtlCol="0">
            <a:spAutoFit/>
          </a:bodyPr>
          <a:lstStyle/>
          <a:p>
            <a:pPr marL="12700">
              <a:lnSpc>
                <a:spcPct val="100000"/>
              </a:lnSpc>
              <a:spcBef>
                <a:spcPts val="100"/>
              </a:spcBef>
            </a:pPr>
            <a:r>
              <a:rPr sz="6000" spc="-120" dirty="0">
                <a:latin typeface="Cambria"/>
                <a:cs typeface="Cambria"/>
              </a:rPr>
              <a:t>Recent</a:t>
            </a:r>
            <a:r>
              <a:rPr sz="6000" spc="-180" dirty="0">
                <a:latin typeface="Cambria"/>
                <a:cs typeface="Cambria"/>
              </a:rPr>
              <a:t> </a:t>
            </a:r>
            <a:r>
              <a:rPr sz="6000" spc="-120" dirty="0">
                <a:latin typeface="Cambria"/>
                <a:cs typeface="Cambria"/>
              </a:rPr>
              <a:t>Breakthroughs</a:t>
            </a:r>
            <a:endParaRPr sz="6000" dirty="0">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890" cy="4196080"/>
          </a:xfrm>
          <a:custGeom>
            <a:avLst/>
            <a:gdLst/>
            <a:ahLst/>
            <a:cxnLst/>
            <a:rect l="l" t="t" r="r" b="b"/>
            <a:pathLst>
              <a:path w="2929890" h="4196080">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9655" y="4195791"/>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1054" y="9993"/>
            <a:ext cx="18287365" cy="10277005"/>
            <a:chOff x="1054" y="9993"/>
            <a:chExt cx="18287365" cy="1027700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11" name="object 11"/>
          <p:cNvSpPr txBox="1"/>
          <p:nvPr/>
        </p:nvSpPr>
        <p:spPr>
          <a:xfrm>
            <a:off x="1987550" y="3778250"/>
            <a:ext cx="7534275" cy="3456139"/>
          </a:xfrm>
          <a:prstGeom prst="rect">
            <a:avLst/>
          </a:prstGeom>
        </p:spPr>
        <p:txBody>
          <a:bodyPr vert="horz" wrap="square" lIns="0" tIns="8890" rIns="0" bIns="0" rtlCol="0">
            <a:spAutoFit/>
          </a:bodyPr>
          <a:lstStyle/>
          <a:p>
            <a:pPr marL="12700" marR="5080" algn="just">
              <a:lnSpc>
                <a:spcPct val="101099"/>
              </a:lnSpc>
              <a:spcBef>
                <a:spcPts val="70"/>
              </a:spcBef>
            </a:pPr>
            <a:r>
              <a:rPr sz="2800" spc="5" dirty="0">
                <a:solidFill>
                  <a:srgbClr val="332C2C"/>
                </a:solidFill>
                <a:latin typeface="Verdana"/>
                <a:cs typeface="Verdana"/>
              </a:rPr>
              <a:t>The</a:t>
            </a:r>
            <a:r>
              <a:rPr sz="2800" spc="-250" dirty="0">
                <a:solidFill>
                  <a:srgbClr val="332C2C"/>
                </a:solidFill>
                <a:latin typeface="Verdana"/>
                <a:cs typeface="Verdana"/>
              </a:rPr>
              <a:t> </a:t>
            </a:r>
            <a:r>
              <a:rPr sz="2800" spc="25" dirty="0">
                <a:solidFill>
                  <a:srgbClr val="332C2C"/>
                </a:solidFill>
                <a:latin typeface="Verdana"/>
                <a:cs typeface="Verdana"/>
              </a:rPr>
              <a:t>ﬁeld</a:t>
            </a:r>
            <a:r>
              <a:rPr sz="2800" spc="-245" dirty="0">
                <a:solidFill>
                  <a:srgbClr val="332C2C"/>
                </a:solidFill>
                <a:latin typeface="Verdana"/>
                <a:cs typeface="Verdana"/>
              </a:rPr>
              <a:t> </a:t>
            </a:r>
            <a:r>
              <a:rPr sz="2800" spc="10" dirty="0">
                <a:solidFill>
                  <a:srgbClr val="332C2C"/>
                </a:solidFill>
                <a:latin typeface="Verdana"/>
                <a:cs typeface="Verdana"/>
              </a:rPr>
              <a:t>of</a:t>
            </a:r>
            <a:r>
              <a:rPr sz="2800" spc="-240" dirty="0">
                <a:solidFill>
                  <a:srgbClr val="332C2C"/>
                </a:solidFill>
                <a:latin typeface="Verdana"/>
                <a:cs typeface="Verdana"/>
              </a:rPr>
              <a:t> </a:t>
            </a:r>
            <a:r>
              <a:rPr sz="2800" spc="45" dirty="0">
                <a:latin typeface="Verdana"/>
                <a:cs typeface="Verdana"/>
              </a:rPr>
              <a:t>handwritten</a:t>
            </a:r>
            <a:r>
              <a:rPr sz="2800" spc="-245" dirty="0">
                <a:latin typeface="Verdana"/>
                <a:cs typeface="Verdana"/>
              </a:rPr>
              <a:t> </a:t>
            </a:r>
            <a:r>
              <a:rPr sz="2800" spc="60" dirty="0">
                <a:latin typeface="Verdana"/>
                <a:cs typeface="Verdana"/>
              </a:rPr>
              <a:t>digit</a:t>
            </a:r>
            <a:r>
              <a:rPr sz="2800" spc="-245" dirty="0">
                <a:latin typeface="Verdana"/>
                <a:cs typeface="Verdana"/>
              </a:rPr>
              <a:t> </a:t>
            </a:r>
            <a:r>
              <a:rPr sz="2800" spc="35" dirty="0">
                <a:latin typeface="Verdana"/>
                <a:cs typeface="Verdana"/>
              </a:rPr>
              <a:t>identiﬁcation </a:t>
            </a:r>
            <a:r>
              <a:rPr sz="2800" spc="-955" dirty="0">
                <a:latin typeface="Verdana"/>
                <a:cs typeface="Verdana"/>
              </a:rPr>
              <a:t> </a:t>
            </a:r>
            <a:r>
              <a:rPr sz="2800" spc="90" dirty="0">
                <a:solidFill>
                  <a:srgbClr val="332C2C"/>
                </a:solidFill>
                <a:latin typeface="Verdana"/>
                <a:cs typeface="Verdana"/>
              </a:rPr>
              <a:t>c</a:t>
            </a:r>
            <a:r>
              <a:rPr sz="2800" spc="50" dirty="0">
                <a:solidFill>
                  <a:srgbClr val="332C2C"/>
                </a:solidFill>
                <a:latin typeface="Verdana"/>
                <a:cs typeface="Verdana"/>
              </a:rPr>
              <a:t>o</a:t>
            </a:r>
            <a:r>
              <a:rPr sz="2800" spc="114" dirty="0">
                <a:solidFill>
                  <a:srgbClr val="332C2C"/>
                </a:solidFill>
                <a:latin typeface="Verdana"/>
                <a:cs typeface="Verdana"/>
              </a:rPr>
              <a:t>n</a:t>
            </a:r>
            <a:r>
              <a:rPr sz="2800" spc="30" dirty="0">
                <a:solidFill>
                  <a:srgbClr val="332C2C"/>
                </a:solidFill>
                <a:latin typeface="Verdana"/>
                <a:cs typeface="Verdana"/>
              </a:rPr>
              <a:t>t</a:t>
            </a:r>
            <a:r>
              <a:rPr sz="2800" spc="-20" dirty="0">
                <a:solidFill>
                  <a:srgbClr val="332C2C"/>
                </a:solidFill>
                <a:latin typeface="Verdana"/>
                <a:cs typeface="Verdana"/>
              </a:rPr>
              <a:t>i</a:t>
            </a:r>
            <a:r>
              <a:rPr sz="2800" spc="114" dirty="0">
                <a:solidFill>
                  <a:srgbClr val="332C2C"/>
                </a:solidFill>
                <a:latin typeface="Verdana"/>
                <a:cs typeface="Verdana"/>
              </a:rPr>
              <a:t>n</a:t>
            </a:r>
            <a:r>
              <a:rPr sz="2800" spc="105" dirty="0">
                <a:solidFill>
                  <a:srgbClr val="332C2C"/>
                </a:solidFill>
                <a:latin typeface="Verdana"/>
                <a:cs typeface="Verdana"/>
              </a:rPr>
              <a:t>u</a:t>
            </a:r>
            <a:r>
              <a:rPr sz="2800" spc="20" dirty="0">
                <a:solidFill>
                  <a:srgbClr val="332C2C"/>
                </a:solidFill>
                <a:latin typeface="Verdana"/>
                <a:cs typeface="Verdana"/>
              </a:rPr>
              <a:t>e</a:t>
            </a:r>
            <a:r>
              <a:rPr sz="2800" spc="-90" dirty="0">
                <a:solidFill>
                  <a:srgbClr val="332C2C"/>
                </a:solidFill>
                <a:latin typeface="Verdana"/>
                <a:cs typeface="Verdana"/>
              </a:rPr>
              <a:t>s</a:t>
            </a:r>
            <a:r>
              <a:rPr sz="2800" spc="-250" dirty="0">
                <a:solidFill>
                  <a:srgbClr val="332C2C"/>
                </a:solidFill>
                <a:latin typeface="Verdana"/>
                <a:cs typeface="Verdana"/>
              </a:rPr>
              <a:t> </a:t>
            </a:r>
            <a:r>
              <a:rPr sz="2800" spc="-20" dirty="0">
                <a:solidFill>
                  <a:srgbClr val="332C2C"/>
                </a:solidFill>
                <a:latin typeface="Verdana"/>
                <a:cs typeface="Verdana"/>
              </a:rPr>
              <a:t>t</a:t>
            </a:r>
            <a:r>
              <a:rPr sz="2800" spc="55" dirty="0">
                <a:solidFill>
                  <a:srgbClr val="332C2C"/>
                </a:solidFill>
                <a:latin typeface="Verdana"/>
                <a:cs typeface="Verdana"/>
              </a:rPr>
              <a:t>o</a:t>
            </a:r>
            <a:r>
              <a:rPr sz="2800" spc="-250" dirty="0">
                <a:solidFill>
                  <a:srgbClr val="332C2C"/>
                </a:solidFill>
                <a:latin typeface="Verdana"/>
                <a:cs typeface="Verdana"/>
              </a:rPr>
              <a:t> </a:t>
            </a:r>
            <a:r>
              <a:rPr sz="2800" spc="-5" dirty="0">
                <a:solidFill>
                  <a:srgbClr val="332C2C"/>
                </a:solidFill>
                <a:latin typeface="Verdana"/>
                <a:cs typeface="Verdana"/>
              </a:rPr>
              <a:t>e</a:t>
            </a:r>
            <a:r>
              <a:rPr sz="2800" spc="-180" dirty="0">
                <a:solidFill>
                  <a:srgbClr val="332C2C"/>
                </a:solidFill>
                <a:latin typeface="Verdana"/>
                <a:cs typeface="Verdana"/>
              </a:rPr>
              <a:t>v</a:t>
            </a:r>
            <a:r>
              <a:rPr sz="2800" spc="50" dirty="0">
                <a:solidFill>
                  <a:srgbClr val="332C2C"/>
                </a:solidFill>
                <a:latin typeface="Verdana"/>
                <a:cs typeface="Verdana"/>
              </a:rPr>
              <a:t>o</a:t>
            </a:r>
            <a:r>
              <a:rPr sz="2800" spc="-20" dirty="0">
                <a:solidFill>
                  <a:srgbClr val="332C2C"/>
                </a:solidFill>
                <a:latin typeface="Verdana"/>
                <a:cs typeface="Verdana"/>
              </a:rPr>
              <a:t>l</a:t>
            </a:r>
            <a:r>
              <a:rPr sz="2800" spc="-180" dirty="0">
                <a:solidFill>
                  <a:srgbClr val="332C2C"/>
                </a:solidFill>
                <a:latin typeface="Verdana"/>
                <a:cs typeface="Verdana"/>
              </a:rPr>
              <a:t>v</a:t>
            </a:r>
            <a:r>
              <a:rPr sz="2800" spc="20" dirty="0">
                <a:solidFill>
                  <a:srgbClr val="332C2C"/>
                </a:solidFill>
                <a:latin typeface="Verdana"/>
                <a:cs typeface="Verdana"/>
              </a:rPr>
              <a:t>e</a:t>
            </a:r>
            <a:r>
              <a:rPr sz="2800" spc="-420" dirty="0">
                <a:solidFill>
                  <a:srgbClr val="332C2C"/>
                </a:solidFill>
                <a:latin typeface="Verdana"/>
                <a:cs typeface="Verdana"/>
              </a:rPr>
              <a:t>,</a:t>
            </a:r>
            <a:r>
              <a:rPr sz="2800" spc="-250" dirty="0">
                <a:solidFill>
                  <a:srgbClr val="332C2C"/>
                </a:solidFill>
                <a:latin typeface="Verdana"/>
                <a:cs typeface="Verdana"/>
              </a:rPr>
              <a:t> </a:t>
            </a:r>
            <a:r>
              <a:rPr sz="2800" spc="165" dirty="0">
                <a:solidFill>
                  <a:srgbClr val="332C2C"/>
                </a:solidFill>
                <a:latin typeface="Verdana"/>
                <a:cs typeface="Verdana"/>
              </a:rPr>
              <a:t>w</a:t>
            </a:r>
            <a:r>
              <a:rPr sz="2800" spc="-20" dirty="0">
                <a:solidFill>
                  <a:srgbClr val="332C2C"/>
                </a:solidFill>
                <a:latin typeface="Verdana"/>
                <a:cs typeface="Verdana"/>
              </a:rPr>
              <a:t>i</a:t>
            </a:r>
            <a:r>
              <a:rPr sz="2800" spc="30" dirty="0">
                <a:solidFill>
                  <a:srgbClr val="332C2C"/>
                </a:solidFill>
                <a:latin typeface="Verdana"/>
                <a:cs typeface="Verdana"/>
              </a:rPr>
              <a:t>t</a:t>
            </a:r>
            <a:r>
              <a:rPr sz="2800" spc="120" dirty="0">
                <a:solidFill>
                  <a:srgbClr val="332C2C"/>
                </a:solidFill>
                <a:latin typeface="Verdana"/>
                <a:cs typeface="Verdana"/>
              </a:rPr>
              <a:t>h</a:t>
            </a:r>
            <a:r>
              <a:rPr sz="2800" spc="-250" dirty="0">
                <a:solidFill>
                  <a:srgbClr val="332C2C"/>
                </a:solidFill>
                <a:latin typeface="Verdana"/>
                <a:cs typeface="Verdana"/>
              </a:rPr>
              <a:t> </a:t>
            </a:r>
            <a:r>
              <a:rPr sz="2800" spc="50" dirty="0">
                <a:solidFill>
                  <a:srgbClr val="332C2C"/>
                </a:solidFill>
                <a:latin typeface="Verdana"/>
                <a:cs typeface="Verdana"/>
              </a:rPr>
              <a:t>o</a:t>
            </a:r>
            <a:r>
              <a:rPr sz="2800" spc="114" dirty="0">
                <a:solidFill>
                  <a:srgbClr val="332C2C"/>
                </a:solidFill>
                <a:latin typeface="Verdana"/>
                <a:cs typeface="Verdana"/>
              </a:rPr>
              <a:t>n</a:t>
            </a:r>
            <a:r>
              <a:rPr sz="2800" spc="165" dirty="0">
                <a:solidFill>
                  <a:srgbClr val="332C2C"/>
                </a:solidFill>
                <a:latin typeface="Verdana"/>
                <a:cs typeface="Verdana"/>
              </a:rPr>
              <a:t>g</a:t>
            </a:r>
            <a:r>
              <a:rPr sz="2800" spc="50" dirty="0">
                <a:solidFill>
                  <a:srgbClr val="332C2C"/>
                </a:solidFill>
                <a:latin typeface="Verdana"/>
                <a:cs typeface="Verdana"/>
              </a:rPr>
              <a:t>o</a:t>
            </a:r>
            <a:r>
              <a:rPr sz="2800" spc="-20" dirty="0">
                <a:solidFill>
                  <a:srgbClr val="332C2C"/>
                </a:solidFill>
                <a:latin typeface="Verdana"/>
                <a:cs typeface="Verdana"/>
              </a:rPr>
              <a:t>i</a:t>
            </a:r>
            <a:r>
              <a:rPr sz="2800" spc="114" dirty="0">
                <a:solidFill>
                  <a:srgbClr val="332C2C"/>
                </a:solidFill>
                <a:latin typeface="Verdana"/>
                <a:cs typeface="Verdana"/>
              </a:rPr>
              <a:t>n</a:t>
            </a:r>
            <a:r>
              <a:rPr sz="2800" spc="170" dirty="0">
                <a:solidFill>
                  <a:srgbClr val="332C2C"/>
                </a:solidFill>
                <a:latin typeface="Verdana"/>
                <a:cs typeface="Verdana"/>
              </a:rPr>
              <a:t>g</a:t>
            </a:r>
            <a:r>
              <a:rPr sz="2800" spc="-250" dirty="0">
                <a:solidFill>
                  <a:srgbClr val="332C2C"/>
                </a:solidFill>
                <a:latin typeface="Verdana"/>
                <a:cs typeface="Verdana"/>
              </a:rPr>
              <a:t> </a:t>
            </a:r>
            <a:r>
              <a:rPr sz="2800" spc="-110" dirty="0">
                <a:solidFill>
                  <a:srgbClr val="332C2C"/>
                </a:solidFill>
                <a:latin typeface="Verdana"/>
                <a:cs typeface="Verdana"/>
              </a:rPr>
              <a:t>r</a:t>
            </a:r>
            <a:r>
              <a:rPr sz="2800" spc="20" dirty="0">
                <a:solidFill>
                  <a:srgbClr val="332C2C"/>
                </a:solidFill>
                <a:latin typeface="Verdana"/>
                <a:cs typeface="Verdana"/>
              </a:rPr>
              <a:t>e</a:t>
            </a:r>
            <a:r>
              <a:rPr sz="2800" spc="-95" dirty="0">
                <a:solidFill>
                  <a:srgbClr val="332C2C"/>
                </a:solidFill>
                <a:latin typeface="Verdana"/>
                <a:cs typeface="Verdana"/>
              </a:rPr>
              <a:t>s</a:t>
            </a:r>
            <a:r>
              <a:rPr sz="2800" spc="-20" dirty="0">
                <a:solidFill>
                  <a:srgbClr val="332C2C"/>
                </a:solidFill>
                <a:latin typeface="Verdana"/>
                <a:cs typeface="Verdana"/>
              </a:rPr>
              <a:t>e</a:t>
            </a:r>
            <a:r>
              <a:rPr sz="2800" spc="-35" dirty="0">
                <a:solidFill>
                  <a:srgbClr val="332C2C"/>
                </a:solidFill>
                <a:latin typeface="Verdana"/>
                <a:cs typeface="Verdana"/>
              </a:rPr>
              <a:t>a</a:t>
            </a:r>
            <a:r>
              <a:rPr sz="2800" spc="-110" dirty="0">
                <a:solidFill>
                  <a:srgbClr val="332C2C"/>
                </a:solidFill>
                <a:latin typeface="Verdana"/>
                <a:cs typeface="Verdana"/>
              </a:rPr>
              <a:t>r</a:t>
            </a:r>
            <a:r>
              <a:rPr sz="2800" spc="90" dirty="0">
                <a:solidFill>
                  <a:srgbClr val="332C2C"/>
                </a:solidFill>
                <a:latin typeface="Verdana"/>
                <a:cs typeface="Verdana"/>
              </a:rPr>
              <a:t>c</a:t>
            </a:r>
            <a:r>
              <a:rPr sz="2800" spc="85" dirty="0">
                <a:solidFill>
                  <a:srgbClr val="332C2C"/>
                </a:solidFill>
                <a:latin typeface="Verdana"/>
                <a:cs typeface="Verdana"/>
              </a:rPr>
              <a:t>h  </a:t>
            </a:r>
            <a:r>
              <a:rPr sz="2800" spc="-35" dirty="0">
                <a:solidFill>
                  <a:srgbClr val="332C2C"/>
                </a:solidFill>
                <a:latin typeface="Verdana"/>
                <a:cs typeface="Verdana"/>
              </a:rPr>
              <a:t>a</a:t>
            </a:r>
            <a:r>
              <a:rPr sz="2800" spc="-20" dirty="0">
                <a:solidFill>
                  <a:srgbClr val="332C2C"/>
                </a:solidFill>
                <a:latin typeface="Verdana"/>
                <a:cs typeface="Verdana"/>
              </a:rPr>
              <a:t>i</a:t>
            </a:r>
            <a:r>
              <a:rPr sz="2800" spc="240" dirty="0">
                <a:solidFill>
                  <a:srgbClr val="332C2C"/>
                </a:solidFill>
                <a:latin typeface="Verdana"/>
                <a:cs typeface="Verdana"/>
              </a:rPr>
              <a:t>m</a:t>
            </a:r>
            <a:r>
              <a:rPr sz="2800" spc="20" dirty="0">
                <a:solidFill>
                  <a:srgbClr val="332C2C"/>
                </a:solidFill>
                <a:latin typeface="Verdana"/>
                <a:cs typeface="Verdana"/>
              </a:rPr>
              <a:t>e</a:t>
            </a:r>
            <a:r>
              <a:rPr sz="2800" spc="150" dirty="0">
                <a:solidFill>
                  <a:srgbClr val="332C2C"/>
                </a:solidFill>
                <a:latin typeface="Verdana"/>
                <a:cs typeface="Verdana"/>
              </a:rPr>
              <a:t>d</a:t>
            </a:r>
            <a:r>
              <a:rPr sz="2800" spc="-250" dirty="0">
                <a:solidFill>
                  <a:srgbClr val="332C2C"/>
                </a:solidFill>
                <a:latin typeface="Verdana"/>
                <a:cs typeface="Verdana"/>
              </a:rPr>
              <a:t> </a:t>
            </a:r>
            <a:r>
              <a:rPr sz="2800" spc="-35" dirty="0">
                <a:solidFill>
                  <a:srgbClr val="332C2C"/>
                </a:solidFill>
                <a:latin typeface="Verdana"/>
                <a:cs typeface="Verdana"/>
              </a:rPr>
              <a:t>a</a:t>
            </a:r>
            <a:r>
              <a:rPr sz="2800" spc="35" dirty="0">
                <a:solidFill>
                  <a:srgbClr val="332C2C"/>
                </a:solidFill>
                <a:latin typeface="Verdana"/>
                <a:cs typeface="Verdana"/>
              </a:rPr>
              <a:t>t</a:t>
            </a:r>
            <a:r>
              <a:rPr sz="2800" spc="-250" dirty="0">
                <a:solidFill>
                  <a:srgbClr val="332C2C"/>
                </a:solidFill>
                <a:latin typeface="Verdana"/>
                <a:cs typeface="Verdana"/>
              </a:rPr>
              <a:t> </a:t>
            </a:r>
            <a:r>
              <a:rPr sz="2800" spc="10" dirty="0">
                <a:solidFill>
                  <a:srgbClr val="332C2C"/>
                </a:solidFill>
                <a:latin typeface="Verdana"/>
                <a:cs typeface="Verdana"/>
              </a:rPr>
              <a:t>o</a:t>
            </a:r>
            <a:r>
              <a:rPr sz="2800" spc="-180" dirty="0">
                <a:solidFill>
                  <a:srgbClr val="332C2C"/>
                </a:solidFill>
                <a:latin typeface="Verdana"/>
                <a:cs typeface="Verdana"/>
              </a:rPr>
              <a:t>v</a:t>
            </a:r>
            <a:r>
              <a:rPr sz="2800" spc="20" dirty="0">
                <a:solidFill>
                  <a:srgbClr val="332C2C"/>
                </a:solidFill>
                <a:latin typeface="Verdana"/>
                <a:cs typeface="Verdana"/>
              </a:rPr>
              <a:t>e</a:t>
            </a:r>
            <a:r>
              <a:rPr sz="2800" spc="-110" dirty="0">
                <a:solidFill>
                  <a:srgbClr val="332C2C"/>
                </a:solidFill>
                <a:latin typeface="Verdana"/>
                <a:cs typeface="Verdana"/>
              </a:rPr>
              <a:t>r</a:t>
            </a:r>
            <a:r>
              <a:rPr sz="2800" spc="90" dirty="0">
                <a:solidFill>
                  <a:srgbClr val="332C2C"/>
                </a:solidFill>
                <a:latin typeface="Verdana"/>
                <a:cs typeface="Verdana"/>
              </a:rPr>
              <a:t>c</a:t>
            </a:r>
            <a:r>
              <a:rPr sz="2800" spc="50" dirty="0">
                <a:solidFill>
                  <a:srgbClr val="332C2C"/>
                </a:solidFill>
                <a:latin typeface="Verdana"/>
                <a:cs typeface="Verdana"/>
              </a:rPr>
              <a:t>o</a:t>
            </a:r>
            <a:r>
              <a:rPr sz="2800" spc="240" dirty="0">
                <a:solidFill>
                  <a:srgbClr val="332C2C"/>
                </a:solidFill>
                <a:latin typeface="Verdana"/>
                <a:cs typeface="Verdana"/>
              </a:rPr>
              <a:t>m</a:t>
            </a:r>
            <a:r>
              <a:rPr sz="2800" spc="-20" dirty="0">
                <a:solidFill>
                  <a:srgbClr val="332C2C"/>
                </a:solidFill>
                <a:latin typeface="Verdana"/>
                <a:cs typeface="Verdana"/>
              </a:rPr>
              <a:t>i</a:t>
            </a:r>
            <a:r>
              <a:rPr sz="2800" spc="114" dirty="0">
                <a:solidFill>
                  <a:srgbClr val="332C2C"/>
                </a:solidFill>
                <a:latin typeface="Verdana"/>
                <a:cs typeface="Verdana"/>
              </a:rPr>
              <a:t>n</a:t>
            </a:r>
            <a:r>
              <a:rPr sz="2800" spc="170" dirty="0">
                <a:solidFill>
                  <a:srgbClr val="332C2C"/>
                </a:solidFill>
                <a:latin typeface="Verdana"/>
                <a:cs typeface="Verdana"/>
              </a:rPr>
              <a:t>g</a:t>
            </a:r>
            <a:r>
              <a:rPr sz="2800" spc="-250" dirty="0">
                <a:solidFill>
                  <a:srgbClr val="332C2C"/>
                </a:solidFill>
                <a:latin typeface="Verdana"/>
                <a:cs typeface="Verdana"/>
              </a:rPr>
              <a:t> </a:t>
            </a:r>
            <a:r>
              <a:rPr sz="2800" spc="-20" dirty="0">
                <a:solidFill>
                  <a:srgbClr val="332C2C"/>
                </a:solidFill>
                <a:latin typeface="Verdana"/>
                <a:cs typeface="Verdana"/>
              </a:rPr>
              <a:t>e</a:t>
            </a:r>
            <a:r>
              <a:rPr sz="2800" spc="-165" dirty="0">
                <a:solidFill>
                  <a:srgbClr val="332C2C"/>
                </a:solidFill>
                <a:latin typeface="Verdana"/>
                <a:cs typeface="Verdana"/>
              </a:rPr>
              <a:t>x</a:t>
            </a:r>
            <a:r>
              <a:rPr sz="2800" spc="-20" dirty="0">
                <a:solidFill>
                  <a:srgbClr val="332C2C"/>
                </a:solidFill>
                <a:latin typeface="Verdana"/>
                <a:cs typeface="Verdana"/>
              </a:rPr>
              <a:t>i</a:t>
            </a:r>
            <a:r>
              <a:rPr sz="2800" spc="-95" dirty="0">
                <a:solidFill>
                  <a:srgbClr val="332C2C"/>
                </a:solidFill>
                <a:latin typeface="Verdana"/>
                <a:cs typeface="Verdana"/>
              </a:rPr>
              <a:t>s</a:t>
            </a:r>
            <a:r>
              <a:rPr sz="2800" spc="30" dirty="0">
                <a:solidFill>
                  <a:srgbClr val="332C2C"/>
                </a:solidFill>
                <a:latin typeface="Verdana"/>
                <a:cs typeface="Verdana"/>
              </a:rPr>
              <a:t>t</a:t>
            </a:r>
            <a:r>
              <a:rPr sz="2800" spc="-20" dirty="0">
                <a:solidFill>
                  <a:srgbClr val="332C2C"/>
                </a:solidFill>
                <a:latin typeface="Verdana"/>
                <a:cs typeface="Verdana"/>
              </a:rPr>
              <a:t>i</a:t>
            </a:r>
            <a:r>
              <a:rPr sz="2800" spc="114" dirty="0">
                <a:solidFill>
                  <a:srgbClr val="332C2C"/>
                </a:solidFill>
                <a:latin typeface="Verdana"/>
                <a:cs typeface="Verdana"/>
              </a:rPr>
              <a:t>n</a:t>
            </a:r>
            <a:r>
              <a:rPr sz="2800" spc="170" dirty="0">
                <a:solidFill>
                  <a:srgbClr val="332C2C"/>
                </a:solidFill>
                <a:latin typeface="Verdana"/>
                <a:cs typeface="Verdana"/>
              </a:rPr>
              <a:t>g</a:t>
            </a:r>
            <a:r>
              <a:rPr sz="2800" spc="-250" dirty="0">
                <a:solidFill>
                  <a:srgbClr val="332C2C"/>
                </a:solidFill>
                <a:latin typeface="Verdana"/>
                <a:cs typeface="Verdana"/>
              </a:rPr>
              <a:t> </a:t>
            </a:r>
            <a:r>
              <a:rPr sz="2800" spc="90" dirty="0">
                <a:solidFill>
                  <a:srgbClr val="332C2C"/>
                </a:solidFill>
                <a:latin typeface="Verdana"/>
                <a:cs typeface="Verdana"/>
              </a:rPr>
              <a:t>c</a:t>
            </a:r>
            <a:r>
              <a:rPr sz="2800" spc="114" dirty="0">
                <a:solidFill>
                  <a:srgbClr val="332C2C"/>
                </a:solidFill>
                <a:latin typeface="Verdana"/>
                <a:cs typeface="Verdana"/>
              </a:rPr>
              <a:t>h</a:t>
            </a:r>
            <a:r>
              <a:rPr sz="2800" spc="-35" dirty="0">
                <a:solidFill>
                  <a:srgbClr val="332C2C"/>
                </a:solidFill>
                <a:latin typeface="Verdana"/>
                <a:cs typeface="Verdana"/>
              </a:rPr>
              <a:t>a</a:t>
            </a:r>
            <a:r>
              <a:rPr sz="2800" spc="-20" dirty="0">
                <a:solidFill>
                  <a:srgbClr val="332C2C"/>
                </a:solidFill>
                <a:latin typeface="Verdana"/>
                <a:cs typeface="Verdana"/>
              </a:rPr>
              <a:t>ll</a:t>
            </a:r>
            <a:r>
              <a:rPr sz="2800" spc="20" dirty="0">
                <a:solidFill>
                  <a:srgbClr val="332C2C"/>
                </a:solidFill>
                <a:latin typeface="Verdana"/>
                <a:cs typeface="Verdana"/>
              </a:rPr>
              <a:t>e</a:t>
            </a:r>
            <a:r>
              <a:rPr sz="2800" spc="114" dirty="0">
                <a:solidFill>
                  <a:srgbClr val="332C2C"/>
                </a:solidFill>
                <a:latin typeface="Verdana"/>
                <a:cs typeface="Verdana"/>
              </a:rPr>
              <a:t>n</a:t>
            </a:r>
            <a:r>
              <a:rPr sz="2800" spc="165" dirty="0">
                <a:solidFill>
                  <a:srgbClr val="332C2C"/>
                </a:solidFill>
                <a:latin typeface="Verdana"/>
                <a:cs typeface="Verdana"/>
              </a:rPr>
              <a:t>g</a:t>
            </a:r>
            <a:r>
              <a:rPr sz="2800" spc="20" dirty="0">
                <a:solidFill>
                  <a:srgbClr val="332C2C"/>
                </a:solidFill>
                <a:latin typeface="Verdana"/>
                <a:cs typeface="Verdana"/>
              </a:rPr>
              <a:t>e</a:t>
            </a:r>
            <a:r>
              <a:rPr sz="2800" spc="-95" dirty="0">
                <a:solidFill>
                  <a:srgbClr val="332C2C"/>
                </a:solidFill>
                <a:latin typeface="Verdana"/>
                <a:cs typeface="Verdana"/>
              </a:rPr>
              <a:t>s</a:t>
            </a:r>
            <a:r>
              <a:rPr sz="2800" spc="-420" dirty="0">
                <a:solidFill>
                  <a:srgbClr val="332C2C"/>
                </a:solidFill>
                <a:latin typeface="Verdana"/>
                <a:cs typeface="Verdana"/>
              </a:rPr>
              <a:t>.</a:t>
            </a:r>
            <a:endParaRPr sz="2800" dirty="0">
              <a:latin typeface="Verdana"/>
              <a:cs typeface="Verdana"/>
            </a:endParaRPr>
          </a:p>
          <a:p>
            <a:pPr marL="12700" marR="487680">
              <a:lnSpc>
                <a:spcPct val="101499"/>
              </a:lnSpc>
              <a:spcBef>
                <a:spcPts val="25"/>
              </a:spcBef>
            </a:pPr>
            <a:r>
              <a:rPr sz="2800" spc="110" dirty="0">
                <a:solidFill>
                  <a:srgbClr val="332C2C"/>
                </a:solidFill>
                <a:latin typeface="Verdana"/>
                <a:cs typeface="Verdana"/>
              </a:rPr>
              <a:t>F</a:t>
            </a:r>
            <a:r>
              <a:rPr sz="2800" spc="105" dirty="0">
                <a:solidFill>
                  <a:srgbClr val="332C2C"/>
                </a:solidFill>
                <a:latin typeface="Verdana"/>
                <a:cs typeface="Verdana"/>
              </a:rPr>
              <a:t>u</a:t>
            </a:r>
            <a:r>
              <a:rPr sz="2800" spc="30" dirty="0">
                <a:solidFill>
                  <a:srgbClr val="332C2C"/>
                </a:solidFill>
                <a:latin typeface="Verdana"/>
                <a:cs typeface="Verdana"/>
              </a:rPr>
              <a:t>t</a:t>
            </a:r>
            <a:r>
              <a:rPr sz="2800" spc="105" dirty="0">
                <a:solidFill>
                  <a:srgbClr val="332C2C"/>
                </a:solidFill>
                <a:latin typeface="Verdana"/>
                <a:cs typeface="Verdana"/>
              </a:rPr>
              <a:t>u</a:t>
            </a:r>
            <a:r>
              <a:rPr sz="2800" spc="-110" dirty="0">
                <a:solidFill>
                  <a:srgbClr val="332C2C"/>
                </a:solidFill>
                <a:latin typeface="Verdana"/>
                <a:cs typeface="Verdana"/>
              </a:rPr>
              <a:t>r</a:t>
            </a:r>
            <a:r>
              <a:rPr sz="2800" spc="25" dirty="0">
                <a:solidFill>
                  <a:srgbClr val="332C2C"/>
                </a:solidFill>
                <a:latin typeface="Verdana"/>
                <a:cs typeface="Verdana"/>
              </a:rPr>
              <a:t>e</a:t>
            </a:r>
            <a:r>
              <a:rPr sz="2800" spc="-250" dirty="0">
                <a:solidFill>
                  <a:srgbClr val="332C2C"/>
                </a:solidFill>
                <a:latin typeface="Verdana"/>
                <a:cs typeface="Verdana"/>
              </a:rPr>
              <a:t> </a:t>
            </a:r>
            <a:r>
              <a:rPr sz="2800" spc="-35" dirty="0">
                <a:solidFill>
                  <a:srgbClr val="332C2C"/>
                </a:solidFill>
                <a:latin typeface="Verdana"/>
                <a:cs typeface="Verdana"/>
              </a:rPr>
              <a:t>a</a:t>
            </a:r>
            <a:r>
              <a:rPr sz="2800" spc="145" dirty="0">
                <a:solidFill>
                  <a:srgbClr val="332C2C"/>
                </a:solidFill>
                <a:latin typeface="Verdana"/>
                <a:cs typeface="Verdana"/>
              </a:rPr>
              <a:t>d</a:t>
            </a:r>
            <a:r>
              <a:rPr sz="2800" spc="-180" dirty="0">
                <a:solidFill>
                  <a:srgbClr val="332C2C"/>
                </a:solidFill>
                <a:latin typeface="Verdana"/>
                <a:cs typeface="Verdana"/>
              </a:rPr>
              <a:t>v</a:t>
            </a:r>
            <a:r>
              <a:rPr sz="2800" spc="-35" dirty="0">
                <a:solidFill>
                  <a:srgbClr val="332C2C"/>
                </a:solidFill>
                <a:latin typeface="Verdana"/>
                <a:cs typeface="Verdana"/>
              </a:rPr>
              <a:t>a</a:t>
            </a:r>
            <a:r>
              <a:rPr sz="2800" spc="114" dirty="0">
                <a:solidFill>
                  <a:srgbClr val="332C2C"/>
                </a:solidFill>
                <a:latin typeface="Verdana"/>
                <a:cs typeface="Verdana"/>
              </a:rPr>
              <a:t>n</a:t>
            </a:r>
            <a:r>
              <a:rPr sz="2800" spc="90" dirty="0">
                <a:solidFill>
                  <a:srgbClr val="332C2C"/>
                </a:solidFill>
                <a:latin typeface="Verdana"/>
                <a:cs typeface="Verdana"/>
              </a:rPr>
              <a:t>c</a:t>
            </a:r>
            <a:r>
              <a:rPr sz="2800" spc="20" dirty="0">
                <a:solidFill>
                  <a:srgbClr val="332C2C"/>
                </a:solidFill>
                <a:latin typeface="Verdana"/>
                <a:cs typeface="Verdana"/>
              </a:rPr>
              <a:t>e</a:t>
            </a:r>
            <a:r>
              <a:rPr sz="2800" spc="240" dirty="0">
                <a:solidFill>
                  <a:srgbClr val="332C2C"/>
                </a:solidFill>
                <a:latin typeface="Verdana"/>
                <a:cs typeface="Verdana"/>
              </a:rPr>
              <a:t>m</a:t>
            </a:r>
            <a:r>
              <a:rPr sz="2800" spc="20" dirty="0">
                <a:solidFill>
                  <a:srgbClr val="332C2C"/>
                </a:solidFill>
                <a:latin typeface="Verdana"/>
                <a:cs typeface="Verdana"/>
              </a:rPr>
              <a:t>e</a:t>
            </a:r>
            <a:r>
              <a:rPr sz="2800" spc="114" dirty="0">
                <a:solidFill>
                  <a:srgbClr val="332C2C"/>
                </a:solidFill>
                <a:latin typeface="Verdana"/>
                <a:cs typeface="Verdana"/>
              </a:rPr>
              <a:t>n</a:t>
            </a:r>
            <a:r>
              <a:rPr sz="2800" spc="30" dirty="0">
                <a:solidFill>
                  <a:srgbClr val="332C2C"/>
                </a:solidFill>
                <a:latin typeface="Verdana"/>
                <a:cs typeface="Verdana"/>
              </a:rPr>
              <a:t>t</a:t>
            </a:r>
            <a:r>
              <a:rPr sz="2800" spc="-90" dirty="0">
                <a:solidFill>
                  <a:srgbClr val="332C2C"/>
                </a:solidFill>
                <a:latin typeface="Verdana"/>
                <a:cs typeface="Verdana"/>
              </a:rPr>
              <a:t>s</a:t>
            </a:r>
            <a:r>
              <a:rPr sz="2800" spc="-250" dirty="0">
                <a:solidFill>
                  <a:srgbClr val="332C2C"/>
                </a:solidFill>
                <a:latin typeface="Verdana"/>
                <a:cs typeface="Verdana"/>
              </a:rPr>
              <a:t> </a:t>
            </a:r>
            <a:r>
              <a:rPr sz="2800" spc="240" dirty="0">
                <a:solidFill>
                  <a:srgbClr val="332C2C"/>
                </a:solidFill>
                <a:latin typeface="Verdana"/>
                <a:cs typeface="Verdana"/>
              </a:rPr>
              <a:t>m</a:t>
            </a:r>
            <a:r>
              <a:rPr sz="2800" spc="-60" dirty="0">
                <a:solidFill>
                  <a:srgbClr val="332C2C"/>
                </a:solidFill>
                <a:latin typeface="Verdana"/>
                <a:cs typeface="Verdana"/>
              </a:rPr>
              <a:t>a</a:t>
            </a:r>
            <a:r>
              <a:rPr sz="2800" spc="-135" dirty="0">
                <a:solidFill>
                  <a:srgbClr val="332C2C"/>
                </a:solidFill>
                <a:latin typeface="Verdana"/>
                <a:cs typeface="Verdana"/>
              </a:rPr>
              <a:t>y</a:t>
            </a:r>
            <a:r>
              <a:rPr sz="2800" spc="-250" dirty="0">
                <a:solidFill>
                  <a:srgbClr val="332C2C"/>
                </a:solidFill>
                <a:latin typeface="Verdana"/>
                <a:cs typeface="Verdana"/>
              </a:rPr>
              <a:t> </a:t>
            </a:r>
            <a:r>
              <a:rPr sz="2800" spc="-20" dirty="0">
                <a:solidFill>
                  <a:srgbClr val="332C2C"/>
                </a:solidFill>
                <a:latin typeface="Verdana"/>
                <a:cs typeface="Verdana"/>
              </a:rPr>
              <a:t>le</a:t>
            </a:r>
            <a:r>
              <a:rPr sz="2800" spc="-35" dirty="0">
                <a:solidFill>
                  <a:srgbClr val="332C2C"/>
                </a:solidFill>
                <a:latin typeface="Verdana"/>
                <a:cs typeface="Verdana"/>
              </a:rPr>
              <a:t>a</a:t>
            </a:r>
            <a:r>
              <a:rPr sz="2800" spc="150" dirty="0">
                <a:solidFill>
                  <a:srgbClr val="332C2C"/>
                </a:solidFill>
                <a:latin typeface="Verdana"/>
                <a:cs typeface="Verdana"/>
              </a:rPr>
              <a:t>d</a:t>
            </a:r>
            <a:r>
              <a:rPr sz="2800" spc="-250" dirty="0">
                <a:solidFill>
                  <a:srgbClr val="332C2C"/>
                </a:solidFill>
                <a:latin typeface="Verdana"/>
                <a:cs typeface="Verdana"/>
              </a:rPr>
              <a:t> </a:t>
            </a:r>
            <a:r>
              <a:rPr sz="2800" spc="-20" dirty="0">
                <a:solidFill>
                  <a:srgbClr val="332C2C"/>
                </a:solidFill>
                <a:latin typeface="Verdana"/>
                <a:cs typeface="Verdana"/>
              </a:rPr>
              <a:t>t</a:t>
            </a:r>
            <a:r>
              <a:rPr sz="2800" spc="55" dirty="0">
                <a:solidFill>
                  <a:srgbClr val="332C2C"/>
                </a:solidFill>
                <a:latin typeface="Verdana"/>
                <a:cs typeface="Verdana"/>
              </a:rPr>
              <a:t>o</a:t>
            </a:r>
            <a:r>
              <a:rPr sz="2800" spc="-250" dirty="0">
                <a:solidFill>
                  <a:srgbClr val="332C2C"/>
                </a:solidFill>
                <a:latin typeface="Verdana"/>
                <a:cs typeface="Verdana"/>
              </a:rPr>
              <a:t> </a:t>
            </a:r>
            <a:r>
              <a:rPr sz="2800" spc="-5" dirty="0">
                <a:solidFill>
                  <a:srgbClr val="332C2C"/>
                </a:solidFill>
                <a:latin typeface="Verdana"/>
                <a:cs typeface="Verdana"/>
              </a:rPr>
              <a:t>e</a:t>
            </a:r>
            <a:r>
              <a:rPr sz="2800" spc="-180" dirty="0">
                <a:solidFill>
                  <a:srgbClr val="332C2C"/>
                </a:solidFill>
                <a:latin typeface="Verdana"/>
                <a:cs typeface="Verdana"/>
              </a:rPr>
              <a:t>v</a:t>
            </a:r>
            <a:r>
              <a:rPr sz="2800" spc="20" dirty="0">
                <a:solidFill>
                  <a:srgbClr val="332C2C"/>
                </a:solidFill>
                <a:latin typeface="Verdana"/>
                <a:cs typeface="Verdana"/>
              </a:rPr>
              <a:t>e</a:t>
            </a:r>
            <a:r>
              <a:rPr sz="2800" spc="85" dirty="0">
                <a:solidFill>
                  <a:srgbClr val="332C2C"/>
                </a:solidFill>
                <a:latin typeface="Verdana"/>
                <a:cs typeface="Verdana"/>
              </a:rPr>
              <a:t>n  </a:t>
            </a:r>
            <a:r>
              <a:rPr sz="2800" spc="165" dirty="0">
                <a:solidFill>
                  <a:srgbClr val="332C2C"/>
                </a:solidFill>
                <a:latin typeface="Verdana"/>
                <a:cs typeface="Verdana"/>
              </a:rPr>
              <a:t>g</a:t>
            </a:r>
            <a:r>
              <a:rPr sz="2800" spc="-110" dirty="0">
                <a:solidFill>
                  <a:srgbClr val="332C2C"/>
                </a:solidFill>
                <a:latin typeface="Verdana"/>
                <a:cs typeface="Verdana"/>
              </a:rPr>
              <a:t>r</a:t>
            </a:r>
            <a:r>
              <a:rPr sz="2800" spc="-20" dirty="0">
                <a:solidFill>
                  <a:srgbClr val="332C2C"/>
                </a:solidFill>
                <a:latin typeface="Verdana"/>
                <a:cs typeface="Verdana"/>
              </a:rPr>
              <a:t>e</a:t>
            </a:r>
            <a:r>
              <a:rPr sz="2800" spc="-35" dirty="0">
                <a:solidFill>
                  <a:srgbClr val="332C2C"/>
                </a:solidFill>
                <a:latin typeface="Verdana"/>
                <a:cs typeface="Verdana"/>
              </a:rPr>
              <a:t>a</a:t>
            </a:r>
            <a:r>
              <a:rPr sz="2800" spc="-20" dirty="0">
                <a:solidFill>
                  <a:srgbClr val="332C2C"/>
                </a:solidFill>
                <a:latin typeface="Verdana"/>
                <a:cs typeface="Verdana"/>
              </a:rPr>
              <a:t>t</a:t>
            </a:r>
            <a:r>
              <a:rPr sz="2800" spc="20" dirty="0">
                <a:solidFill>
                  <a:srgbClr val="332C2C"/>
                </a:solidFill>
                <a:latin typeface="Verdana"/>
                <a:cs typeface="Verdana"/>
              </a:rPr>
              <a:t>e</a:t>
            </a:r>
            <a:r>
              <a:rPr sz="2800" spc="-70" dirty="0">
                <a:solidFill>
                  <a:srgbClr val="332C2C"/>
                </a:solidFill>
                <a:latin typeface="Verdana"/>
                <a:cs typeface="Verdana"/>
              </a:rPr>
              <a:t>r</a:t>
            </a:r>
            <a:r>
              <a:rPr sz="2800" spc="-250" dirty="0">
                <a:solidFill>
                  <a:srgbClr val="332C2C"/>
                </a:solidFill>
                <a:latin typeface="Verdana"/>
                <a:cs typeface="Verdana"/>
              </a:rPr>
              <a:t> </a:t>
            </a:r>
            <a:r>
              <a:rPr sz="2800" spc="-35" dirty="0">
                <a:latin typeface="Verdana"/>
                <a:cs typeface="Verdana"/>
              </a:rPr>
              <a:t>a</a:t>
            </a:r>
            <a:r>
              <a:rPr sz="2800" spc="85" dirty="0">
                <a:latin typeface="Verdana"/>
                <a:cs typeface="Verdana"/>
              </a:rPr>
              <a:t>c</a:t>
            </a:r>
            <a:r>
              <a:rPr sz="2800" spc="110" dirty="0">
                <a:latin typeface="Verdana"/>
                <a:cs typeface="Verdana"/>
              </a:rPr>
              <a:t>c</a:t>
            </a:r>
            <a:r>
              <a:rPr sz="2800" spc="105" dirty="0">
                <a:latin typeface="Verdana"/>
                <a:cs typeface="Verdana"/>
              </a:rPr>
              <a:t>u</a:t>
            </a:r>
            <a:r>
              <a:rPr sz="2800" spc="-200" dirty="0">
                <a:latin typeface="Verdana"/>
                <a:cs typeface="Verdana"/>
              </a:rPr>
              <a:t>r</a:t>
            </a:r>
            <a:r>
              <a:rPr sz="2800" spc="-35" dirty="0">
                <a:latin typeface="Verdana"/>
                <a:cs typeface="Verdana"/>
              </a:rPr>
              <a:t>a</a:t>
            </a:r>
            <a:r>
              <a:rPr sz="2800" spc="90" dirty="0">
                <a:latin typeface="Verdana"/>
                <a:cs typeface="Verdana"/>
              </a:rPr>
              <a:t>c</a:t>
            </a:r>
            <a:r>
              <a:rPr sz="2800" spc="-135" dirty="0">
                <a:latin typeface="Verdana"/>
                <a:cs typeface="Verdana"/>
              </a:rPr>
              <a:t>y</a:t>
            </a:r>
            <a:r>
              <a:rPr sz="2800" spc="-245" dirty="0">
                <a:latin typeface="Verdana"/>
                <a:cs typeface="Verdana"/>
              </a:rPr>
              <a:t> </a:t>
            </a:r>
            <a:r>
              <a:rPr sz="2800" spc="-35" dirty="0">
                <a:solidFill>
                  <a:srgbClr val="332C2C"/>
                </a:solidFill>
                <a:latin typeface="Verdana"/>
                <a:cs typeface="Verdana"/>
              </a:rPr>
              <a:t>a</a:t>
            </a:r>
            <a:r>
              <a:rPr sz="2800" spc="114" dirty="0">
                <a:solidFill>
                  <a:srgbClr val="332C2C"/>
                </a:solidFill>
                <a:latin typeface="Verdana"/>
                <a:cs typeface="Verdana"/>
              </a:rPr>
              <a:t>n</a:t>
            </a:r>
            <a:r>
              <a:rPr sz="2800" spc="150" dirty="0">
                <a:solidFill>
                  <a:srgbClr val="332C2C"/>
                </a:solidFill>
                <a:latin typeface="Verdana"/>
                <a:cs typeface="Verdana"/>
              </a:rPr>
              <a:t>d</a:t>
            </a:r>
            <a:r>
              <a:rPr sz="2800" spc="-245" dirty="0">
                <a:solidFill>
                  <a:srgbClr val="332C2C"/>
                </a:solidFill>
                <a:latin typeface="Verdana"/>
                <a:cs typeface="Verdana"/>
              </a:rPr>
              <a:t> </a:t>
            </a:r>
            <a:r>
              <a:rPr sz="2800" spc="-35" dirty="0">
                <a:latin typeface="Verdana"/>
                <a:cs typeface="Verdana"/>
              </a:rPr>
              <a:t>a</a:t>
            </a:r>
            <a:r>
              <a:rPr sz="2800" spc="145" dirty="0">
                <a:latin typeface="Verdana"/>
                <a:cs typeface="Verdana"/>
              </a:rPr>
              <a:t>pp</a:t>
            </a:r>
            <a:r>
              <a:rPr sz="2800" spc="-20" dirty="0">
                <a:latin typeface="Verdana"/>
                <a:cs typeface="Verdana"/>
              </a:rPr>
              <a:t>li</a:t>
            </a:r>
            <a:r>
              <a:rPr sz="2800" spc="110" dirty="0">
                <a:latin typeface="Verdana"/>
                <a:cs typeface="Verdana"/>
              </a:rPr>
              <a:t>c</a:t>
            </a:r>
            <a:r>
              <a:rPr sz="2800" spc="-35" dirty="0">
                <a:latin typeface="Verdana"/>
                <a:cs typeface="Verdana"/>
              </a:rPr>
              <a:t>a</a:t>
            </a:r>
            <a:r>
              <a:rPr sz="2800" spc="145" dirty="0">
                <a:latin typeface="Verdana"/>
                <a:cs typeface="Verdana"/>
              </a:rPr>
              <a:t>b</a:t>
            </a:r>
            <a:r>
              <a:rPr sz="2800" spc="-20" dirty="0">
                <a:latin typeface="Verdana"/>
                <a:cs typeface="Verdana"/>
              </a:rPr>
              <a:t>ili</a:t>
            </a:r>
            <a:r>
              <a:rPr sz="2800" spc="5" dirty="0">
                <a:latin typeface="Verdana"/>
                <a:cs typeface="Verdana"/>
              </a:rPr>
              <a:t>t</a:t>
            </a:r>
            <a:r>
              <a:rPr sz="2800" spc="-135" dirty="0">
                <a:latin typeface="Verdana"/>
                <a:cs typeface="Verdana"/>
              </a:rPr>
              <a:t>y</a:t>
            </a:r>
            <a:r>
              <a:rPr sz="2800" spc="-245" dirty="0">
                <a:latin typeface="Verdana"/>
                <a:cs typeface="Verdana"/>
              </a:rPr>
              <a:t> </a:t>
            </a:r>
            <a:r>
              <a:rPr sz="2800" spc="-20" dirty="0">
                <a:solidFill>
                  <a:srgbClr val="332C2C"/>
                </a:solidFill>
                <a:latin typeface="Verdana"/>
                <a:cs typeface="Verdana"/>
              </a:rPr>
              <a:t>i</a:t>
            </a:r>
            <a:r>
              <a:rPr sz="2800" spc="85" dirty="0">
                <a:solidFill>
                  <a:srgbClr val="332C2C"/>
                </a:solidFill>
                <a:latin typeface="Verdana"/>
                <a:cs typeface="Verdana"/>
              </a:rPr>
              <a:t>n  </a:t>
            </a:r>
            <a:r>
              <a:rPr sz="2800" spc="-180" dirty="0">
                <a:solidFill>
                  <a:srgbClr val="332C2C"/>
                </a:solidFill>
                <a:latin typeface="Verdana"/>
                <a:cs typeface="Verdana"/>
              </a:rPr>
              <a:t>v</a:t>
            </a:r>
            <a:r>
              <a:rPr sz="2800" spc="-35" dirty="0">
                <a:solidFill>
                  <a:srgbClr val="332C2C"/>
                </a:solidFill>
                <a:latin typeface="Verdana"/>
                <a:cs typeface="Verdana"/>
              </a:rPr>
              <a:t>a</a:t>
            </a:r>
            <a:r>
              <a:rPr sz="2800" spc="-95" dirty="0">
                <a:solidFill>
                  <a:srgbClr val="332C2C"/>
                </a:solidFill>
                <a:latin typeface="Verdana"/>
                <a:cs typeface="Verdana"/>
              </a:rPr>
              <a:t>r</a:t>
            </a:r>
            <a:r>
              <a:rPr sz="2800" spc="-20" dirty="0">
                <a:solidFill>
                  <a:srgbClr val="332C2C"/>
                </a:solidFill>
                <a:latin typeface="Verdana"/>
                <a:cs typeface="Verdana"/>
              </a:rPr>
              <a:t>i</a:t>
            </a:r>
            <a:r>
              <a:rPr sz="2800" spc="50" dirty="0">
                <a:solidFill>
                  <a:srgbClr val="332C2C"/>
                </a:solidFill>
                <a:latin typeface="Verdana"/>
                <a:cs typeface="Verdana"/>
              </a:rPr>
              <a:t>o</a:t>
            </a:r>
            <a:r>
              <a:rPr sz="2800" spc="105" dirty="0">
                <a:solidFill>
                  <a:srgbClr val="332C2C"/>
                </a:solidFill>
                <a:latin typeface="Verdana"/>
                <a:cs typeface="Verdana"/>
              </a:rPr>
              <a:t>u</a:t>
            </a:r>
            <a:r>
              <a:rPr sz="2800" spc="-90" dirty="0">
                <a:solidFill>
                  <a:srgbClr val="332C2C"/>
                </a:solidFill>
                <a:latin typeface="Verdana"/>
                <a:cs typeface="Verdana"/>
              </a:rPr>
              <a:t>s</a:t>
            </a:r>
            <a:r>
              <a:rPr sz="2800" spc="-250" dirty="0">
                <a:solidFill>
                  <a:srgbClr val="332C2C"/>
                </a:solidFill>
                <a:latin typeface="Verdana"/>
                <a:cs typeface="Verdana"/>
              </a:rPr>
              <a:t> </a:t>
            </a:r>
            <a:r>
              <a:rPr sz="2800" spc="145" dirty="0">
                <a:solidFill>
                  <a:srgbClr val="332C2C"/>
                </a:solidFill>
                <a:latin typeface="Verdana"/>
                <a:cs typeface="Verdana"/>
              </a:rPr>
              <a:t>d</a:t>
            </a:r>
            <a:r>
              <a:rPr sz="2800" spc="50" dirty="0">
                <a:solidFill>
                  <a:srgbClr val="332C2C"/>
                </a:solidFill>
                <a:latin typeface="Verdana"/>
                <a:cs typeface="Verdana"/>
              </a:rPr>
              <a:t>o</a:t>
            </a:r>
            <a:r>
              <a:rPr sz="2800" spc="240" dirty="0">
                <a:solidFill>
                  <a:srgbClr val="332C2C"/>
                </a:solidFill>
                <a:latin typeface="Verdana"/>
                <a:cs typeface="Verdana"/>
              </a:rPr>
              <a:t>m</a:t>
            </a:r>
            <a:r>
              <a:rPr sz="2800" spc="-35" dirty="0">
                <a:solidFill>
                  <a:srgbClr val="332C2C"/>
                </a:solidFill>
                <a:latin typeface="Verdana"/>
                <a:cs typeface="Verdana"/>
              </a:rPr>
              <a:t>a</a:t>
            </a:r>
            <a:r>
              <a:rPr sz="2800" spc="-20" dirty="0">
                <a:solidFill>
                  <a:srgbClr val="332C2C"/>
                </a:solidFill>
                <a:latin typeface="Verdana"/>
                <a:cs typeface="Verdana"/>
              </a:rPr>
              <a:t>i</a:t>
            </a:r>
            <a:r>
              <a:rPr sz="2800" spc="114" dirty="0">
                <a:solidFill>
                  <a:srgbClr val="332C2C"/>
                </a:solidFill>
                <a:latin typeface="Verdana"/>
                <a:cs typeface="Verdana"/>
              </a:rPr>
              <a:t>n</a:t>
            </a:r>
            <a:r>
              <a:rPr sz="2800" spc="-95" dirty="0">
                <a:solidFill>
                  <a:srgbClr val="332C2C"/>
                </a:solidFill>
                <a:latin typeface="Verdana"/>
                <a:cs typeface="Verdana"/>
              </a:rPr>
              <a:t>s</a:t>
            </a:r>
            <a:r>
              <a:rPr sz="2800" spc="-420" dirty="0">
                <a:solidFill>
                  <a:srgbClr val="332C2C"/>
                </a:solidFill>
                <a:latin typeface="Verdana"/>
                <a:cs typeface="Verdana"/>
              </a:rPr>
              <a:t>,</a:t>
            </a:r>
            <a:r>
              <a:rPr sz="2800" spc="-250" dirty="0">
                <a:solidFill>
                  <a:srgbClr val="332C2C"/>
                </a:solidFill>
                <a:latin typeface="Verdana"/>
                <a:cs typeface="Verdana"/>
              </a:rPr>
              <a:t> </a:t>
            </a:r>
            <a:r>
              <a:rPr sz="2800" spc="-20" dirty="0">
                <a:solidFill>
                  <a:srgbClr val="332C2C"/>
                </a:solidFill>
                <a:latin typeface="Verdana"/>
                <a:cs typeface="Verdana"/>
              </a:rPr>
              <a:t>i</a:t>
            </a:r>
            <a:r>
              <a:rPr sz="2800" spc="114" dirty="0">
                <a:solidFill>
                  <a:srgbClr val="332C2C"/>
                </a:solidFill>
                <a:latin typeface="Verdana"/>
                <a:cs typeface="Verdana"/>
              </a:rPr>
              <a:t>n</a:t>
            </a:r>
            <a:r>
              <a:rPr sz="2800" spc="90" dirty="0">
                <a:solidFill>
                  <a:srgbClr val="332C2C"/>
                </a:solidFill>
                <a:latin typeface="Verdana"/>
                <a:cs typeface="Verdana"/>
              </a:rPr>
              <a:t>c</a:t>
            </a:r>
            <a:r>
              <a:rPr sz="2800" spc="-20" dirty="0">
                <a:solidFill>
                  <a:srgbClr val="332C2C"/>
                </a:solidFill>
                <a:latin typeface="Verdana"/>
                <a:cs typeface="Verdana"/>
              </a:rPr>
              <a:t>l</a:t>
            </a:r>
            <a:r>
              <a:rPr sz="2800" spc="105" dirty="0">
                <a:solidFill>
                  <a:srgbClr val="332C2C"/>
                </a:solidFill>
                <a:latin typeface="Verdana"/>
                <a:cs typeface="Verdana"/>
              </a:rPr>
              <a:t>u</a:t>
            </a:r>
            <a:r>
              <a:rPr sz="2800" spc="145" dirty="0">
                <a:solidFill>
                  <a:srgbClr val="332C2C"/>
                </a:solidFill>
                <a:latin typeface="Verdana"/>
                <a:cs typeface="Verdana"/>
              </a:rPr>
              <a:t>d</a:t>
            </a:r>
            <a:r>
              <a:rPr sz="2800" spc="-20" dirty="0">
                <a:solidFill>
                  <a:srgbClr val="332C2C"/>
                </a:solidFill>
                <a:latin typeface="Verdana"/>
                <a:cs typeface="Verdana"/>
              </a:rPr>
              <a:t>i</a:t>
            </a:r>
            <a:r>
              <a:rPr sz="2800" spc="114" dirty="0">
                <a:solidFill>
                  <a:srgbClr val="332C2C"/>
                </a:solidFill>
                <a:latin typeface="Verdana"/>
                <a:cs typeface="Verdana"/>
              </a:rPr>
              <a:t>n</a:t>
            </a:r>
            <a:r>
              <a:rPr sz="2800" spc="170" dirty="0">
                <a:solidFill>
                  <a:srgbClr val="332C2C"/>
                </a:solidFill>
                <a:latin typeface="Verdana"/>
                <a:cs typeface="Verdana"/>
              </a:rPr>
              <a:t>g</a:t>
            </a:r>
            <a:r>
              <a:rPr sz="2800" spc="-245" dirty="0">
                <a:solidFill>
                  <a:srgbClr val="332C2C"/>
                </a:solidFill>
                <a:latin typeface="Verdana"/>
                <a:cs typeface="Verdana"/>
              </a:rPr>
              <a:t> </a:t>
            </a:r>
            <a:r>
              <a:rPr sz="2800" spc="140" dirty="0">
                <a:latin typeface="Verdana"/>
                <a:cs typeface="Verdana"/>
              </a:rPr>
              <a:t>b</a:t>
            </a:r>
            <a:r>
              <a:rPr sz="2800" spc="-35" dirty="0">
                <a:latin typeface="Verdana"/>
                <a:cs typeface="Verdana"/>
              </a:rPr>
              <a:t>a</a:t>
            </a:r>
            <a:r>
              <a:rPr sz="2800" spc="114" dirty="0">
                <a:latin typeface="Verdana"/>
                <a:cs typeface="Verdana"/>
              </a:rPr>
              <a:t>n</a:t>
            </a:r>
            <a:r>
              <a:rPr sz="2800" spc="20" dirty="0">
                <a:latin typeface="Verdana"/>
                <a:cs typeface="Verdana"/>
              </a:rPr>
              <a:t>k</a:t>
            </a:r>
            <a:r>
              <a:rPr sz="2800" spc="-20" dirty="0">
                <a:latin typeface="Verdana"/>
                <a:cs typeface="Verdana"/>
              </a:rPr>
              <a:t>i</a:t>
            </a:r>
            <a:r>
              <a:rPr sz="2800" spc="114" dirty="0">
                <a:latin typeface="Verdana"/>
                <a:cs typeface="Verdana"/>
              </a:rPr>
              <a:t>n</a:t>
            </a:r>
            <a:r>
              <a:rPr sz="2800" spc="170" dirty="0">
                <a:latin typeface="Verdana"/>
                <a:cs typeface="Verdana"/>
              </a:rPr>
              <a:t>g</a:t>
            </a:r>
            <a:r>
              <a:rPr sz="2800" spc="-245" dirty="0">
                <a:latin typeface="Verdana"/>
                <a:cs typeface="Verdana"/>
              </a:rPr>
              <a:t> </a:t>
            </a:r>
            <a:r>
              <a:rPr sz="2800" spc="-35" dirty="0">
                <a:solidFill>
                  <a:srgbClr val="332C2C"/>
                </a:solidFill>
                <a:latin typeface="Verdana"/>
                <a:cs typeface="Verdana"/>
              </a:rPr>
              <a:t>a</a:t>
            </a:r>
            <a:r>
              <a:rPr sz="2800" spc="114" dirty="0">
                <a:solidFill>
                  <a:srgbClr val="332C2C"/>
                </a:solidFill>
                <a:latin typeface="Verdana"/>
                <a:cs typeface="Verdana"/>
              </a:rPr>
              <a:t>n</a:t>
            </a:r>
            <a:r>
              <a:rPr sz="2800" spc="105" dirty="0">
                <a:solidFill>
                  <a:srgbClr val="332C2C"/>
                </a:solidFill>
                <a:latin typeface="Verdana"/>
                <a:cs typeface="Verdana"/>
              </a:rPr>
              <a:t>d  </a:t>
            </a:r>
            <a:r>
              <a:rPr sz="2800" spc="145" dirty="0">
                <a:latin typeface="Verdana"/>
                <a:cs typeface="Verdana"/>
              </a:rPr>
              <a:t>d</a:t>
            </a:r>
            <a:r>
              <a:rPr sz="2800" spc="-35" dirty="0">
                <a:latin typeface="Verdana"/>
                <a:cs typeface="Verdana"/>
              </a:rPr>
              <a:t>a</a:t>
            </a:r>
            <a:r>
              <a:rPr sz="2800" spc="30" dirty="0">
                <a:latin typeface="Verdana"/>
                <a:cs typeface="Verdana"/>
              </a:rPr>
              <a:t>t</a:t>
            </a:r>
            <a:r>
              <a:rPr sz="2800" spc="-30" dirty="0">
                <a:latin typeface="Verdana"/>
                <a:cs typeface="Verdana"/>
              </a:rPr>
              <a:t>a</a:t>
            </a:r>
            <a:r>
              <a:rPr sz="2800" spc="-250" dirty="0">
                <a:latin typeface="Verdana"/>
                <a:cs typeface="Verdana"/>
              </a:rPr>
              <a:t> </a:t>
            </a:r>
            <a:r>
              <a:rPr sz="2800" spc="20" dirty="0">
                <a:latin typeface="Verdana"/>
                <a:cs typeface="Verdana"/>
              </a:rPr>
              <a:t>e</a:t>
            </a:r>
            <a:r>
              <a:rPr sz="2800" spc="114" dirty="0">
                <a:latin typeface="Verdana"/>
                <a:cs typeface="Verdana"/>
              </a:rPr>
              <a:t>n</a:t>
            </a:r>
            <a:r>
              <a:rPr sz="2800" spc="30" dirty="0">
                <a:latin typeface="Verdana"/>
                <a:cs typeface="Verdana"/>
              </a:rPr>
              <a:t>t</a:t>
            </a:r>
            <a:r>
              <a:rPr sz="2800" spc="-30" dirty="0">
                <a:latin typeface="Verdana"/>
                <a:cs typeface="Verdana"/>
              </a:rPr>
              <a:t>r</a:t>
            </a:r>
            <a:r>
              <a:rPr sz="2800" spc="-135" dirty="0">
                <a:latin typeface="Verdana"/>
                <a:cs typeface="Verdana"/>
              </a:rPr>
              <a:t>y</a:t>
            </a:r>
            <a:r>
              <a:rPr sz="2800" spc="-420" dirty="0">
                <a:solidFill>
                  <a:srgbClr val="332C2C"/>
                </a:solidFill>
                <a:latin typeface="Verdana"/>
                <a:cs typeface="Verdana"/>
              </a:rPr>
              <a:t>.</a:t>
            </a:r>
            <a:endParaRPr sz="2800" dirty="0">
              <a:latin typeface="Verdana"/>
              <a:cs typeface="Verdana"/>
            </a:endParaRPr>
          </a:p>
        </p:txBody>
      </p:sp>
      <p:sp>
        <p:nvSpPr>
          <p:cNvPr id="12" name="object 12"/>
          <p:cNvSpPr txBox="1">
            <a:spLocks noGrp="1"/>
          </p:cNvSpPr>
          <p:nvPr>
            <p:ph type="title"/>
          </p:nvPr>
        </p:nvSpPr>
        <p:spPr>
          <a:xfrm>
            <a:off x="2348960" y="1486630"/>
            <a:ext cx="7545705" cy="676910"/>
          </a:xfrm>
          <a:prstGeom prst="rect">
            <a:avLst/>
          </a:prstGeom>
        </p:spPr>
        <p:txBody>
          <a:bodyPr vert="horz" wrap="square" lIns="0" tIns="15875" rIns="0" bIns="0" rtlCol="0">
            <a:spAutoFit/>
          </a:bodyPr>
          <a:lstStyle/>
          <a:p>
            <a:pPr marL="12700">
              <a:lnSpc>
                <a:spcPct val="100000"/>
              </a:lnSpc>
              <a:spcBef>
                <a:spcPts val="125"/>
              </a:spcBef>
            </a:pPr>
            <a:r>
              <a:rPr sz="4250" spc="-15" dirty="0">
                <a:latin typeface="Cambria"/>
                <a:cs typeface="Cambria"/>
              </a:rPr>
              <a:t>Conclusion</a:t>
            </a:r>
            <a:r>
              <a:rPr sz="4250" spc="-150" dirty="0">
                <a:latin typeface="Cambria"/>
                <a:cs typeface="Cambria"/>
              </a:rPr>
              <a:t> </a:t>
            </a:r>
            <a:r>
              <a:rPr sz="4250" spc="-40" dirty="0">
                <a:latin typeface="Cambria"/>
                <a:cs typeface="Cambria"/>
              </a:rPr>
              <a:t>and</a:t>
            </a:r>
            <a:r>
              <a:rPr sz="4250" spc="-140" dirty="0">
                <a:latin typeface="Cambria"/>
                <a:cs typeface="Cambria"/>
              </a:rPr>
              <a:t> </a:t>
            </a:r>
            <a:r>
              <a:rPr sz="4250" spc="-60" dirty="0">
                <a:latin typeface="Cambria"/>
                <a:cs typeface="Cambria"/>
              </a:rPr>
              <a:t>Future</a:t>
            </a:r>
            <a:r>
              <a:rPr sz="4250" spc="-145" dirty="0">
                <a:latin typeface="Cambria"/>
                <a:cs typeface="Cambria"/>
              </a:rPr>
              <a:t> </a:t>
            </a:r>
            <a:r>
              <a:rPr sz="4250" spc="-55" dirty="0">
                <a:latin typeface="Cambria"/>
                <a:cs typeface="Cambria"/>
              </a:rPr>
              <a:t>Directions</a:t>
            </a:r>
            <a:endParaRPr sz="4250" dirty="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1"/>
                  </a:lnTo>
                  <a:lnTo>
                    <a:pt x="2258290" y="315737"/>
                  </a:lnTo>
                  <a:lnTo>
                    <a:pt x="2223159" y="344870"/>
                  </a:lnTo>
                  <a:lnTo>
                    <a:pt x="2188441" y="374480"/>
                  </a:lnTo>
                  <a:lnTo>
                    <a:pt x="2154117" y="404546"/>
                  </a:lnTo>
                  <a:lnTo>
                    <a:pt x="2120170" y="435047"/>
                  </a:lnTo>
                  <a:lnTo>
                    <a:pt x="2086582" y="465963"/>
                  </a:lnTo>
                  <a:lnTo>
                    <a:pt x="2053335" y="497272"/>
                  </a:lnTo>
                  <a:lnTo>
                    <a:pt x="2020411" y="528955"/>
                  </a:lnTo>
                  <a:lnTo>
                    <a:pt x="1987792" y="560989"/>
                  </a:lnTo>
                  <a:lnTo>
                    <a:pt x="1955460" y="593356"/>
                  </a:lnTo>
                  <a:lnTo>
                    <a:pt x="1923397" y="626033"/>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1"/>
                  </a:lnTo>
                  <a:lnTo>
                    <a:pt x="1522903" y="1069693"/>
                  </a:lnTo>
                  <a:lnTo>
                    <a:pt x="1492724" y="1104546"/>
                  </a:lnTo>
                  <a:lnTo>
                    <a:pt x="1462545" y="1139400"/>
                  </a:lnTo>
                  <a:lnTo>
                    <a:pt x="1432348" y="1174233"/>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1"/>
                  </a:lnTo>
                  <a:lnTo>
                    <a:pt x="965040" y="1680146"/>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9"/>
                  </a:lnTo>
                  <a:lnTo>
                    <a:pt x="506707" y="2056997"/>
                  </a:lnTo>
                  <a:lnTo>
                    <a:pt x="468186" y="2082214"/>
                  </a:lnTo>
                  <a:lnTo>
                    <a:pt x="429108" y="2106789"/>
                  </a:lnTo>
                  <a:lnTo>
                    <a:pt x="389456" y="2130700"/>
                  </a:lnTo>
                  <a:lnTo>
                    <a:pt x="349212" y="2153927"/>
                  </a:lnTo>
                  <a:lnTo>
                    <a:pt x="308359" y="2176450"/>
                  </a:lnTo>
                  <a:lnTo>
                    <a:pt x="266877" y="2198248"/>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10566" y="536295"/>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76744" y="2147106"/>
            <a:ext cx="4137660" cy="1525905"/>
          </a:xfrm>
          <a:prstGeom prst="rect">
            <a:avLst/>
          </a:prstGeom>
        </p:spPr>
        <p:txBody>
          <a:bodyPr vert="horz" wrap="square" lIns="0" tIns="11430" rIns="0" bIns="0" rtlCol="0">
            <a:spAutoFit/>
          </a:bodyPr>
          <a:lstStyle/>
          <a:p>
            <a:pPr marL="12700">
              <a:lnSpc>
                <a:spcPct val="100000"/>
              </a:lnSpc>
              <a:spcBef>
                <a:spcPts val="90"/>
              </a:spcBef>
            </a:pPr>
            <a:r>
              <a:rPr sz="9850" spc="-210" dirty="0">
                <a:latin typeface="Cambria"/>
                <a:cs typeface="Cambria"/>
              </a:rPr>
              <a:t>Thanks!</a:t>
            </a:r>
            <a:endParaRPr sz="9850">
              <a:latin typeface="Cambria"/>
              <a:cs typeface="Cambria"/>
            </a:endParaRPr>
          </a:p>
        </p:txBody>
      </p:sp>
      <p:sp>
        <p:nvSpPr>
          <p:cNvPr id="14" name="TextBox 13">
            <a:extLst>
              <a:ext uri="{FF2B5EF4-FFF2-40B4-BE49-F238E27FC236}">
                <a16:creationId xmlns:a16="http://schemas.microsoft.com/office/drawing/2014/main" id="{30B951EC-DE22-611D-ABAF-AA2401984982}"/>
              </a:ext>
            </a:extLst>
          </p:cNvPr>
          <p:cNvSpPr txBox="1"/>
          <p:nvPr/>
        </p:nvSpPr>
        <p:spPr>
          <a:xfrm>
            <a:off x="8235950" y="4235450"/>
            <a:ext cx="8077200" cy="3046988"/>
          </a:xfrm>
          <a:prstGeom prst="rect">
            <a:avLst/>
          </a:prstGeom>
          <a:noFill/>
        </p:spPr>
        <p:txBody>
          <a:bodyPr wrap="square" rtlCol="0">
            <a:spAutoFit/>
          </a:bodyPr>
          <a:lstStyle/>
          <a:p>
            <a:r>
              <a:rPr lang="en-US" sz="3200" dirty="0"/>
              <a:t>By:</a:t>
            </a:r>
            <a:br>
              <a:rPr lang="en-US" sz="3200" dirty="0"/>
            </a:br>
            <a:r>
              <a:rPr lang="en-US" sz="3200" dirty="0"/>
              <a:t>         -</a:t>
            </a:r>
            <a:r>
              <a:rPr lang="en-US" sz="3200" dirty="0" err="1"/>
              <a:t>Akkash</a:t>
            </a:r>
            <a:r>
              <a:rPr lang="en-US" sz="3200" dirty="0"/>
              <a:t> s 22cs005</a:t>
            </a:r>
            <a:br>
              <a:rPr lang="en-US" sz="3200" dirty="0"/>
            </a:br>
            <a:r>
              <a:rPr lang="en-US" sz="3200" dirty="0"/>
              <a:t>         -Atchaya  V  22cs010</a:t>
            </a:r>
          </a:p>
          <a:p>
            <a:r>
              <a:rPr lang="en-US" sz="3200" dirty="0"/>
              <a:t>         -Darshan VV 22cs014</a:t>
            </a:r>
            <a:br>
              <a:rPr lang="en-US" sz="3200" dirty="0"/>
            </a:br>
            <a:r>
              <a:rPr lang="en-US" sz="3200" dirty="0"/>
              <a:t>         -Muhammad younus A 22cs052</a:t>
            </a:r>
            <a:br>
              <a:rPr lang="en-US" sz="3200" dirty="0"/>
            </a:br>
            <a:r>
              <a:rPr lang="en-US" sz="3200" dirty="0"/>
              <a:t>         -</a:t>
            </a:r>
            <a:r>
              <a:rPr lang="en-US" sz="3200" dirty="0" err="1"/>
              <a:t>Naajiya</a:t>
            </a:r>
            <a:r>
              <a:rPr lang="en-US" sz="3200" dirty="0"/>
              <a:t> k 22cs053</a:t>
            </a:r>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8</TotalTime>
  <Words>292</Words>
  <Application>Microsoft Office PowerPoint</Application>
  <PresentationFormat>Custom</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vt:lpstr>
      <vt:lpstr>Corbel</vt:lpstr>
      <vt:lpstr>Verdana</vt:lpstr>
      <vt:lpstr>Parallax</vt:lpstr>
      <vt:lpstr>Decoding Digits: Advances in  Handwritten Digit Identiﬁcation</vt:lpstr>
      <vt:lpstr>Introduction to Digit Identiﬁcation</vt:lpstr>
      <vt:lpstr>The journey of handwritten digit recognition began with simple algorithms. Early  systems struggled with variability in handwriting. Understanding the evolution of  these techniques helps appreciate the complexity and progress made in this area  over the decades.</vt:lpstr>
      <vt:lpstr>Machine Learning Techniques</vt:lpstr>
      <vt:lpstr>Challenges in Recognition</vt:lpstr>
      <vt:lpstr>Recent Breakthroughs</vt:lpstr>
      <vt:lpstr>Conclusion and Future Directions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younus</dc:creator>
  <cp:lastModifiedBy>Atchaya Velusamy</cp:lastModifiedBy>
  <cp:revision>2</cp:revision>
  <dcterms:created xsi:type="dcterms:W3CDTF">2024-12-02T04:40:40Z</dcterms:created>
  <dcterms:modified xsi:type="dcterms:W3CDTF">2024-12-02T04:56:21Z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2024-12-02T00:00:00Z</vt:filetime>
  </property>
  <property fmtid="{D5CDD505-2E9C-101B-9397-08002B2CF9AE}" pid="3" name="Creator">
    <vt:lpwstr>Chromium</vt:lpwstr>
  </property>
  <property fmtid="{D5CDD505-2E9C-101B-9397-08002B2CF9AE}" pid="4" name="LastSaved">
    <vt:filetime>2024-12-02T00:00:00Z</vt:filetime>
  </property>
</Properties>
</file>