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70" r:id="rId2"/>
    <p:sldId id="256" r:id="rId3"/>
    <p:sldId id="258" r:id="rId4"/>
    <p:sldId id="260" r:id="rId5"/>
    <p:sldId id="269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B40050-4C4B-4F9D-8A3B-0BF0E558B23D}" v="58" dt="2023-03-20T10:54:03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191" autoAdjust="0"/>
    <p:restoredTop sz="94660"/>
  </p:normalViewPr>
  <p:slideViewPr>
    <p:cSldViewPr snapToGrid="0">
      <p:cViewPr varScale="1">
        <p:scale>
          <a:sx n="75" d="100"/>
          <a:sy n="75" d="100"/>
        </p:scale>
        <p:origin x="-28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526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923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995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399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465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80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794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168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204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818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970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3/21/2023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009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lang="en-US" sz="5400" b="1" kern="1200" spc="3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5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 spc="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5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 spc="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5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 spc="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5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 spc="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5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 spc="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9001"/>
            <a:ext cx="5537200" cy="2057399"/>
          </a:xfrm>
        </p:spPr>
        <p:txBody>
          <a:bodyPr/>
          <a:lstStyle/>
          <a:p>
            <a:pPr>
              <a:buNone/>
            </a:pPr>
            <a:r>
              <a:rPr lang="en-IN" sz="2800" b="1" dirty="0" smtClean="0"/>
              <a:t>Name: </a:t>
            </a:r>
            <a:r>
              <a:rPr lang="en-IN" sz="2800" b="1" dirty="0" err="1" smtClean="0"/>
              <a:t>Darsh</a:t>
            </a:r>
            <a:r>
              <a:rPr lang="en-IN" sz="2800" b="1" dirty="0" smtClean="0"/>
              <a:t> </a:t>
            </a:r>
            <a:r>
              <a:rPr lang="en-IN" sz="2800" b="1" dirty="0" err="1" smtClean="0"/>
              <a:t>Dake</a:t>
            </a:r>
            <a:endParaRPr lang="en-IN" sz="2800" b="1" dirty="0" smtClean="0"/>
          </a:p>
          <a:p>
            <a:pPr>
              <a:buNone/>
            </a:pPr>
            <a:r>
              <a:rPr lang="en-IN" sz="2800" b="1" dirty="0" smtClean="0"/>
              <a:t>Roll no.: ML-A-009</a:t>
            </a:r>
          </a:p>
          <a:p>
            <a:pPr>
              <a:buNone/>
            </a:pPr>
            <a:r>
              <a:rPr lang="en-IN" sz="2800" b="1" dirty="0" err="1" smtClean="0"/>
              <a:t>Enrollment</a:t>
            </a:r>
            <a:r>
              <a:rPr lang="en-IN" sz="2800" b="1" dirty="0" smtClean="0"/>
              <a:t> no.: 200103062012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D7BDA416-AC4E-4E2A-A8F0-90079E8DFB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766" y="1924636"/>
            <a:ext cx="11232847" cy="2839976"/>
          </a:xfrm>
        </p:spPr>
        <p:txBody>
          <a:bodyPr anchor="t">
            <a:noAutofit/>
          </a:bodyPr>
          <a:lstStyle/>
          <a:p>
            <a:pPr algn="ctr"/>
            <a:r>
              <a:rPr sz="9600" u="sng" smtClean="0"/>
              <a:t>RDS</a:t>
            </a:r>
            <a:r>
              <a:rPr lang="en-US" sz="8000" dirty="0">
                <a:latin typeface="Aharoni"/>
                <a:cs typeface="Angsana New"/>
              </a:rPr>
              <a:t/>
            </a:r>
            <a:br>
              <a:rPr lang="en-US" sz="8000" dirty="0">
                <a:latin typeface="Aharoni"/>
                <a:cs typeface="Angsana New"/>
              </a:rPr>
            </a:br>
            <a:r>
              <a:rPr lang="en-US" sz="4800" dirty="0" smtClean="0">
                <a:latin typeface="Aharoni"/>
                <a:cs typeface="Aharoni"/>
              </a:rPr>
              <a:t>Relational Database Service</a:t>
            </a:r>
            <a:r>
              <a:rPr lang="en-US" sz="4800" dirty="0">
                <a:latin typeface="Aharoni"/>
                <a:cs typeface="Angsana New"/>
              </a:rPr>
              <a:t> 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6901"/>
            <a:ext cx="10515600" cy="5580062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Because of this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service we don’t have to buy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any server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any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install any database software in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it.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RDS make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easy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to set-up and operate a relational database in the cloud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It provides a very cost-effective way to use industry’s leading RDBMS software as a managed service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Amazon RDS supports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PostgreSQL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MySQL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Maria DB, Oracle, SQL Server, and Amazon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Aurora.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It creates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multiple instances for high availability and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failovers.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RDS allows you to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scale database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up or down as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needed.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It provides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automated backups and recovery, allowing you to easily restore your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database.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RDS provides performance metrics, monitoring, and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diagnostics.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It is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 fully managed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service so AWS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handles the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infrastructure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and maintenance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tasks.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It provides various security measures like network isolation, controls the access, safe guards data from unauthorized user, data encryption etc.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IN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799"/>
            <a:ext cx="10515600" cy="48561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b="1" dirty="0" smtClean="0">
                <a:latin typeface="Calibri" pitchFamily="34" charset="0"/>
                <a:cs typeface="Calibri" pitchFamily="34" charset="0"/>
              </a:rPr>
              <a:t>Choose Database Engine: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We can choose among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MySQL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PostgreSQL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Oracle, SQL Server, and Amazon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Aurora which fits our application requirement.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>
                <a:latin typeface="Calibri" pitchFamily="34" charset="0"/>
                <a:cs typeface="Calibri" pitchFamily="34" charset="0"/>
              </a:rPr>
              <a:t>Select Instance type: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We can choose from variety of instance with different CPU, memory and storage.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>
                <a:latin typeface="Calibri" pitchFamily="34" charset="0"/>
                <a:cs typeface="Calibri" pitchFamily="34" charset="0"/>
              </a:rPr>
              <a:t>Configure database: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Give database name, username, password and storage size.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>
                <a:latin typeface="Calibri" pitchFamily="34" charset="0"/>
                <a:cs typeface="Calibri" pitchFamily="34" charset="0"/>
              </a:rPr>
              <a:t>Launch instance: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It automatically provision necessary hardware and software resources.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>
                <a:latin typeface="Calibri" pitchFamily="34" charset="0"/>
                <a:cs typeface="Calibri" pitchFamily="34" charset="0"/>
              </a:rPr>
              <a:t>Connect to database: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Connect to database using preferred database client.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>
                <a:latin typeface="Calibri" pitchFamily="34" charset="0"/>
                <a:cs typeface="Calibri" pitchFamily="34" charset="0"/>
              </a:rPr>
              <a:t>Scale as needed: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we can change instance type and storage size.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>
                <a:latin typeface="Calibri" pitchFamily="34" charset="0"/>
                <a:cs typeface="Calibri" pitchFamily="34" charset="0"/>
              </a:rPr>
              <a:t>Monitor and manage database: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It gives features like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performance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metrics, automated backups and point-in-time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recovery, ability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to create read replicas for scaling 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read-heavy 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workloads</a:t>
            </a:r>
            <a:endParaRPr lang="en-IN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17499"/>
            <a:ext cx="10515600" cy="64770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marL="228600" marR="0" lvl="0" indent="-22860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tabLst/>
              <a:defRPr/>
            </a:pPr>
            <a:r>
              <a:rPr kumimoji="0" lang="en-IN" sz="3200" b="1" i="0" u="none" strike="noStrike" kern="1200" cap="none" spc="2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</a:t>
            </a:r>
            <a:r>
              <a:rPr kumimoji="0" lang="en-IN" sz="3200" b="1" i="0" u="none" strike="noStrike" kern="1200" cap="none" spc="2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RDS works</a:t>
            </a:r>
            <a:endParaRPr kumimoji="0" lang="en-IN" sz="3200" b="1" i="0" u="none" strike="noStrike" kern="1200" cap="none" spc="2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799"/>
            <a:ext cx="10515600" cy="48561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b="1" dirty="0" smtClean="0">
                <a:latin typeface="Calibri" pitchFamily="34" charset="0"/>
                <a:cs typeface="Calibri" pitchFamily="34" charset="0"/>
              </a:rPr>
              <a:t>Easy to launch and manage: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We can launch database instance in minutes. It handles all management tasks like software installation, backups and monitoring.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>
                <a:latin typeface="Calibri" pitchFamily="34" charset="0"/>
                <a:cs typeface="Calibri" pitchFamily="34" charset="0"/>
              </a:rPr>
              <a:t>Scalability: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We can scale instance to handle different traffic and workload.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>
                <a:latin typeface="Calibri" pitchFamily="34" charset="0"/>
                <a:cs typeface="Calibri" pitchFamily="34" charset="0"/>
              </a:rPr>
              <a:t>High availability: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RDS provides automatic failover,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replication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and backups to ensure that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our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data is always available and protected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hardware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failure.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>
                <a:latin typeface="Calibri" pitchFamily="34" charset="0"/>
                <a:cs typeface="Calibri" pitchFamily="34" charset="0"/>
              </a:rPr>
              <a:t>Security: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It supports data encryption and allows to control access to database with permissions and security groups.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>
                <a:latin typeface="Calibri" pitchFamily="34" charset="0"/>
                <a:cs typeface="Calibri" pitchFamily="34" charset="0"/>
              </a:rPr>
              <a:t>Cost-effective: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We pay only for what we use. It provides cost management tools to monitor and optimize our costs.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>
                <a:latin typeface="Calibri" pitchFamily="34" charset="0"/>
                <a:cs typeface="Calibri" pitchFamily="34" charset="0"/>
              </a:rPr>
              <a:t>Automated backups: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It takes automatic backup of our data and is retained for 35 days.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Also we can create snapshots manually which can be restored anytime.</a:t>
            </a:r>
            <a:endParaRPr lang="en-IN" b="1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17499"/>
            <a:ext cx="10515600" cy="64770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marL="228600" marR="0" lvl="0" indent="-22860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tabLst/>
              <a:defRPr/>
            </a:pPr>
            <a:r>
              <a:rPr lang="en-IN" sz="3200" b="1" spc="20" dirty="0" smtClean="0"/>
              <a:t>Why use </a:t>
            </a:r>
            <a:r>
              <a:rPr lang="en-IN" sz="3200" b="1" spc="20" dirty="0" smtClean="0"/>
              <a:t>RDS</a:t>
            </a:r>
            <a:endParaRPr kumimoji="0" lang="en-IN" sz="3200" b="1" i="0" u="none" strike="noStrike" kern="1200" cap="none" spc="2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D7BDA416-AC4E-4E2A-A8F0-90079E8DFB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766" y="2394536"/>
            <a:ext cx="11232847" cy="1707564"/>
          </a:xfrm>
        </p:spPr>
        <p:txBody>
          <a:bodyPr anchor="t">
            <a:noAutofit/>
          </a:bodyPr>
          <a:lstStyle/>
          <a:p>
            <a:pPr algn="ctr">
              <a:lnSpc>
                <a:spcPct val="113999"/>
              </a:lnSpc>
            </a:pPr>
            <a:r>
              <a:rPr lang="en-IN" sz="9600" dirty="0" smtClean="0">
                <a:cs typeface="Angsana New"/>
              </a:rPr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99833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1344</TotalTime>
  <Words>434</Words>
  <Application>Microsoft Office PowerPoint</Application>
  <PresentationFormat>Custom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FadeVTI</vt:lpstr>
      <vt:lpstr>Slide 1</vt:lpstr>
      <vt:lpstr>RDS Relational Database Service </vt:lpstr>
      <vt:lpstr>Slide 3</vt:lpstr>
      <vt:lpstr>Slide 4</vt:lpstr>
      <vt:lpstr>Slide 5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sony</cp:lastModifiedBy>
  <cp:revision>92</cp:revision>
  <dcterms:created xsi:type="dcterms:W3CDTF">2023-03-20T10:45:03Z</dcterms:created>
  <dcterms:modified xsi:type="dcterms:W3CDTF">2023-03-21T16:15:11Z</dcterms:modified>
</cp:coreProperties>
</file>