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7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9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5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7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7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4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4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4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6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8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07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chid.io/" TargetMode="External"/><Relationship Id="rId2" Type="http://schemas.openxmlformats.org/officeDocument/2006/relationships/hyperlink" Target="https://www.data.gouv.fr/fr/reuses/moteur-de-recherche-des-personnes-decedees-match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ces.matchid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parecherchedeces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b="1" dirty="0" smtClean="0"/>
              <a:t>RPA INSEE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endParaRPr lang="fr-FR" sz="4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fr-FR" dirty="0" smtClean="0"/>
          </a:p>
          <a:p>
            <a:pPr algn="r"/>
            <a:r>
              <a:rPr lang="fr-FR" dirty="0" smtClean="0"/>
              <a:t>Adam wang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03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V. ALTERNATIVES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2014" y="1854201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Possibilité de faire du web scrapping avec 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Eventuellement développer un RPA sous 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Faire une app web avec le package Shiny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Comme indiquer </a:t>
            </a:r>
            <a:r>
              <a:rPr lang="fr-FR" dirty="0"/>
              <a:t>sur </a:t>
            </a:r>
            <a:r>
              <a:rPr lang="fr-FR" dirty="0">
                <a:hlinkClick r:id="rId2"/>
              </a:rPr>
              <a:t>https://www.data.gouv.fr/fr/reuses/moteur-de-recherche-des-personnes-decedees-matchid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Présence d’un moteur recherche opensource se basant sur les données de l’INSEE et data.gouv.fr : </a:t>
            </a:r>
            <a:r>
              <a:rPr lang="fr-FR" dirty="0">
                <a:hlinkClick r:id="rId3"/>
              </a:rPr>
              <a:t>https://matchid.io</a:t>
            </a:r>
            <a:r>
              <a:rPr lang="fr-FR" dirty="0" smtClean="0">
                <a:hlinkClick r:id="rId3"/>
              </a:rPr>
              <a:t>/</a:t>
            </a:r>
            <a:r>
              <a:rPr lang="fr-FR" dirty="0"/>
              <a:t> </a:t>
            </a:r>
            <a:r>
              <a:rPr lang="fr-FR" dirty="0" smtClean="0"/>
              <a:t>utilisé </a:t>
            </a:r>
            <a:r>
              <a:rPr lang="fr-FR" dirty="0"/>
              <a:t>pour alimenter </a:t>
            </a:r>
            <a:r>
              <a:rPr lang="fr-FR" dirty="0">
                <a:hlinkClick r:id="rId4"/>
              </a:rPr>
              <a:t>https://deces.matchid.io</a:t>
            </a:r>
            <a:r>
              <a:rPr lang="fr-FR" dirty="0" smtClean="0">
                <a:hlinkClick r:id="rId4"/>
              </a:rPr>
              <a:t>/</a:t>
            </a:r>
            <a:r>
              <a:rPr lang="fr-FR" dirty="0" smtClean="0"/>
              <a:t> qui répertorie les décès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Développer un RPA qui va envoyer des requêtes vers ce site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Avantage d’utiliser ce site : Mises à jour mensuelles, recherche des données rapide avec Elasticsearch, pas besoin de stocker les données, application web finale légère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Inconvénient : total dépendance de ce site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091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AutoNum type="romanUcPeriod"/>
            </a:pPr>
            <a:r>
              <a:rPr lang="fr-FR" sz="3200" dirty="0" smtClean="0"/>
              <a:t>INTRODUCTION</a:t>
            </a:r>
          </a:p>
          <a:p>
            <a:pPr marL="571500" indent="-571500">
              <a:buAutoNum type="romanUcPeriod"/>
            </a:pPr>
            <a:r>
              <a:rPr lang="fr-FR" sz="3200" dirty="0" smtClean="0"/>
              <a:t>RPA</a:t>
            </a:r>
          </a:p>
          <a:p>
            <a:pPr marL="571500" indent="-571500">
              <a:buAutoNum type="romanUcPeriod"/>
            </a:pPr>
            <a:r>
              <a:rPr lang="fr-FR" sz="3200" dirty="0" smtClean="0"/>
              <a:t>APPLICATION WEB</a:t>
            </a:r>
          </a:p>
          <a:p>
            <a:pPr marL="571500" indent="-571500">
              <a:buAutoNum type="romanUcPeriod"/>
            </a:pPr>
            <a:r>
              <a:rPr lang="fr-FR" sz="3200" dirty="0" smtClean="0"/>
              <a:t>AMELIORATIONS POSSIBLES</a:t>
            </a:r>
          </a:p>
          <a:p>
            <a:pPr marL="571500" indent="-571500">
              <a:buAutoNum type="romanUcPeriod"/>
            </a:pPr>
            <a:r>
              <a:rPr lang="fr-FR" sz="3200" dirty="0" smtClean="0"/>
              <a:t>ALTERNATIVES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24156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Objectifs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 smtClean="0"/>
              <a:t>Récupérer les données automatiquement sous python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 smtClean="0"/>
              <a:t>Développer une application web pour déterminer si une personne est 		       décédée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Données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 smtClean="0"/>
              <a:t>Décès survenus entre 1970 – Janvier 2021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 smtClean="0"/>
              <a:t>Sources : INSEE ou DATA.GOUV (datasets INSEE retenus pour ce test car produisent ceux de DATA.GOUV)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 smtClean="0"/>
              <a:t>Plus de 26 millions de personnes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61426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RPA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Fonctionnement RPA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Lancement du web scrapping depuis Python sur les pages de l’INSEE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Recherche de chaque balise comprenant les fichiers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Récupération des liens de téléchargement des fichiers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Pour chaque fichier trouvé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Vérification que le fichier n’a pas déjà été téléchargé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Décompression du fichier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Ajout des données décompressées dans un dataframe donné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Sauvegarde du lien du fichier dans un fichier pour garder l’historique des téléchargements et effectuer la première vérification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Sauvegarde du dataframe à jour dans un fichier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Lancement du web scrapping a lieu si le dataframe donné n’existe pas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Données finales : Dataframe stocké dans un fichier en local</a:t>
            </a:r>
          </a:p>
          <a:p>
            <a:pPr lvl="2"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41739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 </a:t>
            </a:r>
            <a:r>
              <a:rPr lang="fr-FR" dirty="0"/>
              <a:t>APPLICATION </a:t>
            </a:r>
            <a:r>
              <a:rPr lang="fr-FR" dirty="0" smtClean="0"/>
              <a:t>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Technologies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Flask : Transiter les données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React, Bootstrap : Rendus visuels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Adresse du site web : </a:t>
            </a:r>
            <a:r>
              <a:rPr lang="fr-FR" dirty="0">
                <a:hlinkClick r:id="rId2"/>
              </a:rPr>
              <a:t>https://rparecherchedeces.herokuapp.com/</a:t>
            </a:r>
            <a:r>
              <a:rPr lang="fr-FR" dirty="0"/>
              <a:t> 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Page d’accueil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879" y="3908653"/>
            <a:ext cx="6919202" cy="19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4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 </a:t>
            </a:r>
            <a:r>
              <a:rPr lang="fr-FR" dirty="0"/>
              <a:t>APPLICATION </a:t>
            </a:r>
            <a:r>
              <a:rPr lang="fr-FR" dirty="0" smtClean="0"/>
              <a:t>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Responsive (adaptation de l’écran sur mobile)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Présence d’une animation pour le chargement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Conditions formulaire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Tous les champs doivent être remplis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1900 &lt; Date de naissance &lt;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Champs non sensibles à la casse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Saisies converties en minuscules en backend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947" y="2290817"/>
            <a:ext cx="2261426" cy="31264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11" y="2290817"/>
            <a:ext cx="2840936" cy="31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2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 </a:t>
            </a:r>
            <a:r>
              <a:rPr lang="fr-FR" dirty="0"/>
              <a:t>APPLICATION </a:t>
            </a:r>
            <a:r>
              <a:rPr lang="fr-FR" dirty="0" smtClean="0"/>
              <a:t>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Exemples : 1 personne décédée, 1 individu vivant et pendant 1 chargement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1" y="2235197"/>
            <a:ext cx="2622000" cy="38486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22" y="2235198"/>
            <a:ext cx="2717799" cy="385248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672" y="2235198"/>
            <a:ext cx="2897447" cy="38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8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IV. AMELIORATIONS POSSIBLES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Les améliorations possibles, concernant les données, avec davantage de temps et de ressources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A cause des restrictions du serveur, juste le dernier million de morts a été conservé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Solutions : acheter un contrat avec le site pour ajouter du stockage ou mettre les données sur un serveur comme AWS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Les données sont stockées ici dans un fichier csv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Possibilité de les mettre dans un petit SGBDR comme SQLite pour effectuer les recherches plus rapidement et maintenir les données plus facilement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Le webscrapping n’a lieu que lorsque fichier csv local n’est pas trouvé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Améliorations : ajouter un bouton pour lancer le webscrapping ou écrire un script pour l’effectuer tous les jours/semaines à une heure donnée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49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IV. AMELIORATIONS POSSIBLES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Les améliorations fonctionnelles possibles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Si un champ est manquant, retourner une liste des individus ayant les données saisies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Afficher le tout dans un tableau à l’aide des DataTables par exemple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L’animation de chargement disparaît uniquement quand les traitements en backend sont terminés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Ajouter la possibilité d’annuler sa requête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618641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632</TotalTime>
  <Words>526</Words>
  <Application>Microsoft Office PowerPoint</Application>
  <PresentationFormat>Grand écran</PresentationFormat>
  <Paragraphs>70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Rétrospective</vt:lpstr>
      <vt:lpstr>RPA INSEE </vt:lpstr>
      <vt:lpstr>SOMMAIRE</vt:lpstr>
      <vt:lpstr>I. INTRODUCTION</vt:lpstr>
      <vt:lpstr>II. RPA</vt:lpstr>
      <vt:lpstr>III. APPLICATION WEB</vt:lpstr>
      <vt:lpstr>III. APPLICATION WEB</vt:lpstr>
      <vt:lpstr>III. APPLICATION WEB</vt:lpstr>
      <vt:lpstr>IV. AMELIORATIONS POSSIBLES</vt:lpstr>
      <vt:lpstr>IV. AMELIORATIONS POSSIBLES</vt:lpstr>
      <vt:lpstr>V. ALTERNATIVES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TECHNIQUE  POSTE DEVELOPPEUR D’OUTILS</dc:title>
  <dc:creator>Adam wang</dc:creator>
  <cp:lastModifiedBy>Adam wang</cp:lastModifiedBy>
  <cp:revision>48</cp:revision>
  <dcterms:created xsi:type="dcterms:W3CDTF">2021-03-02T22:18:14Z</dcterms:created>
  <dcterms:modified xsi:type="dcterms:W3CDTF">2021-04-01T13:50:42Z</dcterms:modified>
</cp:coreProperties>
</file>