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80C"/>
    <a:srgbClr val="C8A43A"/>
    <a:srgbClr val="874315"/>
    <a:srgbClr val="812921"/>
    <a:srgbClr val="425F2E"/>
    <a:srgbClr val="FDD96D"/>
    <a:srgbClr val="874415"/>
    <a:srgbClr val="2E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napToGrid="0">
      <p:cViewPr>
        <p:scale>
          <a:sx n="66" d="100"/>
          <a:sy n="66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9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9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8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1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2769"/>
            <a:ext cx="12192000" cy="1675472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1918188"/>
            <a:ext cx="12192000" cy="32033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648269" y="5075853"/>
            <a:ext cx="5598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7" t="13705" r="35645" b="41295"/>
          <a:stretch/>
        </p:blipFill>
        <p:spPr bwMode="auto">
          <a:xfrm>
            <a:off x="394942" y="2218267"/>
            <a:ext cx="3425381" cy="251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49513" y="2017582"/>
            <a:ext cx="4820039" cy="1231641"/>
          </a:xfrm>
          <a:prstGeom prst="rect">
            <a:avLst/>
          </a:prstGeom>
          <a:noFill/>
          <a:ln>
            <a:noFill/>
          </a:ln>
          <a:effectLst>
            <a:outerShdw blurRad="50800" dist="76200" dir="1326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R CENA" panose="02000000000000000000" pitchFamily="2" charset="0"/>
              </a:rPr>
              <a:t>Ceci est un Titre</a:t>
            </a:r>
          </a:p>
          <a:p>
            <a:r>
              <a:rPr lang="fr-FR" sz="1100" dirty="0">
                <a:latin typeface="AR CENA" panose="02000000000000000000" pitchFamily="2" charset="0"/>
              </a:rPr>
              <a:t>Un petit titre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544327" y="1839862"/>
            <a:ext cx="3724275" cy="2981325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2188" y="4424318"/>
            <a:ext cx="1198136" cy="290728"/>
          </a:xfrm>
          <a:prstGeom prst="rect">
            <a:avLst/>
          </a:prstGeom>
          <a:solidFill>
            <a:srgbClr val="017915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1642187"/>
            <a:ext cx="12192000" cy="2788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91700" y="1642186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 1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706747" y="1642186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Menu2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5105733" y="1649228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Menu3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7485236" y="1639350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Menu4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9884222" y="1639349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9918" y="5489996"/>
            <a:ext cx="858417" cy="817497"/>
          </a:xfrm>
          <a:prstGeom prst="rect">
            <a:avLst/>
          </a:prstGeom>
          <a:solidFill>
            <a:srgbClr val="A89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51053" y="5489996"/>
            <a:ext cx="858417" cy="817497"/>
          </a:xfrm>
          <a:prstGeom prst="rect">
            <a:avLst/>
          </a:prstGeom>
          <a:solidFill>
            <a:srgbClr val="017915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2188" y="5489996"/>
            <a:ext cx="858417" cy="817497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3323" y="5482462"/>
            <a:ext cx="858417" cy="817497"/>
          </a:xfrm>
          <a:prstGeom prst="rect">
            <a:avLst/>
          </a:prstGeom>
          <a:solidFill>
            <a:schemeClr val="accent4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2572409" y="2003614"/>
            <a:ext cx="3724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chemeClr val="bg1"/>
                </a:solidFill>
                <a:latin typeface="AR CENA" panose="02000000000000000000" pitchFamily="2" charset="0"/>
              </a:rPr>
              <a:t>Ceci est un article</a:t>
            </a:r>
          </a:p>
          <a:p>
            <a:pPr algn="just"/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Lorem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dolor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consectetur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adipiscing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elit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Fusce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laoreet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leo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id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dignissim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gravida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turpis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ex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placerat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orci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vitae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commodo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purus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massa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sed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Ut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non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fringilla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sagittis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mi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velit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id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sapien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in. In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imperdiet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eu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pretium, eu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eleifend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ultrices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ante,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iaculis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Donec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molestie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eget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tincidunt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Cras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sem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congue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augue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euismod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mauris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Etiam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vehicula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urna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Nulla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nec ex cursus,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convallis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ut,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ornare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</a:p>
          <a:p>
            <a:pPr algn="just"/>
            <a:endParaRPr lang="fr-FR" sz="1200" dirty="0">
              <a:solidFill>
                <a:schemeClr val="bg1"/>
              </a:solidFill>
              <a:latin typeface="AR CENA" panose="02000000000000000000" pitchFamily="2" charset="0"/>
            </a:endParaRPr>
          </a:p>
          <a:p>
            <a:pPr algn="just"/>
            <a:r>
              <a:rPr lang="fr-FR" sz="1400" i="1" u="sng" dirty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Ceci est un </a:t>
            </a:r>
            <a:r>
              <a:rPr lang="fr-FR" sz="1400" i="1" u="sng" dirty="0" err="1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lienHyperText</a:t>
            </a:r>
            <a:endParaRPr lang="fr-FR" sz="1400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" y="22114"/>
            <a:ext cx="1245469" cy="161631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331860" y="124496"/>
            <a:ext cx="2127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Fish</a:t>
            </a:r>
          </a:p>
          <a:p>
            <a:r>
              <a:rPr lang="fr-FR" sz="36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block</a:t>
            </a:r>
          </a:p>
          <a:p>
            <a:r>
              <a:rPr lang="fr-FR" sz="14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Le site qui vous appâte !</a:t>
            </a:r>
          </a:p>
          <a:p>
            <a:endParaRPr lang="fr-FR" sz="36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27780" y="6146268"/>
            <a:ext cx="21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Exemple de Texte</a:t>
            </a:r>
            <a:endParaRPr lang="fr-FR" sz="1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  <a:p>
            <a:endParaRPr lang="fr-FR" sz="2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9717814" y="5378816"/>
            <a:ext cx="362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Exemple de Texte</a:t>
            </a:r>
            <a:endParaRPr lang="fr-FR" sz="900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  <a:p>
            <a:endParaRPr lang="fr-FR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846200" y="5544006"/>
            <a:ext cx="2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659879" y="6107852"/>
            <a:ext cx="212738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402686" y="5378162"/>
            <a:ext cx="2127380" cy="461665"/>
          </a:xfrm>
          <a:prstGeom prst="rect">
            <a:avLst/>
          </a:prstGeom>
          <a:solidFill>
            <a:srgbClr val="FDD96D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181717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884222" y="124496"/>
            <a:ext cx="1996751" cy="484512"/>
          </a:xfrm>
          <a:prstGeom prst="rect">
            <a:avLst/>
          </a:prstGeom>
          <a:solidFill>
            <a:srgbClr val="017915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84222" y="758834"/>
            <a:ext cx="1996751" cy="484512"/>
          </a:xfrm>
          <a:prstGeom prst="rect">
            <a:avLst/>
          </a:prstGeom>
          <a:solidFill>
            <a:srgbClr val="A89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168" y="2215323"/>
            <a:ext cx="3078687" cy="251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4778446" y="2015575"/>
            <a:ext cx="4820039" cy="1231641"/>
          </a:xfrm>
          <a:prstGeom prst="rect">
            <a:avLst/>
          </a:prstGeom>
          <a:noFill/>
          <a:ln>
            <a:noFill/>
          </a:ln>
          <a:effectLst>
            <a:outerShdw blurRad="50800" dist="76200" dir="1326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R CENA" panose="02000000000000000000" pitchFamily="2" charset="0"/>
              </a:rPr>
              <a:t>Ceci est un Titre</a:t>
            </a:r>
          </a:p>
          <a:p>
            <a:r>
              <a:rPr lang="fr-FR" sz="1100" dirty="0">
                <a:latin typeface="AR CENA" panose="02000000000000000000" pitchFamily="2" charset="0"/>
              </a:rPr>
              <a:t>Un petit titre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89397" y="4407910"/>
            <a:ext cx="1198136" cy="290728"/>
          </a:xfrm>
          <a:prstGeom prst="rect">
            <a:avLst/>
          </a:prstGeom>
          <a:solidFill>
            <a:srgbClr val="017915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610" y="2240749"/>
            <a:ext cx="1646990" cy="259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8961132" y="1952869"/>
            <a:ext cx="4820039" cy="1231641"/>
          </a:xfrm>
          <a:prstGeom prst="rect">
            <a:avLst/>
          </a:prstGeom>
          <a:noFill/>
          <a:ln>
            <a:noFill/>
          </a:ln>
          <a:effectLst>
            <a:outerShdw blurRad="50800" dist="76200" dir="1326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latin typeface="AR CENA" panose="02000000000000000000" pitchFamily="2" charset="0"/>
              </a:rPr>
              <a:t>Ceci est un Titre</a:t>
            </a:r>
          </a:p>
          <a:p>
            <a:r>
              <a:rPr lang="fr-FR" sz="1050" dirty="0">
                <a:latin typeface="AR CENA" panose="02000000000000000000" pitchFamily="2" charset="0"/>
              </a:rPr>
              <a:t>Un petit titre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43161" y="4532619"/>
            <a:ext cx="1198136" cy="290728"/>
          </a:xfrm>
          <a:prstGeom prst="rect">
            <a:avLst/>
          </a:prstGeom>
          <a:solidFill>
            <a:srgbClr val="017915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97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176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 CENA</vt:lpstr>
      <vt:lpstr>AR DARLING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fanthou</dc:creator>
  <cp:lastModifiedBy>paul fanthou</cp:lastModifiedBy>
  <cp:revision>20</cp:revision>
  <dcterms:created xsi:type="dcterms:W3CDTF">2016-05-17T09:27:19Z</dcterms:created>
  <dcterms:modified xsi:type="dcterms:W3CDTF">2016-06-24T13:13:03Z</dcterms:modified>
</cp:coreProperties>
</file>