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80C"/>
    <a:srgbClr val="C8A43A"/>
    <a:srgbClr val="874315"/>
    <a:srgbClr val="812921"/>
    <a:srgbClr val="425F2E"/>
    <a:srgbClr val="FDD96D"/>
    <a:srgbClr val="874415"/>
    <a:srgbClr val="2E3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85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9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79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0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08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15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25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74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88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6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57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28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5139130"/>
            <a:ext cx="12192000" cy="1715024"/>
          </a:xfrm>
          <a:prstGeom prst="rect">
            <a:avLst/>
          </a:prstGeom>
          <a:solidFill>
            <a:srgbClr val="FFD10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0" y="2769"/>
            <a:ext cx="12192000" cy="1675472"/>
          </a:xfrm>
          <a:prstGeom prst="rect">
            <a:avLst/>
          </a:prstGeom>
          <a:solidFill>
            <a:srgbClr val="FFD10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0" y="1918188"/>
            <a:ext cx="12192000" cy="320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648269" y="5075853"/>
            <a:ext cx="5598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705" r="-1" b="41295"/>
          <a:stretch/>
        </p:blipFill>
        <p:spPr bwMode="auto">
          <a:xfrm>
            <a:off x="0" y="1935485"/>
            <a:ext cx="12192000" cy="318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03706" y="1949358"/>
            <a:ext cx="4820039" cy="1231641"/>
          </a:xfrm>
          <a:prstGeom prst="rect">
            <a:avLst/>
          </a:prstGeom>
          <a:noFill/>
          <a:ln>
            <a:noFill/>
          </a:ln>
          <a:effectLst>
            <a:outerShdw blurRad="50800" dist="76200" dir="1326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>
                <a:latin typeface="AR CENA" panose="02000000000000000000" pitchFamily="2" charset="0"/>
              </a:rPr>
              <a:t>Ceci est un Titre</a:t>
            </a:r>
          </a:p>
          <a:p>
            <a:r>
              <a:rPr lang="fr-FR" sz="2800" dirty="0">
                <a:latin typeface="AR CENA" panose="02000000000000000000" pitchFamily="2" charset="0"/>
              </a:rPr>
              <a:t>Un petit titre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74419" y="2037865"/>
            <a:ext cx="3724275" cy="2981325"/>
          </a:xfrm>
          <a:prstGeom prst="rect">
            <a:avLst/>
          </a:prstGeom>
          <a:solidFill>
            <a:srgbClr val="FF0505">
              <a:alpha val="60784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i="1" u="sng" dirty="0">
              <a:solidFill>
                <a:schemeClr val="accent1">
                  <a:lumMod val="50000"/>
                </a:schemeClr>
              </a:solidFill>
              <a:latin typeface="AR CENA" panose="020000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9918" y="4534678"/>
            <a:ext cx="1996751" cy="484512"/>
          </a:xfrm>
          <a:prstGeom prst="rect">
            <a:avLst/>
          </a:prstGeom>
          <a:solidFill>
            <a:srgbClr val="005400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10407" y="4534678"/>
            <a:ext cx="1996751" cy="484512"/>
          </a:xfrm>
          <a:prstGeom prst="rect">
            <a:avLst/>
          </a:prstGeom>
          <a:solidFill>
            <a:srgbClr val="028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r>
              <a:rPr lang="fr-FR" dirty="0">
                <a:latin typeface="AR CENA" panose="02000000000000000000" pitchFamily="2" charset="0"/>
              </a:rPr>
              <a:t>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1642187"/>
            <a:ext cx="12192000" cy="2788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91700" y="1642186"/>
            <a:ext cx="1918707" cy="2788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R CENA" panose="02000000000000000000" pitchFamily="2" charset="0"/>
              </a:rPr>
              <a:t>Menu 1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706747" y="1642186"/>
            <a:ext cx="1918707" cy="2788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R CENA" panose="02000000000000000000" pitchFamily="2" charset="0"/>
              </a:rPr>
              <a:t>Menu2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5105733" y="1649228"/>
            <a:ext cx="1918707" cy="2788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R CENA" panose="02000000000000000000" pitchFamily="2" charset="0"/>
              </a:rPr>
              <a:t>Menu3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7485236" y="1639350"/>
            <a:ext cx="1918707" cy="2788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R CENA" panose="02000000000000000000" pitchFamily="2" charset="0"/>
              </a:rPr>
              <a:t>Menu4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9884222" y="1639349"/>
            <a:ext cx="1918707" cy="2788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R CENA" panose="02000000000000000000" pitchFamily="2" charset="0"/>
              </a:rPr>
              <a:t>Menu5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9918" y="5489996"/>
            <a:ext cx="858417" cy="817497"/>
          </a:xfrm>
          <a:prstGeom prst="rect">
            <a:avLst/>
          </a:prstGeom>
          <a:solidFill>
            <a:srgbClr val="028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51053" y="5489996"/>
            <a:ext cx="858417" cy="817497"/>
          </a:xfrm>
          <a:prstGeom prst="rect">
            <a:avLst/>
          </a:prstGeom>
          <a:solidFill>
            <a:srgbClr val="005400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22188" y="5489996"/>
            <a:ext cx="858417" cy="817497"/>
          </a:xfrm>
          <a:prstGeom prst="rect">
            <a:avLst/>
          </a:prstGeom>
          <a:solidFill>
            <a:srgbClr val="B01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93323" y="5482462"/>
            <a:ext cx="858417" cy="817497"/>
          </a:xfrm>
          <a:prstGeom prst="rect">
            <a:avLst/>
          </a:prstGeom>
          <a:solidFill>
            <a:srgbClr val="FFD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8374418" y="2037864"/>
            <a:ext cx="3724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>
                <a:solidFill>
                  <a:schemeClr val="bg1"/>
                </a:solidFill>
                <a:latin typeface="AR CENA" panose="02000000000000000000" pitchFamily="2" charset="0"/>
              </a:rPr>
              <a:t>Ceci est un article</a:t>
            </a:r>
          </a:p>
          <a:p>
            <a:pPr algn="just"/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Lorem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ipsum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dolor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consectetur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adipiscing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elit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Fusce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laoreet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leo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id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dignissim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gravida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turpis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ex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placerat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orci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vitae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commodo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purus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massa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sed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enim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Ut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interdum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odio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enim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non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feugiat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arcu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fringilla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Phasellus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sagittis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mi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velit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id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varius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sapien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varius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in. In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imperdiet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nibh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eu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arcu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pretium, eu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eleifend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nibh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feugiat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Phasellus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quis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ultrices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ante,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iaculis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felis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Donec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molestie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ipsum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eget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tincidunt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varius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Cras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sem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interdum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congue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augue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euismod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mauris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Etiam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quis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vehicula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urna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Nulla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nec ex cursus,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convallis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odio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ut,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ornare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AR CENA" panose="02000000000000000000" pitchFamily="2" charset="0"/>
              </a:rPr>
              <a:t>nibh</a:t>
            </a:r>
            <a:r>
              <a:rPr lang="fr-FR" sz="12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</a:p>
          <a:p>
            <a:pPr algn="just"/>
            <a:endParaRPr lang="fr-FR" sz="1200" dirty="0">
              <a:solidFill>
                <a:schemeClr val="bg1"/>
              </a:solidFill>
              <a:latin typeface="AR CENA" panose="02000000000000000000" pitchFamily="2" charset="0"/>
            </a:endParaRPr>
          </a:p>
          <a:p>
            <a:pPr algn="just"/>
            <a:r>
              <a:rPr lang="fr-FR" sz="1400" i="1" u="sng" dirty="0">
                <a:solidFill>
                  <a:srgbClr val="028481"/>
                </a:solidFill>
                <a:latin typeface="AR CENA" panose="02000000000000000000" pitchFamily="2" charset="0"/>
              </a:rPr>
              <a:t>Ceci est un </a:t>
            </a:r>
            <a:r>
              <a:rPr lang="fr-FR" sz="1400" i="1" u="sng" dirty="0" err="1">
                <a:solidFill>
                  <a:srgbClr val="028481"/>
                </a:solidFill>
                <a:latin typeface="AR CENA" panose="02000000000000000000" pitchFamily="2" charset="0"/>
              </a:rPr>
              <a:t>lienHyperText</a:t>
            </a:r>
            <a:endParaRPr lang="fr-FR" sz="1400" i="1" u="sng" dirty="0">
              <a:solidFill>
                <a:srgbClr val="028481"/>
              </a:solidFill>
              <a:latin typeface="AR CENA" panose="02000000000000000000" pitchFamily="2" charset="0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" y="22114"/>
            <a:ext cx="1245469" cy="1616310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331860" y="124496"/>
            <a:ext cx="21273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BLOCK</a:t>
            </a:r>
          </a:p>
          <a:p>
            <a:r>
              <a:rPr lang="fr-FR" sz="3600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Fish</a:t>
            </a:r>
          </a:p>
          <a:p>
            <a:r>
              <a:rPr lang="fr-FR" sz="1400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Le site qui vous appâte !</a:t>
            </a:r>
          </a:p>
          <a:p>
            <a:endParaRPr lang="fr-FR" sz="3600" dirty="0">
              <a:solidFill>
                <a:schemeClr val="bg2">
                  <a:lumMod val="10000"/>
                </a:schemeClr>
              </a:solidFill>
              <a:latin typeface="AR DARLING" panose="02000000000000000000" pitchFamily="2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27780" y="6146268"/>
            <a:ext cx="2127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Exemple de Texte</a:t>
            </a:r>
            <a:endParaRPr lang="fr-FR" sz="1000" dirty="0">
              <a:solidFill>
                <a:schemeClr val="bg2">
                  <a:lumMod val="10000"/>
                </a:schemeClr>
              </a:solidFill>
              <a:latin typeface="AR DARLING" panose="02000000000000000000" pitchFamily="2" charset="0"/>
            </a:endParaRPr>
          </a:p>
          <a:p>
            <a:endParaRPr lang="fr-FR" sz="2000" dirty="0">
              <a:solidFill>
                <a:schemeClr val="bg2">
                  <a:lumMod val="10000"/>
                </a:schemeClr>
              </a:solidFill>
              <a:latin typeface="AR DARLING" panose="02000000000000000000" pitchFamily="2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9717814" y="5378816"/>
            <a:ext cx="362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>
                <a:solidFill>
                  <a:srgbClr val="028481"/>
                </a:solidFill>
                <a:latin typeface="AR CENA" panose="02000000000000000000" pitchFamily="2" charset="0"/>
              </a:rPr>
              <a:t>Exemple de Texte</a:t>
            </a:r>
            <a:endParaRPr lang="fr-FR" sz="900" i="1" u="sng" dirty="0">
              <a:solidFill>
                <a:srgbClr val="028481"/>
              </a:solidFill>
              <a:latin typeface="AR CENA" panose="02000000000000000000" pitchFamily="2" charset="0"/>
            </a:endParaRPr>
          </a:p>
          <a:p>
            <a:endParaRPr lang="fr-FR" i="1" u="sng" dirty="0">
              <a:solidFill>
                <a:schemeClr val="accent1">
                  <a:lumMod val="50000"/>
                </a:schemeClr>
              </a:solidFill>
              <a:latin typeface="AR CENA" panose="02000000000000000000" pitchFamily="2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846200" y="5544006"/>
            <a:ext cx="212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AR CENA" panose="02000000000000000000" pitchFamily="2" charset="0"/>
              </a:rPr>
              <a:t>EXEMPLE DE TEXTE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9659879" y="6107852"/>
            <a:ext cx="2127380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 CENA" panose="02000000000000000000" pitchFamily="2" charset="0"/>
              </a:rPr>
              <a:t>Exemple de texte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5402686" y="5378162"/>
            <a:ext cx="2127380" cy="461665"/>
          </a:xfrm>
          <a:prstGeom prst="rect">
            <a:avLst/>
          </a:prstGeom>
          <a:solidFill>
            <a:srgbClr val="FFD10D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181717"/>
                </a:solidFill>
                <a:latin typeface="AR CENA" panose="02000000000000000000" pitchFamily="2" charset="0"/>
              </a:rPr>
              <a:t>Exemple de texte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884222" y="124496"/>
            <a:ext cx="1996751" cy="484512"/>
          </a:xfrm>
          <a:prstGeom prst="rect">
            <a:avLst/>
          </a:prstGeom>
          <a:solidFill>
            <a:srgbClr val="005400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884222" y="758834"/>
            <a:ext cx="1996751" cy="484512"/>
          </a:xfrm>
          <a:prstGeom prst="rect">
            <a:avLst/>
          </a:prstGeom>
          <a:solidFill>
            <a:srgbClr val="028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endParaRPr lang="fr-FR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97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162</Words>
  <Application>Microsoft Office PowerPoint</Application>
  <PresentationFormat>Grand écran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 CENA</vt:lpstr>
      <vt:lpstr>AR DARLING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fanthou</dc:creator>
  <cp:lastModifiedBy>paul fanthou</cp:lastModifiedBy>
  <cp:revision>18</cp:revision>
  <dcterms:created xsi:type="dcterms:W3CDTF">2016-05-17T09:27:19Z</dcterms:created>
  <dcterms:modified xsi:type="dcterms:W3CDTF">2016-06-24T13:19:39Z</dcterms:modified>
</cp:coreProperties>
</file>