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96D"/>
    <a:srgbClr val="8A0000"/>
    <a:srgbClr val="87680C"/>
    <a:srgbClr val="C8A43A"/>
    <a:srgbClr val="874315"/>
    <a:srgbClr val="812921"/>
    <a:srgbClr val="425F2E"/>
    <a:srgbClr val="874415"/>
    <a:srgbClr val="2E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030" autoAdjust="0"/>
    <p:restoredTop sz="94614" autoAdjust="0"/>
  </p:normalViewPr>
  <p:slideViewPr>
    <p:cSldViewPr snapToGrid="0">
      <p:cViewPr>
        <p:scale>
          <a:sx n="125" d="100"/>
          <a:sy n="125" d="100"/>
        </p:scale>
        <p:origin x="31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6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7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2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8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59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7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6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95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1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7B7E-677F-48FF-A6F4-37AE0CDB959E}" type="datetimeFigureOut">
              <a:rPr lang="fr-FR" smtClean="0"/>
              <a:t>24/06/2016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6AB3-50AC-4D33-A26C-BF7D67B068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9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lty.fr/vikings-saison-4-le-sort-de-lagertha-revele-par-le-createur-a521588.html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h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"/>
            <a:ext cx="6858000" cy="11734800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6234"/>
                      </a14:imgEffect>
                      <a14:imgEffect>
                        <a14:saturation sat="183000"/>
                      </a14:imgEffect>
                      <a14:imgEffect>
                        <a14:brightnessContrast bright="-13000" contrast="-14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"/>
            <a:ext cx="6858000" cy="555784"/>
          </a:xfrm>
          <a:prstGeom prst="rect">
            <a:avLst/>
          </a:prstGeom>
          <a:solidFill>
            <a:srgbClr val="FFD10D">
              <a:alpha val="40000"/>
            </a:srgbClr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05" r="-1" b="41295"/>
          <a:stretch/>
        </p:blipFill>
        <p:spPr bwMode="auto">
          <a:xfrm>
            <a:off x="47118" y="917211"/>
            <a:ext cx="6763763" cy="17620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7150" h="44450"/>
            <a:bevelB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712" y="961161"/>
            <a:ext cx="2594595" cy="13373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38" dirty="0">
                <a:solidFill>
                  <a:schemeClr val="bg1"/>
                </a:solidFill>
                <a:latin typeface="AR CENA" panose="02000000000000000000" pitchFamily="2" charset="0"/>
              </a:rPr>
              <a:t>Game of </a:t>
            </a:r>
            <a:r>
              <a:rPr lang="fr-FR" sz="3038" dirty="0" err="1">
                <a:solidFill>
                  <a:schemeClr val="bg1"/>
                </a:solidFill>
                <a:latin typeface="AR CENA" panose="02000000000000000000" pitchFamily="2" charset="0"/>
              </a:rPr>
              <a:t>Throne</a:t>
            </a:r>
            <a:endParaRPr lang="fr-FR" sz="3038" dirty="0">
              <a:solidFill>
                <a:schemeClr val="bg1"/>
              </a:solidFill>
              <a:latin typeface="AR CENA" panose="02000000000000000000" pitchFamily="2" charset="0"/>
            </a:endParaRPr>
          </a:p>
          <a:p>
            <a:pPr fontAlgn="base"/>
            <a:r>
              <a:rPr lang="fr-FR" dirty="0">
                <a:solidFill>
                  <a:schemeClr val="bg1"/>
                </a:solidFill>
                <a:latin typeface="AR CENA" panose="02000000000000000000" pitchFamily="2" charset="0"/>
              </a:rPr>
              <a:t>Un record d’audience pour la Saison 6</a:t>
            </a:r>
          </a:p>
          <a:p>
            <a:pPr fontAlgn="base"/>
            <a:endParaRPr lang="fr-FR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5941" y="987054"/>
            <a:ext cx="2015482" cy="1572865"/>
          </a:xfrm>
          <a:prstGeom prst="rect">
            <a:avLst/>
          </a:prstGeom>
          <a:solidFill>
            <a:srgbClr val="B01C17"/>
          </a:solidFill>
          <a:ln>
            <a:noFill/>
          </a:ln>
          <a:effectLst>
            <a:outerShdw blurRad="127000" sx="102000" sy="102000" algn="ctr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>
              <a:latin typeface="AR CENA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0260" y="2342499"/>
            <a:ext cx="1208490" cy="267113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13" dirty="0">
                <a:latin typeface="AR CENA" panose="02000000000000000000" pitchFamily="2" charset="0"/>
              </a:rPr>
              <a:t>Voir la bande annonce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5852" y="2432969"/>
            <a:ext cx="833458" cy="176642"/>
          </a:xfrm>
          <a:prstGeom prst="rect">
            <a:avLst/>
          </a:prstGeom>
          <a:solidFill>
            <a:srgbClr val="078E8A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13" dirty="0">
                <a:latin typeface="AR CENA" panose="02000000000000000000" pitchFamily="2" charset="0"/>
              </a:rPr>
              <a:t>En lire plus…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2605" y="130384"/>
            <a:ext cx="811765" cy="286105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 CENA" panose="02000000000000000000" pitchFamily="2" charset="0"/>
              </a:rPr>
              <a:t>Accueil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08041" y="130384"/>
            <a:ext cx="811765" cy="286105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 CENA" panose="02000000000000000000" pitchFamily="2" charset="0"/>
              </a:rPr>
              <a:t>Forum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12877" y="120244"/>
            <a:ext cx="811765" cy="286105"/>
          </a:xfrm>
          <a:prstGeom prst="rect">
            <a:avLst/>
          </a:prstGeom>
          <a:solidFill>
            <a:srgbClr val="B01C17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 CENA" panose="02000000000000000000" pitchFamily="2" charset="0"/>
              </a:rPr>
              <a:t>Recherche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17713" y="114721"/>
            <a:ext cx="811765" cy="286105"/>
          </a:xfrm>
          <a:prstGeom prst="rect">
            <a:avLst/>
          </a:prstGeom>
          <a:solidFill>
            <a:srgbClr val="FFD10D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 CENA" panose="02000000000000000000" pitchFamily="2" charset="0"/>
              </a:rPr>
              <a:t>Wall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487104" y="1055825"/>
            <a:ext cx="1766258" cy="135421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/>
                </a:solidFill>
                <a:latin typeface="AR CENA" panose="02000000000000000000" pitchFamily="2" charset="0"/>
              </a:rPr>
              <a:t>Une influence de Force :</a:t>
            </a:r>
          </a:p>
          <a:p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Lancée le 25 avril, la saison 6 de </a:t>
            </a:r>
            <a:r>
              <a:rPr lang="fr-FR" sz="800" dirty="0">
                <a:solidFill>
                  <a:srgbClr val="00B0F0"/>
                </a:solidFill>
                <a:latin typeface="AR CENA" panose="02000000000000000000" pitchFamily="2" charset="0"/>
              </a:rPr>
              <a:t>Game of </a:t>
            </a:r>
            <a:r>
              <a:rPr lang="fr-FR" sz="800" dirty="0" err="1">
                <a:solidFill>
                  <a:srgbClr val="00B0F0"/>
                </a:solidFill>
                <a:latin typeface="AR CENA" panose="02000000000000000000" pitchFamily="2" charset="0"/>
              </a:rPr>
              <a:t>throne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 n'est peut-être pas celle de tous les records, mais elle en aura au moins battu un, à quelques jours de la diffusion de son final : avec une moyenne de 23 millions de téléspectateurs pour chaque épisode, elle est en effet la plus regardée depuis les débuts de la série, en juin 2011, selon</a:t>
            </a:r>
            <a:r>
              <a:rPr lang="fr-FR" sz="800" dirty="0">
                <a:solidFill>
                  <a:srgbClr val="00B0F0"/>
                </a:solidFill>
                <a:latin typeface="AR CENA" panose="02000000000000000000" pitchFamily="2" charset="0"/>
              </a:rPr>
              <a:t> Entertainment Weekly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.</a:t>
            </a:r>
            <a:endParaRPr lang="fr-FR" sz="300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4" y="-45161"/>
            <a:ext cx="464495" cy="602799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824505" y="-19183"/>
            <a:ext cx="743026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5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BLOCK</a:t>
            </a:r>
          </a:p>
          <a:p>
            <a:r>
              <a:rPr lang="fr-FR" sz="1125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Fish</a:t>
            </a:r>
          </a:p>
          <a:p>
            <a:r>
              <a:rPr lang="fr-FR" sz="563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Le site qui vous appâte !</a:t>
            </a:r>
          </a:p>
          <a:p>
            <a:endParaRPr lang="fr-FR" sz="1125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130565" y="1816245"/>
            <a:ext cx="119665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25" dirty="0">
                <a:solidFill>
                  <a:schemeClr val="bg2">
                    <a:lumMod val="10000"/>
                  </a:schemeClr>
                </a:solidFill>
                <a:latin typeface="AR DARLING" panose="02000000000000000000" pitchFamily="2" charset="0"/>
              </a:rPr>
              <a:t>Exemple de Texte</a:t>
            </a:r>
            <a:endParaRPr lang="fr-FR" sz="563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  <a:p>
            <a:endParaRPr lang="fr-FR" sz="1125" dirty="0">
              <a:solidFill>
                <a:schemeClr val="bg2">
                  <a:lumMod val="10000"/>
                </a:schemeClr>
              </a:solidFill>
              <a:latin typeface="AR DARLING" panose="02000000000000000000" pitchFamily="2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9431210" y="1384554"/>
            <a:ext cx="204126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13" i="1" u="sng" dirty="0">
                <a:solidFill>
                  <a:srgbClr val="028481"/>
                </a:solidFill>
                <a:latin typeface="AR CENA" panose="02000000000000000000" pitchFamily="2" charset="0"/>
              </a:rPr>
              <a:t>Exemple de Texte</a:t>
            </a:r>
            <a:endParaRPr lang="fr-FR" sz="506" i="1" u="sng" dirty="0">
              <a:solidFill>
                <a:srgbClr val="028481"/>
              </a:solidFill>
              <a:latin typeface="AR CENA" panose="02000000000000000000" pitchFamily="2" charset="0"/>
            </a:endParaRPr>
          </a:p>
          <a:p>
            <a:endParaRPr lang="fr-FR" sz="1013" i="1" u="sng" dirty="0">
              <a:solidFill>
                <a:schemeClr val="accent1">
                  <a:lumMod val="50000"/>
                </a:schemeClr>
              </a:solidFill>
              <a:latin typeface="AR CENA" panose="02000000000000000000" pitchFamily="2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78427" y="1477473"/>
            <a:ext cx="1196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C00000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9398621" y="1794636"/>
            <a:ext cx="1196651" cy="300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>
                    <a:lumMod val="95000"/>
                  </a:schemeClr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7159944" y="2545262"/>
            <a:ext cx="1196651" cy="300082"/>
          </a:xfrm>
          <a:prstGeom prst="rect">
            <a:avLst/>
          </a:prstGeom>
          <a:solidFill>
            <a:srgbClr val="FFD10D"/>
          </a:solidFill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181717"/>
                </a:solidFill>
                <a:latin typeface="AR CENA" panose="02000000000000000000" pitchFamily="2" charset="0"/>
              </a:rPr>
              <a:t>Exemple de texte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97839" y="28759"/>
            <a:ext cx="583705" cy="205624"/>
          </a:xfrm>
          <a:prstGeom prst="rect">
            <a:avLst/>
          </a:prstGeom>
          <a:solidFill>
            <a:srgbClr val="005400">
              <a:alpha val="93725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latin typeface="AR CENA" panose="02000000000000000000" pitchFamily="2" charset="0"/>
              </a:rPr>
              <a:t>Login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97839" y="294417"/>
            <a:ext cx="583705" cy="205624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latin typeface="AR CENA" panose="02000000000000000000" pitchFamily="2" charset="0"/>
              </a:rPr>
              <a:t>Créer un compte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845" y="139296"/>
            <a:ext cx="170736" cy="257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37" name="Rectangle 36"/>
          <p:cNvSpPr/>
          <p:nvPr/>
        </p:nvSpPr>
        <p:spPr>
          <a:xfrm>
            <a:off x="105845" y="188543"/>
            <a:ext cx="170736" cy="257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42" name="Rectangle 41"/>
          <p:cNvSpPr/>
          <p:nvPr/>
        </p:nvSpPr>
        <p:spPr>
          <a:xfrm>
            <a:off x="105845" y="239733"/>
            <a:ext cx="170736" cy="257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pic>
        <p:nvPicPr>
          <p:cNvPr id="4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1" t="17847" r="2071" b="33691"/>
          <a:stretch/>
        </p:blipFill>
        <p:spPr bwMode="auto">
          <a:xfrm>
            <a:off x="47118" y="2780304"/>
            <a:ext cx="6763763" cy="17620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57150" h="44450"/>
            <a:bevelB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78712" y="2871288"/>
            <a:ext cx="2594595" cy="13373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038" dirty="0">
                <a:solidFill>
                  <a:schemeClr val="bg1"/>
                </a:solidFill>
                <a:latin typeface="AR CENA" panose="02000000000000000000" pitchFamily="2" charset="0"/>
              </a:rPr>
              <a:t>Viking</a:t>
            </a:r>
          </a:p>
          <a:p>
            <a:pPr fontAlgn="base"/>
            <a:r>
              <a:rPr lang="fr-FR" b="1" dirty="0" err="1">
                <a:latin typeface="AR CENA" panose="02000000000000000000" pitchFamily="2" charset="0"/>
              </a:rPr>
              <a:t>History</a:t>
            </a:r>
            <a:r>
              <a:rPr lang="fr-FR" b="1" dirty="0">
                <a:latin typeface="AR CENA" panose="02000000000000000000" pitchFamily="2" charset="0"/>
              </a:rPr>
              <a:t> dévoile une première vidéo promo pour le retour de la série !</a:t>
            </a:r>
          </a:p>
          <a:p>
            <a:pPr fontAlgn="base"/>
            <a:endParaRPr lang="fr-FR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25941" y="2850147"/>
            <a:ext cx="2015482" cy="1572865"/>
          </a:xfrm>
          <a:prstGeom prst="rect">
            <a:avLst/>
          </a:prstGeom>
          <a:solidFill>
            <a:srgbClr val="0B5C08"/>
          </a:solidFill>
          <a:ln>
            <a:noFill/>
          </a:ln>
          <a:effectLst>
            <a:outerShdw blurRad="127000" sx="102000" sy="102000" algn="ctr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 dirty="0">
              <a:latin typeface="AR CENA" panose="020000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0260" y="4205592"/>
            <a:ext cx="1208490" cy="267113"/>
          </a:xfrm>
          <a:prstGeom prst="rect">
            <a:avLst/>
          </a:prstGeom>
          <a:solidFill>
            <a:srgbClr val="FFDE1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13" dirty="0">
                <a:solidFill>
                  <a:schemeClr val="tx1"/>
                </a:solidFill>
                <a:latin typeface="AR CENA" panose="02000000000000000000" pitchFamily="2" charset="0"/>
              </a:rPr>
              <a:t>Voir la bande annonce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55852" y="4296062"/>
            <a:ext cx="833458" cy="176642"/>
          </a:xfrm>
          <a:prstGeom prst="rect">
            <a:avLst/>
          </a:prstGeom>
          <a:solidFill>
            <a:srgbClr val="028481"/>
          </a:solidFill>
          <a:ln>
            <a:noFill/>
          </a:ln>
          <a:effectLst>
            <a:outerShdw blurRad="50800" dist="38100" dir="2700000" algn="tl" rotWithShape="0">
              <a:prstClr val="black">
                <a:alpha val="62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29845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13" dirty="0">
                <a:latin typeface="AR CENA" panose="02000000000000000000" pitchFamily="2" charset="0"/>
              </a:rPr>
              <a:t>En lire plus…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506323" y="2941174"/>
            <a:ext cx="1766258" cy="135421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just"/>
            <a:r>
              <a:rPr lang="fr-FR" sz="1000" b="1" dirty="0">
                <a:solidFill>
                  <a:schemeClr val="bg1"/>
                </a:solidFill>
                <a:latin typeface="AR CENA" panose="02000000000000000000" pitchFamily="2" charset="0"/>
              </a:rPr>
              <a:t>Le retour de la Série :</a:t>
            </a:r>
          </a:p>
          <a:p>
            <a:pPr algn="just"/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L'attente sera très difficile </a:t>
            </a:r>
            <a:r>
              <a:rPr lang="fr-FR" sz="800" b="1" dirty="0">
                <a:solidFill>
                  <a:schemeClr val="bg1"/>
                </a:solidFill>
                <a:latin typeface="AR CENA" panose="02000000000000000000" pitchFamily="2" charset="0"/>
              </a:rPr>
              <a:t>!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 Tandis que 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  <a:hlinkClick r:id="rId8"/>
              </a:rPr>
              <a:t>le créateur de la série vient de révéler le sort de </a:t>
            </a:r>
            <a:r>
              <a:rPr lang="fr-FR" sz="800" dirty="0" err="1">
                <a:solidFill>
                  <a:schemeClr val="bg1"/>
                </a:solidFill>
                <a:latin typeface="AR CENA" panose="02000000000000000000" pitchFamily="2" charset="0"/>
                <a:hlinkClick r:id="rId8"/>
              </a:rPr>
              <a:t>Lagertha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  <a:hlinkClick r:id="rId8"/>
              </a:rPr>
              <a:t> dans la saison 4 de Vikings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, la chaîne câblée américaine </a:t>
            </a:r>
            <a:r>
              <a:rPr lang="fr-FR" sz="800" dirty="0" err="1">
                <a:solidFill>
                  <a:schemeClr val="bg1"/>
                </a:solidFill>
                <a:latin typeface="AR CENA" panose="02000000000000000000" pitchFamily="2" charset="0"/>
                <a:hlinkClick r:id="rId9"/>
              </a:rPr>
              <a:t>History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 a dévoilé une première vidéo promo pour le retour de la série et celle-ci annonce une fois de plus que </a:t>
            </a:r>
            <a:r>
              <a:rPr lang="fr-FR" sz="800" b="1" dirty="0">
                <a:solidFill>
                  <a:schemeClr val="bg1"/>
                </a:solidFill>
                <a:latin typeface="AR CENA" panose="02000000000000000000" pitchFamily="2" charset="0"/>
              </a:rPr>
              <a:t>le show va se montrer stupéfiant, violent, captivant, retors, sanglant, sexuel et perturbant</a:t>
            </a:r>
            <a:r>
              <a:rPr lang="fr-FR" sz="800" dirty="0">
                <a:solidFill>
                  <a:schemeClr val="bg1"/>
                </a:solidFill>
                <a:latin typeface="AR CENA" panose="02000000000000000000" pitchFamily="2" charset="0"/>
              </a:rPr>
              <a:t>.</a:t>
            </a:r>
            <a:endParaRPr lang="fr-FR" sz="100" dirty="0">
              <a:solidFill>
                <a:schemeClr val="bg1"/>
              </a:solidFill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97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96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 CENA</vt:lpstr>
      <vt:lpstr>AR DARLING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fanthou</dc:creator>
  <cp:lastModifiedBy>paul fanthou</cp:lastModifiedBy>
  <cp:revision>32</cp:revision>
  <dcterms:created xsi:type="dcterms:W3CDTF">2016-05-17T09:27:19Z</dcterms:created>
  <dcterms:modified xsi:type="dcterms:W3CDTF">2016-06-24T17:07:52Z</dcterms:modified>
</cp:coreProperties>
</file>