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4000-CCD4-4052-B23C-FD0AF87D4192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14CE-8623-4A9E-B84C-D81154E798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00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4000-CCD4-4052-B23C-FD0AF87D4192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14CE-8623-4A9E-B84C-D81154E798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11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4000-CCD4-4052-B23C-FD0AF87D4192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14CE-8623-4A9E-B84C-D81154E798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52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4000-CCD4-4052-B23C-FD0AF87D4192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14CE-8623-4A9E-B84C-D81154E798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56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4000-CCD4-4052-B23C-FD0AF87D4192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14CE-8623-4A9E-B84C-D81154E798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38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4000-CCD4-4052-B23C-FD0AF87D4192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14CE-8623-4A9E-B84C-D81154E798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18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4000-CCD4-4052-B23C-FD0AF87D4192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14CE-8623-4A9E-B84C-D81154E798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09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4000-CCD4-4052-B23C-FD0AF87D4192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14CE-8623-4A9E-B84C-D81154E798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21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4000-CCD4-4052-B23C-FD0AF87D4192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14CE-8623-4A9E-B84C-D81154E798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46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4000-CCD4-4052-B23C-FD0AF87D4192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14CE-8623-4A9E-B84C-D81154E798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22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4000-CCD4-4052-B23C-FD0AF87D4192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14CE-8623-4A9E-B84C-D81154E798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14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4000-CCD4-4052-B23C-FD0AF87D4192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314CE-8623-4A9E-B84C-D81154E798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09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678382" y="228600"/>
            <a:ext cx="4166754" cy="75853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Arborescence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b="1" dirty="0" smtClean="0">
                <a:solidFill>
                  <a:schemeClr val="tx1"/>
                </a:solidFill>
              </a:rPr>
              <a:t>des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b="1" dirty="0" smtClean="0">
                <a:solidFill>
                  <a:schemeClr val="tx1"/>
                </a:solidFill>
              </a:rPr>
              <a:t>pages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68091" y="1361209"/>
            <a:ext cx="2628900" cy="5715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Page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b="1" dirty="0" smtClean="0">
                <a:solidFill>
                  <a:schemeClr val="tx1"/>
                </a:solidFill>
              </a:rPr>
              <a:t>d’accueil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4746" y="2776321"/>
            <a:ext cx="1077191" cy="50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Séries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5861" y="2795154"/>
            <a:ext cx="1077191" cy="50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Forum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9901" y="2805545"/>
            <a:ext cx="1127001" cy="50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Recherche</a:t>
            </a:r>
          </a:p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avancée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40236" y="2805545"/>
            <a:ext cx="1077191" cy="50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Wall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77202" y="2795154"/>
            <a:ext cx="1236100" cy="50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Créer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b="1" dirty="0" smtClean="0">
                <a:solidFill>
                  <a:schemeClr val="tx1"/>
                </a:solidFill>
              </a:rPr>
              <a:t>Profil</a:t>
            </a:r>
          </a:p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Utilisateur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39551" y="3964130"/>
            <a:ext cx="1077191" cy="50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Détail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b="1" dirty="0" smtClean="0">
                <a:solidFill>
                  <a:schemeClr val="tx1"/>
                </a:solidFill>
              </a:rPr>
              <a:t>séries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49069" y="5151938"/>
            <a:ext cx="1077191" cy="50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Détail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b="1" dirty="0" smtClean="0">
                <a:solidFill>
                  <a:schemeClr val="tx1"/>
                </a:solidFill>
              </a:rPr>
              <a:t>épisodes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57465" y="2795154"/>
            <a:ext cx="1077191" cy="50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Acteurs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57465" y="3948545"/>
            <a:ext cx="1077191" cy="50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Détail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b="1" dirty="0" smtClean="0">
                <a:solidFill>
                  <a:schemeClr val="tx1"/>
                </a:solidFill>
              </a:rPr>
              <a:t>Acteurs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15056" y="2805545"/>
            <a:ext cx="1077191" cy="50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Modifier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b="1" dirty="0" smtClean="0">
                <a:solidFill>
                  <a:schemeClr val="tx1"/>
                </a:solidFill>
              </a:rPr>
              <a:t>son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b="1" dirty="0" smtClean="0">
                <a:solidFill>
                  <a:schemeClr val="tx1"/>
                </a:solidFill>
              </a:rPr>
              <a:t>profil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1893732" y="2348345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endCxn id="8" idx="0"/>
          </p:cNvCxnSpPr>
          <p:nvPr/>
        </p:nvCxnSpPr>
        <p:spPr>
          <a:xfrm>
            <a:off x="4504456" y="2337954"/>
            <a:ext cx="1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7379277" y="2358736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endCxn id="11" idx="0"/>
          </p:cNvCxnSpPr>
          <p:nvPr/>
        </p:nvCxnSpPr>
        <p:spPr>
          <a:xfrm>
            <a:off x="8693729" y="2327563"/>
            <a:ext cx="1523" cy="467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12" idx="2"/>
            <a:endCxn id="13" idx="0"/>
          </p:cNvCxnSpPr>
          <p:nvPr/>
        </p:nvCxnSpPr>
        <p:spPr>
          <a:xfrm>
            <a:off x="1878147" y="4473284"/>
            <a:ext cx="9518" cy="6786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16" idx="2"/>
            <a:endCxn id="18" idx="0"/>
          </p:cNvCxnSpPr>
          <p:nvPr/>
        </p:nvCxnSpPr>
        <p:spPr>
          <a:xfrm>
            <a:off x="3196061" y="3304308"/>
            <a:ext cx="0" cy="644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16" idx="0"/>
          </p:cNvCxnSpPr>
          <p:nvPr/>
        </p:nvCxnSpPr>
        <p:spPr>
          <a:xfrm flipH="1" flipV="1">
            <a:off x="3196060" y="2315223"/>
            <a:ext cx="1" cy="4799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4" idx="2"/>
          </p:cNvCxnSpPr>
          <p:nvPr/>
        </p:nvCxnSpPr>
        <p:spPr>
          <a:xfrm flipH="1">
            <a:off x="5756564" y="1932709"/>
            <a:ext cx="25977" cy="8436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V="1">
            <a:off x="1887665" y="2345748"/>
            <a:ext cx="6806064" cy="2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7" idx="2"/>
            <a:endCxn id="12" idx="0"/>
          </p:cNvCxnSpPr>
          <p:nvPr/>
        </p:nvCxnSpPr>
        <p:spPr>
          <a:xfrm flipH="1">
            <a:off x="1878147" y="3285475"/>
            <a:ext cx="5195" cy="6786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9300" y="2776321"/>
            <a:ext cx="1077191" cy="50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n w="0"/>
                <a:solidFill>
                  <a:schemeClr val="tx1"/>
                </a:solidFill>
              </a:rPr>
              <a:t>Proposer</a:t>
            </a:r>
            <a:r>
              <a:rPr lang="fr-F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1200" b="1" dirty="0" smtClean="0">
                <a:ln w="0"/>
                <a:solidFill>
                  <a:schemeClr val="tx1"/>
                </a:solidFill>
              </a:rPr>
              <a:t>série</a:t>
            </a:r>
            <a:endParaRPr lang="fr-FR" sz="12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9300" y="3964130"/>
            <a:ext cx="1077191" cy="50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Proposer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b="1" dirty="0" smtClean="0">
                <a:solidFill>
                  <a:schemeClr val="tx1"/>
                </a:solidFill>
              </a:rPr>
              <a:t>épisodes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984355" y="3942373"/>
            <a:ext cx="1077191" cy="50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Proposer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b="1" dirty="0" smtClean="0">
                <a:solidFill>
                  <a:schemeClr val="tx1"/>
                </a:solidFill>
              </a:rPr>
              <a:t>Acteurs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114" name="Connecteur droit 113"/>
          <p:cNvCxnSpPr>
            <a:stCxn id="109" idx="3"/>
            <a:endCxn id="7" idx="1"/>
          </p:cNvCxnSpPr>
          <p:nvPr/>
        </p:nvCxnSpPr>
        <p:spPr>
          <a:xfrm>
            <a:off x="1136491" y="3030898"/>
            <a:ext cx="2082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>
            <a:stCxn id="110" idx="3"/>
            <a:endCxn id="12" idx="1"/>
          </p:cNvCxnSpPr>
          <p:nvPr/>
        </p:nvCxnSpPr>
        <p:spPr>
          <a:xfrm>
            <a:off x="1136491" y="4218707"/>
            <a:ext cx="2030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8" idx="3"/>
            <a:endCxn id="112" idx="1"/>
          </p:cNvCxnSpPr>
          <p:nvPr/>
        </p:nvCxnSpPr>
        <p:spPr>
          <a:xfrm flipV="1">
            <a:off x="3734656" y="4196950"/>
            <a:ext cx="249699" cy="6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10994001" y="2795154"/>
            <a:ext cx="1077191" cy="50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chemeClr val="tx1"/>
                </a:solidFill>
              </a:rPr>
              <a:t>Board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b="1" dirty="0" smtClean="0">
                <a:solidFill>
                  <a:schemeClr val="tx1"/>
                </a:solidFill>
              </a:rPr>
              <a:t>modération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0971506" y="3964130"/>
            <a:ext cx="1077191" cy="50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Gestion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b="1" dirty="0" smtClean="0">
                <a:solidFill>
                  <a:schemeClr val="tx1"/>
                </a:solidFill>
              </a:rPr>
              <a:t>des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b="1" dirty="0" smtClean="0">
                <a:solidFill>
                  <a:schemeClr val="tx1"/>
                </a:solidFill>
              </a:rPr>
              <a:t>ban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15056" y="3964130"/>
            <a:ext cx="1077191" cy="50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Gestion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b="1" dirty="0" smtClean="0">
                <a:solidFill>
                  <a:schemeClr val="tx1"/>
                </a:solidFill>
              </a:rPr>
              <a:t>des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b="1" dirty="0" smtClean="0">
                <a:solidFill>
                  <a:schemeClr val="tx1"/>
                </a:solidFill>
              </a:rPr>
              <a:t>modérateurs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133" name="Connecteur droit 132"/>
          <p:cNvCxnSpPr>
            <a:stCxn id="125" idx="2"/>
            <a:endCxn id="126" idx="0"/>
          </p:cNvCxnSpPr>
          <p:nvPr/>
        </p:nvCxnSpPr>
        <p:spPr>
          <a:xfrm flipH="1">
            <a:off x="11510102" y="3304308"/>
            <a:ext cx="22495" cy="659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>
            <a:stCxn id="125" idx="2"/>
            <a:endCxn id="127" idx="0"/>
          </p:cNvCxnSpPr>
          <p:nvPr/>
        </p:nvCxnSpPr>
        <p:spPr>
          <a:xfrm flipH="1">
            <a:off x="10153652" y="3304308"/>
            <a:ext cx="1378945" cy="659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8693729" y="2348346"/>
            <a:ext cx="2874820" cy="61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endCxn id="19" idx="0"/>
          </p:cNvCxnSpPr>
          <p:nvPr/>
        </p:nvCxnSpPr>
        <p:spPr>
          <a:xfrm>
            <a:off x="10153652" y="2358736"/>
            <a:ext cx="0" cy="4468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125" idx="0"/>
          </p:cNvCxnSpPr>
          <p:nvPr/>
        </p:nvCxnSpPr>
        <p:spPr>
          <a:xfrm>
            <a:off x="11532596" y="2378870"/>
            <a:ext cx="1" cy="416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18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37</Words>
  <Application>Microsoft Office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Stagiaire</dc:creator>
  <cp:lastModifiedBy>Stagiaire</cp:lastModifiedBy>
  <cp:revision>25</cp:revision>
  <dcterms:created xsi:type="dcterms:W3CDTF">2016-08-19T12:13:24Z</dcterms:created>
  <dcterms:modified xsi:type="dcterms:W3CDTF">2016-08-26T10:38:57Z</dcterms:modified>
</cp:coreProperties>
</file>