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00"/>
    <a:srgbClr val="87680C"/>
    <a:srgbClr val="C8A43A"/>
    <a:srgbClr val="874315"/>
    <a:srgbClr val="812921"/>
    <a:srgbClr val="425F2E"/>
    <a:srgbClr val="FDD96D"/>
    <a:srgbClr val="874415"/>
    <a:srgbClr val="2E3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59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7B7E-677F-48FF-A6F4-37AE0CDB959E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AB3-50AC-4D33-A26C-BF7D67B068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85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7B7E-677F-48FF-A6F4-37AE0CDB959E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AB3-50AC-4D33-A26C-BF7D67B068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59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7B7E-677F-48FF-A6F4-37AE0CDB959E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AB3-50AC-4D33-A26C-BF7D67B068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79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7B7E-677F-48FF-A6F4-37AE0CDB959E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AB3-50AC-4D33-A26C-BF7D67B068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0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7B7E-677F-48FF-A6F4-37AE0CDB959E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AB3-50AC-4D33-A26C-BF7D67B068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08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7B7E-677F-48FF-A6F4-37AE0CDB959E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AB3-50AC-4D33-A26C-BF7D67B068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15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7B7E-677F-48FF-A6F4-37AE0CDB959E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AB3-50AC-4D33-A26C-BF7D67B068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25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7B7E-677F-48FF-A6F4-37AE0CDB959E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AB3-50AC-4D33-A26C-BF7D67B068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74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7B7E-677F-48FF-A6F4-37AE0CDB959E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AB3-50AC-4D33-A26C-BF7D67B068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88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7B7E-677F-48FF-A6F4-37AE0CDB959E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AB3-50AC-4D33-A26C-BF7D67B068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66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7B7E-677F-48FF-A6F4-37AE0CDB959E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AB3-50AC-4D33-A26C-BF7D67B068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57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B7B7E-677F-48FF-A6F4-37AE0CDB959E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F6AB3-50AC-4D33-A26C-BF7D67B068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28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2769"/>
            <a:ext cx="12192000" cy="5292688"/>
          </a:xfrm>
          <a:prstGeom prst="rect">
            <a:avLst/>
          </a:prstGeom>
          <a:solidFill>
            <a:srgbClr val="FFD10D">
              <a:alpha val="40000"/>
            </a:srgbClr>
          </a:solidFill>
          <a:effectLst>
            <a:outerShdw blurRad="50800" dist="38100" dir="2700000" algn="tl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0" y="1243346"/>
            <a:ext cx="12192000" cy="4052111"/>
          </a:xfrm>
          <a:prstGeom prst="rect">
            <a:avLst/>
          </a:prstGeom>
          <a:solidFill>
            <a:schemeClr val="tx1">
              <a:lumMod val="95000"/>
              <a:lumOff val="5000"/>
              <a:alpha val="53000"/>
            </a:schemeClr>
          </a:solid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34" name="Picture 10" descr="Afficher l'image d'origi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3705" r="-1" b="41295"/>
          <a:stretch/>
        </p:blipFill>
        <p:spPr bwMode="auto">
          <a:xfrm>
            <a:off x="83766" y="1539476"/>
            <a:ext cx="12024467" cy="31325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101600"/>
            <a:bevelB w="101600" prst="rible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88169" y="1858192"/>
            <a:ext cx="4612613" cy="1125901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5400" dirty="0">
                <a:latin typeface="AR CENA" panose="02000000000000000000" pitchFamily="2" charset="0"/>
              </a:rPr>
              <a:t>Ceci est un Titre</a:t>
            </a:r>
          </a:p>
          <a:p>
            <a:r>
              <a:rPr lang="fr-FR" sz="2800" dirty="0">
                <a:latin typeface="AR CENA" panose="02000000000000000000" pitchFamily="2" charset="0"/>
              </a:rPr>
              <a:t>Un petit titre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286868" y="1763836"/>
            <a:ext cx="3583079" cy="2796205"/>
          </a:xfrm>
          <a:prstGeom prst="rect">
            <a:avLst/>
          </a:prstGeom>
          <a:solidFill>
            <a:srgbClr val="B01C17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63500" h="29845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 CENA" panose="02000000000000000000" pitchFamily="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91573" y="4246011"/>
            <a:ext cx="1393357" cy="314030"/>
          </a:xfrm>
          <a:prstGeom prst="rect">
            <a:avLst/>
          </a:prstGeom>
          <a:solidFill>
            <a:srgbClr val="005400">
              <a:alpha val="93725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62000"/>
              </a:prstClr>
            </a:outerShdw>
          </a:effectLst>
          <a:scene3d>
            <a:camera prst="orthographicFront"/>
            <a:lightRig rig="threePt" dir="t"/>
          </a:scene3d>
          <a:sp3d>
            <a:bevelT w="63500" h="29845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AR CENA" panose="02000000000000000000" pitchFamily="2" charset="0"/>
              </a:rPr>
              <a:t>Button</a:t>
            </a:r>
            <a:endParaRPr lang="fr-FR" dirty="0">
              <a:latin typeface="AR CENA" panose="02000000000000000000" pitchFamily="2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989051" y="4246011"/>
            <a:ext cx="1393357" cy="314030"/>
          </a:xfrm>
          <a:prstGeom prst="rect">
            <a:avLst/>
          </a:prstGeom>
          <a:solidFill>
            <a:srgbClr val="028481"/>
          </a:solidFill>
          <a:ln>
            <a:noFill/>
          </a:ln>
          <a:effectLst>
            <a:outerShdw blurRad="50800" dist="38100" dir="2700000" algn="tl" rotWithShape="0">
              <a:prstClr val="black">
                <a:alpha val="62000"/>
              </a:prstClr>
            </a:outerShdw>
          </a:effectLst>
          <a:scene3d>
            <a:camera prst="orthographicFront"/>
            <a:lightRig rig="threePt" dir="t"/>
          </a:scene3d>
          <a:sp3d>
            <a:bevelT w="63500" h="29845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AR CENA" panose="02000000000000000000" pitchFamily="2" charset="0"/>
              </a:rPr>
              <a:t>Button</a:t>
            </a:r>
            <a:r>
              <a:rPr lang="fr-FR" dirty="0">
                <a:latin typeface="AR CENA" panose="02000000000000000000" pitchFamily="2" charset="0"/>
              </a:rPr>
              <a:t> 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9918" y="5489996"/>
            <a:ext cx="858417" cy="817497"/>
          </a:xfrm>
          <a:prstGeom prst="rect">
            <a:avLst/>
          </a:prstGeom>
          <a:solidFill>
            <a:srgbClr val="028481"/>
          </a:solidFill>
          <a:ln>
            <a:noFill/>
          </a:ln>
          <a:effectLst>
            <a:outerShdw blurRad="50800" dist="38100" dir="2700000" algn="tl" rotWithShape="0">
              <a:prstClr val="black">
                <a:alpha val="62000"/>
              </a:prstClr>
            </a:outerShdw>
          </a:effectLst>
          <a:scene3d>
            <a:camera prst="orthographicFront"/>
            <a:lightRig rig="threePt" dir="t"/>
          </a:scene3d>
          <a:sp3d>
            <a:bevelT w="63500" h="29845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 CENA" panose="02000000000000000000" pitchFamily="2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451053" y="5489996"/>
            <a:ext cx="858417" cy="817497"/>
          </a:xfrm>
          <a:prstGeom prst="rect">
            <a:avLst/>
          </a:prstGeom>
          <a:solidFill>
            <a:srgbClr val="005400">
              <a:alpha val="93725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62000"/>
              </a:prstClr>
            </a:outerShdw>
          </a:effectLst>
          <a:scene3d>
            <a:camera prst="orthographicFront"/>
            <a:lightRig rig="threePt" dir="t"/>
          </a:scene3d>
          <a:sp3d>
            <a:bevelT w="63500" h="29845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 CENA" panose="02000000000000000000" pitchFamily="2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622188" y="5489996"/>
            <a:ext cx="858417" cy="817497"/>
          </a:xfrm>
          <a:prstGeom prst="rect">
            <a:avLst/>
          </a:prstGeom>
          <a:solidFill>
            <a:srgbClr val="B01C17"/>
          </a:solidFill>
          <a:ln>
            <a:noFill/>
          </a:ln>
          <a:effectLst>
            <a:outerShdw blurRad="50800" dist="38100" dir="2700000" algn="tl" rotWithShape="0">
              <a:prstClr val="black">
                <a:alpha val="62000"/>
              </a:prstClr>
            </a:outerShdw>
          </a:effectLst>
          <a:scene3d>
            <a:camera prst="orthographicFront"/>
            <a:lightRig rig="threePt" dir="t"/>
          </a:scene3d>
          <a:sp3d>
            <a:bevelT w="63500" h="29845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 CENA" panose="02000000000000000000" pitchFamily="2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793323" y="5482462"/>
            <a:ext cx="858417" cy="817497"/>
          </a:xfrm>
          <a:prstGeom prst="rect">
            <a:avLst/>
          </a:prstGeom>
          <a:solidFill>
            <a:srgbClr val="FFD10D"/>
          </a:solidFill>
          <a:ln>
            <a:noFill/>
          </a:ln>
          <a:effectLst>
            <a:outerShdw blurRad="50800" dist="38100" dir="2700000" algn="tl" rotWithShape="0">
              <a:prstClr val="black">
                <a:alpha val="62000"/>
              </a:prstClr>
            </a:outerShdw>
          </a:effectLst>
          <a:scene3d>
            <a:camera prst="orthographicFront"/>
            <a:lightRig rig="threePt" dir="t"/>
          </a:scene3d>
          <a:sp3d>
            <a:bevelT w="63500" h="29845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 CENA" panose="02000000000000000000" pitchFamily="2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8443123" y="1873330"/>
            <a:ext cx="3140014" cy="2539157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just"/>
            <a:r>
              <a:rPr lang="fr-FR" sz="2400" dirty="0">
                <a:solidFill>
                  <a:schemeClr val="bg1"/>
                </a:solidFill>
                <a:latin typeface="AR CENA" panose="02000000000000000000" pitchFamily="2" charset="0"/>
              </a:rPr>
              <a:t>Ceci est un article</a:t>
            </a:r>
          </a:p>
          <a:p>
            <a:pPr algn="just"/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Lorem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ipsum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dolor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sit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amet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,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consectetur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adipiscing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elit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.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Fusce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laoreet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,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leo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id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dignissim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gravida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,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turpis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ex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placerat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orci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, vitae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commodo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purus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massa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sed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enim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. Ut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interdum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odio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enim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, non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feugiat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arcu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fringilla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sit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amet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.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Phasellus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sagittis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mi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velit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, id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varius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sapien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varius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in. In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imperdiet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nibh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eu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arcu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pretium, eu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eleifend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nibh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feugiat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.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Phasellus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quis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ultrices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ante,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sit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amet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iaculis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felis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.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Donec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molestie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ipsum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eget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tincidunt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varius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.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Cras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sit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amet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sem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interdum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,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congue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augue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sit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amet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,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euismod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mauris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.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Etiam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quis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vehicula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urna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.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Nulla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nec ex cursus,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convallis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odio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ut,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ornare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 </a:t>
            </a:r>
            <a:r>
              <a:rPr lang="fr-FR" sz="1100" dirty="0" err="1">
                <a:solidFill>
                  <a:schemeClr val="bg1"/>
                </a:solidFill>
                <a:latin typeface="AR CENA" panose="02000000000000000000" pitchFamily="2" charset="0"/>
              </a:rPr>
              <a:t>nibh</a:t>
            </a:r>
            <a:r>
              <a:rPr lang="fr-FR" sz="1100" dirty="0">
                <a:solidFill>
                  <a:schemeClr val="bg1"/>
                </a:solidFill>
                <a:latin typeface="AR CENA" panose="02000000000000000000" pitchFamily="2" charset="0"/>
              </a:rPr>
              <a:t>. </a:t>
            </a:r>
          </a:p>
          <a:p>
            <a:pPr algn="just"/>
            <a:endParaRPr lang="fr-FR" sz="1100" dirty="0">
              <a:solidFill>
                <a:schemeClr val="bg1"/>
              </a:solidFill>
              <a:latin typeface="AR CENA" panose="02000000000000000000" pitchFamily="2" charset="0"/>
            </a:endParaRPr>
          </a:p>
          <a:p>
            <a:pPr algn="just"/>
            <a:r>
              <a:rPr lang="fr-FR" sz="1200" i="1" u="sng" dirty="0">
                <a:solidFill>
                  <a:srgbClr val="028481"/>
                </a:solidFill>
                <a:latin typeface="AR CENA" panose="02000000000000000000" pitchFamily="2" charset="0"/>
              </a:rPr>
              <a:t>Ceci est un </a:t>
            </a:r>
            <a:r>
              <a:rPr lang="fr-FR" sz="1200" i="1" u="sng" dirty="0" err="1">
                <a:solidFill>
                  <a:srgbClr val="028481"/>
                </a:solidFill>
                <a:latin typeface="AR CENA" panose="02000000000000000000" pitchFamily="2" charset="0"/>
              </a:rPr>
              <a:t>lienHyperText</a:t>
            </a:r>
            <a:endParaRPr lang="fr-FR" sz="1200" i="1" u="sng" dirty="0">
              <a:solidFill>
                <a:srgbClr val="028481"/>
              </a:solidFill>
              <a:latin typeface="AR CENA" panose="02000000000000000000" pitchFamily="2" charset="0"/>
            </a:endParaRPr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26" y="-123140"/>
            <a:ext cx="1047623" cy="1359554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1784930" y="74904"/>
            <a:ext cx="13209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2">
                    <a:lumMod val="10000"/>
                  </a:schemeClr>
                </a:solidFill>
                <a:latin typeface="AR DARLING" panose="02000000000000000000" pitchFamily="2" charset="0"/>
              </a:rPr>
              <a:t>BLOCK</a:t>
            </a:r>
          </a:p>
          <a:p>
            <a:r>
              <a:rPr lang="fr-FR" sz="2000" dirty="0">
                <a:solidFill>
                  <a:schemeClr val="bg2">
                    <a:lumMod val="10000"/>
                  </a:schemeClr>
                </a:solidFill>
                <a:latin typeface="AR DARLING" panose="02000000000000000000" pitchFamily="2" charset="0"/>
              </a:rPr>
              <a:t>Fish</a:t>
            </a:r>
          </a:p>
          <a:p>
            <a:r>
              <a:rPr lang="fr-FR" sz="1000" dirty="0">
                <a:solidFill>
                  <a:schemeClr val="bg2">
                    <a:lumMod val="10000"/>
                  </a:schemeClr>
                </a:solidFill>
                <a:latin typeface="AR DARLING" panose="02000000000000000000" pitchFamily="2" charset="0"/>
              </a:rPr>
              <a:t>Le site qui vous appâte !</a:t>
            </a:r>
          </a:p>
          <a:p>
            <a:endParaRPr lang="fr-FR" sz="2000" dirty="0">
              <a:solidFill>
                <a:schemeClr val="bg2">
                  <a:lumMod val="10000"/>
                </a:schemeClr>
              </a:solidFill>
              <a:latin typeface="AR DARLING" panose="02000000000000000000" pitchFamily="2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627780" y="6146268"/>
            <a:ext cx="2127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2">
                    <a:lumMod val="10000"/>
                  </a:schemeClr>
                </a:solidFill>
                <a:latin typeface="AR DARLING" panose="02000000000000000000" pitchFamily="2" charset="0"/>
              </a:rPr>
              <a:t>Exemple de Texte</a:t>
            </a:r>
            <a:endParaRPr lang="fr-FR" sz="1000" dirty="0">
              <a:solidFill>
                <a:schemeClr val="bg2">
                  <a:lumMod val="10000"/>
                </a:schemeClr>
              </a:solidFill>
              <a:latin typeface="AR DARLING" panose="02000000000000000000" pitchFamily="2" charset="0"/>
            </a:endParaRPr>
          </a:p>
          <a:p>
            <a:endParaRPr lang="fr-FR" sz="2000" dirty="0">
              <a:solidFill>
                <a:schemeClr val="bg2">
                  <a:lumMod val="10000"/>
                </a:schemeClr>
              </a:solidFill>
              <a:latin typeface="AR DARLING" panose="02000000000000000000" pitchFamily="2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9717814" y="5378816"/>
            <a:ext cx="3628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>
                <a:solidFill>
                  <a:srgbClr val="028481"/>
                </a:solidFill>
                <a:latin typeface="AR CENA" panose="02000000000000000000" pitchFamily="2" charset="0"/>
              </a:rPr>
              <a:t>Exemple de Texte</a:t>
            </a:r>
            <a:endParaRPr lang="fr-FR" sz="900" i="1" u="sng" dirty="0">
              <a:solidFill>
                <a:srgbClr val="028481"/>
              </a:solidFill>
              <a:latin typeface="AR CENA" panose="02000000000000000000" pitchFamily="2" charset="0"/>
            </a:endParaRPr>
          </a:p>
          <a:p>
            <a:endParaRPr lang="fr-FR" i="1" u="sng" dirty="0">
              <a:solidFill>
                <a:schemeClr val="accent1">
                  <a:lumMod val="50000"/>
                </a:schemeClr>
              </a:solidFill>
              <a:latin typeface="AR CENA" panose="02000000000000000000" pitchFamily="2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7846200" y="5544006"/>
            <a:ext cx="2127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C00000"/>
                </a:solidFill>
                <a:latin typeface="AR CENA" panose="02000000000000000000" pitchFamily="2" charset="0"/>
              </a:rPr>
              <a:t>EXEMPLE DE TEXTE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9659879" y="6107852"/>
            <a:ext cx="2127380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62000"/>
              </a:prstClr>
            </a:outerShdw>
          </a:effectLst>
          <a:scene3d>
            <a:camera prst="orthographicFront"/>
            <a:lightRig rig="threePt" dir="t"/>
          </a:scene3d>
          <a:sp3d>
            <a:bevelT w="63500" h="298450" prst="riblet"/>
          </a:sp3d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  <a:latin typeface="AR CENA" panose="02000000000000000000" pitchFamily="2" charset="0"/>
              </a:rPr>
              <a:t>Exemple de texte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5402686" y="5378162"/>
            <a:ext cx="2127380" cy="461665"/>
          </a:xfrm>
          <a:prstGeom prst="rect">
            <a:avLst/>
          </a:prstGeom>
          <a:solidFill>
            <a:srgbClr val="FFD10D"/>
          </a:solidFill>
          <a:effectLst>
            <a:outerShdw blurRad="50800" dist="38100" dir="2700000" algn="tl" rotWithShape="0">
              <a:prstClr val="black">
                <a:alpha val="62000"/>
              </a:prstClr>
            </a:outerShdw>
          </a:effectLst>
          <a:scene3d>
            <a:camera prst="orthographicFront"/>
            <a:lightRig rig="threePt" dir="t"/>
          </a:scene3d>
          <a:sp3d>
            <a:bevelT w="63500" h="298450" prst="riblet"/>
          </a:sp3d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181717"/>
                </a:solidFill>
                <a:latin typeface="AR CENA" panose="02000000000000000000" pitchFamily="2" charset="0"/>
              </a:rPr>
              <a:t>Exemple de texte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0551078" y="267047"/>
            <a:ext cx="1456016" cy="343523"/>
          </a:xfrm>
          <a:prstGeom prst="rect">
            <a:avLst/>
          </a:prstGeom>
          <a:solidFill>
            <a:srgbClr val="005400">
              <a:alpha val="93725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62000"/>
              </a:prstClr>
            </a:outerShdw>
          </a:effectLst>
          <a:scene3d>
            <a:camera prst="orthographicFront"/>
            <a:lightRig rig="threePt" dir="t"/>
          </a:scene3d>
          <a:sp3d>
            <a:bevelT w="63500" h="29845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AR CENA" panose="02000000000000000000" pitchFamily="2" charset="0"/>
              </a:rPr>
              <a:t>Button</a:t>
            </a:r>
            <a:endParaRPr lang="fr-FR" dirty="0">
              <a:latin typeface="AR CENA" panose="02000000000000000000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0551078" y="743260"/>
            <a:ext cx="1456016" cy="343523"/>
          </a:xfrm>
          <a:prstGeom prst="rect">
            <a:avLst/>
          </a:prstGeom>
          <a:solidFill>
            <a:srgbClr val="028481"/>
          </a:solidFill>
          <a:ln>
            <a:noFill/>
          </a:ln>
          <a:effectLst>
            <a:outerShdw blurRad="50800" dist="38100" dir="2700000" algn="tl" rotWithShape="0">
              <a:prstClr val="black">
                <a:alpha val="62000"/>
              </a:prstClr>
            </a:outerShdw>
          </a:effectLst>
          <a:scene3d>
            <a:camera prst="orthographicFront"/>
            <a:lightRig rig="threePt" dir="t"/>
          </a:scene3d>
          <a:sp3d>
            <a:bevelT w="63500" h="29845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AR CENA" panose="02000000000000000000" pitchFamily="2" charset="0"/>
              </a:rPr>
              <a:t>Button</a:t>
            </a:r>
            <a:endParaRPr lang="fr-FR" dirty="0">
              <a:latin typeface="AR CENA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169" y="124496"/>
            <a:ext cx="303531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188169" y="212046"/>
            <a:ext cx="303531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188169" y="303051"/>
            <a:ext cx="303531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3977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156</Words>
  <Application>Microsoft Office PowerPoint</Application>
  <PresentationFormat>Grand écran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 CENA</vt:lpstr>
      <vt:lpstr>AR DARLING</vt:lpstr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paul fanthou</dc:creator>
  <cp:lastModifiedBy>paul fanthou</cp:lastModifiedBy>
  <cp:revision>25</cp:revision>
  <dcterms:created xsi:type="dcterms:W3CDTF">2016-05-17T09:27:19Z</dcterms:created>
  <dcterms:modified xsi:type="dcterms:W3CDTF">2016-06-24T16:04:59Z</dcterms:modified>
</cp:coreProperties>
</file>