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7" r:id="rId4"/>
    <p:sldId id="263" r:id="rId5"/>
    <p:sldId id="258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/>
    <p:restoredTop sz="94595"/>
  </p:normalViewPr>
  <p:slideViewPr>
    <p:cSldViewPr snapToGrid="0">
      <p:cViewPr varScale="1">
        <p:scale>
          <a:sx n="102" d="100"/>
          <a:sy n="102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F27C48-A445-4E57-AC6D-21600DF778E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75BBCB-0840-43B0-8D4A-F3C734FC57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The project aims to </a:t>
          </a:r>
          <a:r>
            <a:rPr lang="en-US" sz="1400" b="1" dirty="0"/>
            <a:t>develop a robust, AI-powered application</a:t>
          </a:r>
          <a:r>
            <a:rPr lang="en-US" sz="1400" dirty="0"/>
            <a:t> capable of extracting meaningful insights from PDF documents using </a:t>
          </a:r>
          <a:r>
            <a:rPr lang="en-US" sz="1400" b="1" dirty="0"/>
            <a:t>natural language queries</a:t>
          </a:r>
          <a:r>
            <a:rPr lang="en-US" sz="1200" dirty="0"/>
            <a:t>.</a:t>
          </a:r>
        </a:p>
      </dgm:t>
    </dgm:pt>
    <dgm:pt modelId="{BCA6A6C0-8995-41D5-B088-4ADE4554DFB3}" type="parTrans" cxnId="{D3C3DEBF-411E-4EEF-B1DA-1742CAE74303}">
      <dgm:prSet/>
      <dgm:spPr/>
      <dgm:t>
        <a:bodyPr/>
        <a:lstStyle/>
        <a:p>
          <a:endParaRPr lang="en-US"/>
        </a:p>
      </dgm:t>
    </dgm:pt>
    <dgm:pt modelId="{1C3B1AAE-C689-48AA-8EF9-98CA64D07432}" type="sibTrans" cxnId="{D3C3DEBF-411E-4EEF-B1DA-1742CAE74303}">
      <dgm:prSet/>
      <dgm:spPr/>
      <dgm:t>
        <a:bodyPr/>
        <a:lstStyle/>
        <a:p>
          <a:endParaRPr lang="en-US"/>
        </a:p>
      </dgm:t>
    </dgm:pt>
    <dgm:pt modelId="{2B62AA97-4BC3-4BE9-B41F-0E6553174C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It is designed to simplify and enhance </a:t>
          </a:r>
          <a:r>
            <a:rPr lang="en-US" sz="1400" b="1" dirty="0"/>
            <a:t>research and document exploration</a:t>
          </a:r>
          <a:r>
            <a:rPr lang="en-US" sz="1400" dirty="0"/>
            <a:t>, catering to users from various fields like academia, business, healthcare, and more.</a:t>
          </a:r>
        </a:p>
      </dgm:t>
    </dgm:pt>
    <dgm:pt modelId="{360A8E7A-961E-48D6-9E21-03763831DEA4}" type="parTrans" cxnId="{D5761492-02B0-4E99-8A2B-AE3B900AD00E}">
      <dgm:prSet/>
      <dgm:spPr/>
      <dgm:t>
        <a:bodyPr/>
        <a:lstStyle/>
        <a:p>
          <a:endParaRPr lang="en-US"/>
        </a:p>
      </dgm:t>
    </dgm:pt>
    <dgm:pt modelId="{CE4AF120-9F58-4422-A4FD-7ACFD397BA07}" type="sibTrans" cxnId="{D5761492-02B0-4E99-8A2B-AE3B900AD00E}">
      <dgm:prSet/>
      <dgm:spPr/>
      <dgm:t>
        <a:bodyPr/>
        <a:lstStyle/>
        <a:p>
          <a:endParaRPr lang="en-US"/>
        </a:p>
      </dgm:t>
    </dgm:pt>
    <dgm:pt modelId="{A5E72500-E967-480B-B94F-D023BED49D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By leveraging </a:t>
          </a:r>
          <a:r>
            <a:rPr lang="en-US" sz="1400" b="1" dirty="0"/>
            <a:t>advanced NLP and AI models</a:t>
          </a:r>
          <a:r>
            <a:rPr lang="en-US" sz="1400" dirty="0"/>
            <a:t>, the application provides precise, context-aware answers to user queries, saving time and effort spent navigating complex, lengthy documents.</a:t>
          </a:r>
        </a:p>
      </dgm:t>
    </dgm:pt>
    <dgm:pt modelId="{3BB46F80-45C4-4DC9-85C3-782716079B80}" type="parTrans" cxnId="{B43DBE2D-AC81-4BB8-81C0-372702A3F2A3}">
      <dgm:prSet/>
      <dgm:spPr/>
      <dgm:t>
        <a:bodyPr/>
        <a:lstStyle/>
        <a:p>
          <a:endParaRPr lang="en-US"/>
        </a:p>
      </dgm:t>
    </dgm:pt>
    <dgm:pt modelId="{F8D067F0-98AB-47CE-ACFF-638E6147B8A0}" type="sibTrans" cxnId="{B43DBE2D-AC81-4BB8-81C0-372702A3F2A3}">
      <dgm:prSet/>
      <dgm:spPr/>
      <dgm:t>
        <a:bodyPr/>
        <a:lstStyle/>
        <a:p>
          <a:endParaRPr lang="en-US"/>
        </a:p>
      </dgm:t>
    </dgm:pt>
    <dgm:pt modelId="{40C6E46C-B43F-48C9-8BFE-CEC975EE7B4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The tool empowers users to analyze docs. such as research papers, technical manuals, and reports with ease, enabling </a:t>
          </a:r>
          <a:r>
            <a:rPr lang="en-US" sz="1400" b="1" dirty="0"/>
            <a:t>efficient information retrieval and knowledge generation.</a:t>
          </a:r>
          <a:endParaRPr lang="en-US" sz="1400" dirty="0"/>
        </a:p>
      </dgm:t>
    </dgm:pt>
    <dgm:pt modelId="{0E783BA5-8135-4AFB-8154-D6E6BF96E513}" type="parTrans" cxnId="{EBFF17BB-343C-4A4E-9179-66ED2F29E5D4}">
      <dgm:prSet/>
      <dgm:spPr/>
      <dgm:t>
        <a:bodyPr/>
        <a:lstStyle/>
        <a:p>
          <a:endParaRPr lang="en-US"/>
        </a:p>
      </dgm:t>
    </dgm:pt>
    <dgm:pt modelId="{2AB64004-97CE-405B-BEE8-77EF3D901CF5}" type="sibTrans" cxnId="{EBFF17BB-343C-4A4E-9179-66ED2F29E5D4}">
      <dgm:prSet/>
      <dgm:spPr/>
      <dgm:t>
        <a:bodyPr/>
        <a:lstStyle/>
        <a:p>
          <a:endParaRPr lang="en-US"/>
        </a:p>
      </dgm:t>
    </dgm:pt>
    <dgm:pt modelId="{7DCEB42B-B5A2-4765-9ACD-BA137454CE37}" type="pres">
      <dgm:prSet presAssocID="{B6F27C48-A445-4E57-AC6D-21600DF778E1}" presName="root" presStyleCnt="0">
        <dgm:presLayoutVars>
          <dgm:dir/>
          <dgm:resizeHandles val="exact"/>
        </dgm:presLayoutVars>
      </dgm:prSet>
      <dgm:spPr/>
    </dgm:pt>
    <dgm:pt modelId="{515CA6C8-2994-4E76-8C83-5A0AF5CFF132}" type="pres">
      <dgm:prSet presAssocID="{C675BBCB-0840-43B0-8D4A-F3C734FC578A}" presName="compNode" presStyleCnt="0"/>
      <dgm:spPr/>
    </dgm:pt>
    <dgm:pt modelId="{9B31115F-5A49-479F-9B9C-FAB6C808264C}" type="pres">
      <dgm:prSet presAssocID="{C675BBCB-0840-43B0-8D4A-F3C734FC578A}" presName="bgRect" presStyleLbl="bgShp" presStyleIdx="0" presStyleCnt="4" custLinFactNeighborX="-23305" custLinFactNeighborY="-28699"/>
      <dgm:spPr/>
    </dgm:pt>
    <dgm:pt modelId="{A1987191-9311-43A8-B99C-2AFBD527277B}" type="pres">
      <dgm:prSet presAssocID="{C675BBCB-0840-43B0-8D4A-F3C734FC57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D0184D0-35E2-4FA0-B262-6E9808DB95C1}" type="pres">
      <dgm:prSet presAssocID="{C675BBCB-0840-43B0-8D4A-F3C734FC578A}" presName="spaceRect" presStyleCnt="0"/>
      <dgm:spPr/>
    </dgm:pt>
    <dgm:pt modelId="{9992083A-38C6-4C83-A52C-5C0D34C595C6}" type="pres">
      <dgm:prSet presAssocID="{C675BBCB-0840-43B0-8D4A-F3C734FC578A}" presName="parTx" presStyleLbl="revTx" presStyleIdx="0" presStyleCnt="4">
        <dgm:presLayoutVars>
          <dgm:chMax val="0"/>
          <dgm:chPref val="0"/>
        </dgm:presLayoutVars>
      </dgm:prSet>
      <dgm:spPr/>
    </dgm:pt>
    <dgm:pt modelId="{F7730960-31F7-4FD8-A000-E4E0F7A7485E}" type="pres">
      <dgm:prSet presAssocID="{1C3B1AAE-C689-48AA-8EF9-98CA64D07432}" presName="sibTrans" presStyleCnt="0"/>
      <dgm:spPr/>
    </dgm:pt>
    <dgm:pt modelId="{7535E442-54A6-44EA-8B9E-DCAE2BDF423A}" type="pres">
      <dgm:prSet presAssocID="{2B62AA97-4BC3-4BE9-B41F-0E6553174C8A}" presName="compNode" presStyleCnt="0"/>
      <dgm:spPr/>
    </dgm:pt>
    <dgm:pt modelId="{098C9219-AFE5-4014-A9D0-E14EF77D8B73}" type="pres">
      <dgm:prSet presAssocID="{2B62AA97-4BC3-4BE9-B41F-0E6553174C8A}" presName="bgRect" presStyleLbl="bgShp" presStyleIdx="1" presStyleCnt="4"/>
      <dgm:spPr/>
    </dgm:pt>
    <dgm:pt modelId="{D7DA0097-9C92-4251-9EF4-5A725E5AD688}" type="pres">
      <dgm:prSet presAssocID="{2B62AA97-4BC3-4BE9-B41F-0E6553174C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7CF84C2B-21B7-44B6-A3EA-03293CC45401}" type="pres">
      <dgm:prSet presAssocID="{2B62AA97-4BC3-4BE9-B41F-0E6553174C8A}" presName="spaceRect" presStyleCnt="0"/>
      <dgm:spPr/>
    </dgm:pt>
    <dgm:pt modelId="{8B13D678-990C-409C-81D0-1A78EFBC0905}" type="pres">
      <dgm:prSet presAssocID="{2B62AA97-4BC3-4BE9-B41F-0E6553174C8A}" presName="parTx" presStyleLbl="revTx" presStyleIdx="1" presStyleCnt="4">
        <dgm:presLayoutVars>
          <dgm:chMax val="0"/>
          <dgm:chPref val="0"/>
        </dgm:presLayoutVars>
      </dgm:prSet>
      <dgm:spPr/>
    </dgm:pt>
    <dgm:pt modelId="{E943AA43-CA58-4A06-B367-8F7F30029591}" type="pres">
      <dgm:prSet presAssocID="{CE4AF120-9F58-4422-A4FD-7ACFD397BA07}" presName="sibTrans" presStyleCnt="0"/>
      <dgm:spPr/>
    </dgm:pt>
    <dgm:pt modelId="{42FE0489-B942-4F8A-81F9-E4601237C0C4}" type="pres">
      <dgm:prSet presAssocID="{A5E72500-E967-480B-B94F-D023BED49D79}" presName="compNode" presStyleCnt="0"/>
      <dgm:spPr/>
    </dgm:pt>
    <dgm:pt modelId="{CC4B319A-E4E5-495C-BE08-84E70C210CB6}" type="pres">
      <dgm:prSet presAssocID="{A5E72500-E967-480B-B94F-D023BED49D79}" presName="bgRect" presStyleLbl="bgShp" presStyleIdx="2" presStyleCnt="4"/>
      <dgm:spPr/>
    </dgm:pt>
    <dgm:pt modelId="{12F842CB-00CE-4858-BDB8-33AC3704DD6D}" type="pres">
      <dgm:prSet presAssocID="{A5E72500-E967-480B-B94F-D023BED49D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482356A-461B-4FB2-A559-8F580B89A05E}" type="pres">
      <dgm:prSet presAssocID="{A5E72500-E967-480B-B94F-D023BED49D79}" presName="spaceRect" presStyleCnt="0"/>
      <dgm:spPr/>
    </dgm:pt>
    <dgm:pt modelId="{D1709784-2DB5-41CB-B0E1-39564D932A52}" type="pres">
      <dgm:prSet presAssocID="{A5E72500-E967-480B-B94F-D023BED49D79}" presName="parTx" presStyleLbl="revTx" presStyleIdx="2" presStyleCnt="4" custScaleX="106206">
        <dgm:presLayoutVars>
          <dgm:chMax val="0"/>
          <dgm:chPref val="0"/>
        </dgm:presLayoutVars>
      </dgm:prSet>
      <dgm:spPr/>
    </dgm:pt>
    <dgm:pt modelId="{2540045D-E07D-4975-A01D-2204B3E0270F}" type="pres">
      <dgm:prSet presAssocID="{F8D067F0-98AB-47CE-ACFF-638E6147B8A0}" presName="sibTrans" presStyleCnt="0"/>
      <dgm:spPr/>
    </dgm:pt>
    <dgm:pt modelId="{5222C15F-FB28-47DF-BFF0-7D899412CEA0}" type="pres">
      <dgm:prSet presAssocID="{40C6E46C-B43F-48C9-8BFE-CEC975EE7B46}" presName="compNode" presStyleCnt="0"/>
      <dgm:spPr/>
    </dgm:pt>
    <dgm:pt modelId="{5CB313EC-D8DB-47A5-ABA5-0444BB80E69B}" type="pres">
      <dgm:prSet presAssocID="{40C6E46C-B43F-48C9-8BFE-CEC975EE7B46}" presName="bgRect" presStyleLbl="bgShp" presStyleIdx="3" presStyleCnt="4"/>
      <dgm:spPr/>
    </dgm:pt>
    <dgm:pt modelId="{5A7F08BB-8983-432C-9621-246EE4B95A72}" type="pres">
      <dgm:prSet presAssocID="{40C6E46C-B43F-48C9-8BFE-CEC975EE7B4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E55CD35-47BD-4024-AAAE-3F3317D6BAD7}" type="pres">
      <dgm:prSet presAssocID="{40C6E46C-B43F-48C9-8BFE-CEC975EE7B46}" presName="spaceRect" presStyleCnt="0"/>
      <dgm:spPr/>
    </dgm:pt>
    <dgm:pt modelId="{9454A9E9-7AAB-445E-8756-5ADC533D1D44}" type="pres">
      <dgm:prSet presAssocID="{40C6E46C-B43F-48C9-8BFE-CEC975EE7B46}" presName="parTx" presStyleLbl="revTx" presStyleIdx="3" presStyleCnt="4" custScaleX="105085">
        <dgm:presLayoutVars>
          <dgm:chMax val="0"/>
          <dgm:chPref val="0"/>
        </dgm:presLayoutVars>
      </dgm:prSet>
      <dgm:spPr/>
    </dgm:pt>
  </dgm:ptLst>
  <dgm:cxnLst>
    <dgm:cxn modelId="{94FBBA19-A213-4D74-9AF5-756D81D1F778}" type="presOf" srcId="{C675BBCB-0840-43B0-8D4A-F3C734FC578A}" destId="{9992083A-38C6-4C83-A52C-5C0D34C595C6}" srcOrd="0" destOrd="0" presId="urn:microsoft.com/office/officeart/2018/2/layout/IconVerticalSolidList"/>
    <dgm:cxn modelId="{B43DBE2D-AC81-4BB8-81C0-372702A3F2A3}" srcId="{B6F27C48-A445-4E57-AC6D-21600DF778E1}" destId="{A5E72500-E967-480B-B94F-D023BED49D79}" srcOrd="2" destOrd="0" parTransId="{3BB46F80-45C4-4DC9-85C3-782716079B80}" sibTransId="{F8D067F0-98AB-47CE-ACFF-638E6147B8A0}"/>
    <dgm:cxn modelId="{33951C31-3AA7-4E92-AFCE-DBB72AEAD9A2}" type="presOf" srcId="{A5E72500-E967-480B-B94F-D023BED49D79}" destId="{D1709784-2DB5-41CB-B0E1-39564D932A52}" srcOrd="0" destOrd="0" presId="urn:microsoft.com/office/officeart/2018/2/layout/IconVerticalSolidList"/>
    <dgm:cxn modelId="{CD37E868-84A0-4382-ABB5-0545472FEF76}" type="presOf" srcId="{40C6E46C-B43F-48C9-8BFE-CEC975EE7B46}" destId="{9454A9E9-7AAB-445E-8756-5ADC533D1D44}" srcOrd="0" destOrd="0" presId="urn:microsoft.com/office/officeart/2018/2/layout/IconVerticalSolidList"/>
    <dgm:cxn modelId="{499ABC7D-D8AA-4F8E-870E-F46788112038}" type="presOf" srcId="{2B62AA97-4BC3-4BE9-B41F-0E6553174C8A}" destId="{8B13D678-990C-409C-81D0-1A78EFBC0905}" srcOrd="0" destOrd="0" presId="urn:microsoft.com/office/officeart/2018/2/layout/IconVerticalSolidList"/>
    <dgm:cxn modelId="{D5761492-02B0-4E99-8A2B-AE3B900AD00E}" srcId="{B6F27C48-A445-4E57-AC6D-21600DF778E1}" destId="{2B62AA97-4BC3-4BE9-B41F-0E6553174C8A}" srcOrd="1" destOrd="0" parTransId="{360A8E7A-961E-48D6-9E21-03763831DEA4}" sibTransId="{CE4AF120-9F58-4422-A4FD-7ACFD397BA07}"/>
    <dgm:cxn modelId="{4ADEEE96-C5AA-4C00-883D-0B2BE2A49787}" type="presOf" srcId="{B6F27C48-A445-4E57-AC6D-21600DF778E1}" destId="{7DCEB42B-B5A2-4765-9ACD-BA137454CE37}" srcOrd="0" destOrd="0" presId="urn:microsoft.com/office/officeart/2018/2/layout/IconVerticalSolidList"/>
    <dgm:cxn modelId="{EBFF17BB-343C-4A4E-9179-66ED2F29E5D4}" srcId="{B6F27C48-A445-4E57-AC6D-21600DF778E1}" destId="{40C6E46C-B43F-48C9-8BFE-CEC975EE7B46}" srcOrd="3" destOrd="0" parTransId="{0E783BA5-8135-4AFB-8154-D6E6BF96E513}" sibTransId="{2AB64004-97CE-405B-BEE8-77EF3D901CF5}"/>
    <dgm:cxn modelId="{D3C3DEBF-411E-4EEF-B1DA-1742CAE74303}" srcId="{B6F27C48-A445-4E57-AC6D-21600DF778E1}" destId="{C675BBCB-0840-43B0-8D4A-F3C734FC578A}" srcOrd="0" destOrd="0" parTransId="{BCA6A6C0-8995-41D5-B088-4ADE4554DFB3}" sibTransId="{1C3B1AAE-C689-48AA-8EF9-98CA64D07432}"/>
    <dgm:cxn modelId="{D9500D1C-A93B-48CF-BD60-454158573251}" type="presParOf" srcId="{7DCEB42B-B5A2-4765-9ACD-BA137454CE37}" destId="{515CA6C8-2994-4E76-8C83-5A0AF5CFF132}" srcOrd="0" destOrd="0" presId="urn:microsoft.com/office/officeart/2018/2/layout/IconVerticalSolidList"/>
    <dgm:cxn modelId="{EE6CF19D-B5B4-48BF-AA30-6340F5272DB7}" type="presParOf" srcId="{515CA6C8-2994-4E76-8C83-5A0AF5CFF132}" destId="{9B31115F-5A49-479F-9B9C-FAB6C808264C}" srcOrd="0" destOrd="0" presId="urn:microsoft.com/office/officeart/2018/2/layout/IconVerticalSolidList"/>
    <dgm:cxn modelId="{DC9C31C1-BD31-4C75-AACD-62B4E3B43D7C}" type="presParOf" srcId="{515CA6C8-2994-4E76-8C83-5A0AF5CFF132}" destId="{A1987191-9311-43A8-B99C-2AFBD527277B}" srcOrd="1" destOrd="0" presId="urn:microsoft.com/office/officeart/2018/2/layout/IconVerticalSolidList"/>
    <dgm:cxn modelId="{E29837A0-6D77-4587-AA70-9A50C7266E1C}" type="presParOf" srcId="{515CA6C8-2994-4E76-8C83-5A0AF5CFF132}" destId="{AD0184D0-35E2-4FA0-B262-6E9808DB95C1}" srcOrd="2" destOrd="0" presId="urn:microsoft.com/office/officeart/2018/2/layout/IconVerticalSolidList"/>
    <dgm:cxn modelId="{50EA8AA3-CD2C-4CBE-8513-B2E67E07436D}" type="presParOf" srcId="{515CA6C8-2994-4E76-8C83-5A0AF5CFF132}" destId="{9992083A-38C6-4C83-A52C-5C0D34C595C6}" srcOrd="3" destOrd="0" presId="urn:microsoft.com/office/officeart/2018/2/layout/IconVerticalSolidList"/>
    <dgm:cxn modelId="{B25BE3D3-483C-48DE-B5B7-DC413DC8D7CA}" type="presParOf" srcId="{7DCEB42B-B5A2-4765-9ACD-BA137454CE37}" destId="{F7730960-31F7-4FD8-A000-E4E0F7A7485E}" srcOrd="1" destOrd="0" presId="urn:microsoft.com/office/officeart/2018/2/layout/IconVerticalSolidList"/>
    <dgm:cxn modelId="{734DDFF8-7296-465B-AB28-EA1D8BE8CC4B}" type="presParOf" srcId="{7DCEB42B-B5A2-4765-9ACD-BA137454CE37}" destId="{7535E442-54A6-44EA-8B9E-DCAE2BDF423A}" srcOrd="2" destOrd="0" presId="urn:microsoft.com/office/officeart/2018/2/layout/IconVerticalSolidList"/>
    <dgm:cxn modelId="{12DC09F7-9F73-46D8-B8B6-4B54B2A5FCE0}" type="presParOf" srcId="{7535E442-54A6-44EA-8B9E-DCAE2BDF423A}" destId="{098C9219-AFE5-4014-A9D0-E14EF77D8B73}" srcOrd="0" destOrd="0" presId="urn:microsoft.com/office/officeart/2018/2/layout/IconVerticalSolidList"/>
    <dgm:cxn modelId="{8CCFD1DF-FCE4-4582-A010-A432F9195D62}" type="presParOf" srcId="{7535E442-54A6-44EA-8B9E-DCAE2BDF423A}" destId="{D7DA0097-9C92-4251-9EF4-5A725E5AD688}" srcOrd="1" destOrd="0" presId="urn:microsoft.com/office/officeart/2018/2/layout/IconVerticalSolidList"/>
    <dgm:cxn modelId="{6A37D299-28AA-4471-A1EC-DB632A560B08}" type="presParOf" srcId="{7535E442-54A6-44EA-8B9E-DCAE2BDF423A}" destId="{7CF84C2B-21B7-44B6-A3EA-03293CC45401}" srcOrd="2" destOrd="0" presId="urn:microsoft.com/office/officeart/2018/2/layout/IconVerticalSolidList"/>
    <dgm:cxn modelId="{11788B81-0C85-45B9-9716-DF4BECF011E8}" type="presParOf" srcId="{7535E442-54A6-44EA-8B9E-DCAE2BDF423A}" destId="{8B13D678-990C-409C-81D0-1A78EFBC0905}" srcOrd="3" destOrd="0" presId="urn:microsoft.com/office/officeart/2018/2/layout/IconVerticalSolidList"/>
    <dgm:cxn modelId="{2D280644-95C1-4F82-A3FB-0FDE304F8D8A}" type="presParOf" srcId="{7DCEB42B-B5A2-4765-9ACD-BA137454CE37}" destId="{E943AA43-CA58-4A06-B367-8F7F30029591}" srcOrd="3" destOrd="0" presId="urn:microsoft.com/office/officeart/2018/2/layout/IconVerticalSolidList"/>
    <dgm:cxn modelId="{FEEA5D5E-1609-4B80-ADE5-CF3F3F084A16}" type="presParOf" srcId="{7DCEB42B-B5A2-4765-9ACD-BA137454CE37}" destId="{42FE0489-B942-4F8A-81F9-E4601237C0C4}" srcOrd="4" destOrd="0" presId="urn:microsoft.com/office/officeart/2018/2/layout/IconVerticalSolidList"/>
    <dgm:cxn modelId="{DB6D8134-A5DA-4A33-B5D7-12AE7F54D3A9}" type="presParOf" srcId="{42FE0489-B942-4F8A-81F9-E4601237C0C4}" destId="{CC4B319A-E4E5-495C-BE08-84E70C210CB6}" srcOrd="0" destOrd="0" presId="urn:microsoft.com/office/officeart/2018/2/layout/IconVerticalSolidList"/>
    <dgm:cxn modelId="{999E4B98-5DE3-473B-83B5-499530561627}" type="presParOf" srcId="{42FE0489-B942-4F8A-81F9-E4601237C0C4}" destId="{12F842CB-00CE-4858-BDB8-33AC3704DD6D}" srcOrd="1" destOrd="0" presId="urn:microsoft.com/office/officeart/2018/2/layout/IconVerticalSolidList"/>
    <dgm:cxn modelId="{33694860-F001-491B-A0B3-D8F3AE4FFD45}" type="presParOf" srcId="{42FE0489-B942-4F8A-81F9-E4601237C0C4}" destId="{5482356A-461B-4FB2-A559-8F580B89A05E}" srcOrd="2" destOrd="0" presId="urn:microsoft.com/office/officeart/2018/2/layout/IconVerticalSolidList"/>
    <dgm:cxn modelId="{405A46CF-C97D-40CE-A70F-167DE8C34073}" type="presParOf" srcId="{42FE0489-B942-4F8A-81F9-E4601237C0C4}" destId="{D1709784-2DB5-41CB-B0E1-39564D932A52}" srcOrd="3" destOrd="0" presId="urn:microsoft.com/office/officeart/2018/2/layout/IconVerticalSolidList"/>
    <dgm:cxn modelId="{8B3013A9-9894-40E5-8890-448896230ADE}" type="presParOf" srcId="{7DCEB42B-B5A2-4765-9ACD-BA137454CE37}" destId="{2540045D-E07D-4975-A01D-2204B3E0270F}" srcOrd="5" destOrd="0" presId="urn:microsoft.com/office/officeart/2018/2/layout/IconVerticalSolidList"/>
    <dgm:cxn modelId="{0F98CFD9-996E-4721-B952-4BCCB45BBE1B}" type="presParOf" srcId="{7DCEB42B-B5A2-4765-9ACD-BA137454CE37}" destId="{5222C15F-FB28-47DF-BFF0-7D899412CEA0}" srcOrd="6" destOrd="0" presId="urn:microsoft.com/office/officeart/2018/2/layout/IconVerticalSolidList"/>
    <dgm:cxn modelId="{B7CCC203-63B4-4ADB-B47D-36ABBFDE12DE}" type="presParOf" srcId="{5222C15F-FB28-47DF-BFF0-7D899412CEA0}" destId="{5CB313EC-D8DB-47A5-ABA5-0444BB80E69B}" srcOrd="0" destOrd="0" presId="urn:microsoft.com/office/officeart/2018/2/layout/IconVerticalSolidList"/>
    <dgm:cxn modelId="{B4CA4C05-88A6-43AE-8AE8-1BD7E1B34F75}" type="presParOf" srcId="{5222C15F-FB28-47DF-BFF0-7D899412CEA0}" destId="{5A7F08BB-8983-432C-9621-246EE4B95A72}" srcOrd="1" destOrd="0" presId="urn:microsoft.com/office/officeart/2018/2/layout/IconVerticalSolidList"/>
    <dgm:cxn modelId="{54E715A3-0C39-4DF2-A96F-BBEC4DDD9AE0}" type="presParOf" srcId="{5222C15F-FB28-47DF-BFF0-7D899412CEA0}" destId="{7E55CD35-47BD-4024-AAAE-3F3317D6BAD7}" srcOrd="2" destOrd="0" presId="urn:microsoft.com/office/officeart/2018/2/layout/IconVerticalSolidList"/>
    <dgm:cxn modelId="{20F0376F-F4BC-4BDF-A9FD-ACE17C3AF49C}" type="presParOf" srcId="{5222C15F-FB28-47DF-BFF0-7D899412CEA0}" destId="{9454A9E9-7AAB-445E-8756-5ADC533D1D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FF0125-477C-4CA8-8041-EB5664307092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A57A9F-3727-41BC-89B4-5022D640A9EE}">
      <dgm:prSet/>
      <dgm:spPr/>
      <dgm:t>
        <a:bodyPr/>
        <a:lstStyle/>
        <a:p>
          <a:r>
            <a:rPr lang="en-US" b="1"/>
            <a:t>Academic Research:</a:t>
          </a:r>
          <a:r>
            <a:rPr lang="en-US"/>
            <a:t> Quickly extract key insights from research papers, theses, and articles.</a:t>
          </a:r>
        </a:p>
      </dgm:t>
    </dgm:pt>
    <dgm:pt modelId="{67D74E50-8ADC-45B8-B216-2F26C9BDA97D}" type="parTrans" cxnId="{90888AF1-5C94-4ED3-A594-19EAB83DB45A}">
      <dgm:prSet/>
      <dgm:spPr/>
      <dgm:t>
        <a:bodyPr/>
        <a:lstStyle/>
        <a:p>
          <a:endParaRPr lang="en-US"/>
        </a:p>
      </dgm:t>
    </dgm:pt>
    <dgm:pt modelId="{26EDFBF1-5591-4862-B611-2E685026082A}" type="sibTrans" cxnId="{90888AF1-5C94-4ED3-A594-19EAB83DB45A}">
      <dgm:prSet/>
      <dgm:spPr/>
      <dgm:t>
        <a:bodyPr/>
        <a:lstStyle/>
        <a:p>
          <a:endParaRPr lang="en-US"/>
        </a:p>
      </dgm:t>
    </dgm:pt>
    <dgm:pt modelId="{5E94F7A4-1804-44AC-BD3C-0A117DFC2E7A}">
      <dgm:prSet/>
      <dgm:spPr/>
      <dgm:t>
        <a:bodyPr/>
        <a:lstStyle/>
        <a:p>
          <a:r>
            <a:rPr lang="en-US" b="1"/>
            <a:t>Business Analysis:</a:t>
          </a:r>
          <a:r>
            <a:rPr lang="en-US"/>
            <a:t> Analyze reports, contracts, and financial documents efficiently.</a:t>
          </a:r>
        </a:p>
      </dgm:t>
    </dgm:pt>
    <dgm:pt modelId="{E45F2A33-8C09-4917-8CCC-31E2C3D65289}" type="parTrans" cxnId="{87F9AD19-5245-44D9-8B2E-8A7639DFA011}">
      <dgm:prSet/>
      <dgm:spPr/>
      <dgm:t>
        <a:bodyPr/>
        <a:lstStyle/>
        <a:p>
          <a:endParaRPr lang="en-US"/>
        </a:p>
      </dgm:t>
    </dgm:pt>
    <dgm:pt modelId="{8390A9E6-81ED-4693-92D8-3B250CAE1EBF}" type="sibTrans" cxnId="{87F9AD19-5245-44D9-8B2E-8A7639DFA011}">
      <dgm:prSet/>
      <dgm:spPr/>
      <dgm:t>
        <a:bodyPr/>
        <a:lstStyle/>
        <a:p>
          <a:endParaRPr lang="en-US"/>
        </a:p>
      </dgm:t>
    </dgm:pt>
    <dgm:pt modelId="{B1A8D8A0-CF67-4408-A736-4ED6CCD6EFA9}">
      <dgm:prSet/>
      <dgm:spPr/>
      <dgm:t>
        <a:bodyPr/>
        <a:lstStyle/>
        <a:p>
          <a:r>
            <a:rPr lang="en-US" b="1"/>
            <a:t>Legal Sector:</a:t>
          </a:r>
          <a:r>
            <a:rPr lang="en-US"/>
            <a:t> Search for clauses or precedents in legal documents.</a:t>
          </a:r>
        </a:p>
      </dgm:t>
    </dgm:pt>
    <dgm:pt modelId="{587B764D-B1ED-454D-8F07-A7999E4E9BCD}" type="parTrans" cxnId="{5265EEC3-87A7-4577-BB78-26CB969709CB}">
      <dgm:prSet/>
      <dgm:spPr/>
      <dgm:t>
        <a:bodyPr/>
        <a:lstStyle/>
        <a:p>
          <a:endParaRPr lang="en-US"/>
        </a:p>
      </dgm:t>
    </dgm:pt>
    <dgm:pt modelId="{6803E274-1D1D-4EB8-88FA-141EC394CD69}" type="sibTrans" cxnId="{5265EEC3-87A7-4577-BB78-26CB969709CB}">
      <dgm:prSet/>
      <dgm:spPr/>
      <dgm:t>
        <a:bodyPr/>
        <a:lstStyle/>
        <a:p>
          <a:endParaRPr lang="en-US"/>
        </a:p>
      </dgm:t>
    </dgm:pt>
    <dgm:pt modelId="{EF3DB6A5-A13B-49AB-B148-437BC79557B3}">
      <dgm:prSet/>
      <dgm:spPr/>
      <dgm:t>
        <a:bodyPr/>
        <a:lstStyle/>
        <a:p>
          <a:r>
            <a:rPr lang="en-US" b="1"/>
            <a:t>Content Summarization:</a:t>
          </a:r>
          <a:r>
            <a:rPr lang="en-US"/>
            <a:t> Generate summaries and key points from large texts.</a:t>
          </a:r>
        </a:p>
      </dgm:t>
    </dgm:pt>
    <dgm:pt modelId="{90FB7DF9-99DB-43D9-97AB-74A32C09A9AA}" type="parTrans" cxnId="{A05CCFEF-867C-4B26-BA47-5A48690CC7AA}">
      <dgm:prSet/>
      <dgm:spPr/>
      <dgm:t>
        <a:bodyPr/>
        <a:lstStyle/>
        <a:p>
          <a:endParaRPr lang="en-US"/>
        </a:p>
      </dgm:t>
    </dgm:pt>
    <dgm:pt modelId="{E15D5248-24E3-4D42-A064-7E105E9660E8}" type="sibTrans" cxnId="{A05CCFEF-867C-4B26-BA47-5A48690CC7AA}">
      <dgm:prSet/>
      <dgm:spPr/>
      <dgm:t>
        <a:bodyPr/>
        <a:lstStyle/>
        <a:p>
          <a:endParaRPr lang="en-US"/>
        </a:p>
      </dgm:t>
    </dgm:pt>
    <dgm:pt modelId="{80AA6383-E586-45BF-806E-92054EEEAD4A}">
      <dgm:prSet/>
      <dgm:spPr/>
      <dgm:t>
        <a:bodyPr/>
        <a:lstStyle/>
        <a:p>
          <a:r>
            <a:rPr lang="en-US" b="1"/>
            <a:t>Customer Support:</a:t>
          </a:r>
          <a:r>
            <a:rPr lang="en-US"/>
            <a:t> Provide instant answers from product manuals or FAQs.</a:t>
          </a:r>
        </a:p>
      </dgm:t>
    </dgm:pt>
    <dgm:pt modelId="{7B85E9A6-E094-4C15-A181-087BF37E1E7B}" type="parTrans" cxnId="{3191B119-C9DB-49ED-AF3F-E923CE674B5C}">
      <dgm:prSet/>
      <dgm:spPr/>
      <dgm:t>
        <a:bodyPr/>
        <a:lstStyle/>
        <a:p>
          <a:endParaRPr lang="en-US"/>
        </a:p>
      </dgm:t>
    </dgm:pt>
    <dgm:pt modelId="{CFE664B4-44B4-4B77-9DFA-F82421C77D14}" type="sibTrans" cxnId="{3191B119-C9DB-49ED-AF3F-E923CE674B5C}">
      <dgm:prSet/>
      <dgm:spPr/>
      <dgm:t>
        <a:bodyPr/>
        <a:lstStyle/>
        <a:p>
          <a:endParaRPr lang="en-US"/>
        </a:p>
      </dgm:t>
    </dgm:pt>
    <dgm:pt modelId="{69D25E75-E619-4B45-92F2-FC16CAE547BA}">
      <dgm:prSet/>
      <dgm:spPr/>
      <dgm:t>
        <a:bodyPr/>
        <a:lstStyle/>
        <a:p>
          <a:r>
            <a:rPr lang="en-US" b="1"/>
            <a:t>Healthcare:</a:t>
          </a:r>
          <a:r>
            <a:rPr lang="en-US"/>
            <a:t> Extract critical data from clinical trials or medical guidelines.</a:t>
          </a:r>
        </a:p>
      </dgm:t>
    </dgm:pt>
    <dgm:pt modelId="{E65788A7-6215-4478-8CB9-54B0E7A737D0}" type="parTrans" cxnId="{2AA65C5D-BEFD-4794-B801-47B215594457}">
      <dgm:prSet/>
      <dgm:spPr/>
      <dgm:t>
        <a:bodyPr/>
        <a:lstStyle/>
        <a:p>
          <a:endParaRPr lang="en-US"/>
        </a:p>
      </dgm:t>
    </dgm:pt>
    <dgm:pt modelId="{CA20CC24-7D52-4D51-8EB4-59E7662213E2}" type="sibTrans" cxnId="{2AA65C5D-BEFD-4794-B801-47B215594457}">
      <dgm:prSet/>
      <dgm:spPr/>
      <dgm:t>
        <a:bodyPr/>
        <a:lstStyle/>
        <a:p>
          <a:endParaRPr lang="en-US"/>
        </a:p>
      </dgm:t>
    </dgm:pt>
    <dgm:pt modelId="{A3545B43-FC10-2045-BE8D-18AEF72D65AE}" type="pres">
      <dgm:prSet presAssocID="{E9FF0125-477C-4CA8-8041-EB5664307092}" presName="diagram" presStyleCnt="0">
        <dgm:presLayoutVars>
          <dgm:dir/>
          <dgm:resizeHandles val="exact"/>
        </dgm:presLayoutVars>
      </dgm:prSet>
      <dgm:spPr/>
    </dgm:pt>
    <dgm:pt modelId="{D71CE3B5-F89A-FA4C-B0D4-22DB3C5522C3}" type="pres">
      <dgm:prSet presAssocID="{93A57A9F-3727-41BC-89B4-5022D640A9EE}" presName="node" presStyleLbl="node1" presStyleIdx="0" presStyleCnt="6">
        <dgm:presLayoutVars>
          <dgm:bulletEnabled val="1"/>
        </dgm:presLayoutVars>
      </dgm:prSet>
      <dgm:spPr/>
    </dgm:pt>
    <dgm:pt modelId="{A061EDA7-01FF-9D44-8945-7C09A8FDEEEF}" type="pres">
      <dgm:prSet presAssocID="{26EDFBF1-5591-4862-B611-2E685026082A}" presName="sibTrans" presStyleCnt="0"/>
      <dgm:spPr/>
    </dgm:pt>
    <dgm:pt modelId="{D0A097E2-BD74-6446-BBBB-16134F65830E}" type="pres">
      <dgm:prSet presAssocID="{5E94F7A4-1804-44AC-BD3C-0A117DFC2E7A}" presName="node" presStyleLbl="node1" presStyleIdx="1" presStyleCnt="6">
        <dgm:presLayoutVars>
          <dgm:bulletEnabled val="1"/>
        </dgm:presLayoutVars>
      </dgm:prSet>
      <dgm:spPr/>
    </dgm:pt>
    <dgm:pt modelId="{95141014-3EA4-C540-9C23-1A66AA180DC9}" type="pres">
      <dgm:prSet presAssocID="{8390A9E6-81ED-4693-92D8-3B250CAE1EBF}" presName="sibTrans" presStyleCnt="0"/>
      <dgm:spPr/>
    </dgm:pt>
    <dgm:pt modelId="{6A2A79B5-332A-D04D-BB26-9D191DA8AF79}" type="pres">
      <dgm:prSet presAssocID="{B1A8D8A0-CF67-4408-A736-4ED6CCD6EFA9}" presName="node" presStyleLbl="node1" presStyleIdx="2" presStyleCnt="6">
        <dgm:presLayoutVars>
          <dgm:bulletEnabled val="1"/>
        </dgm:presLayoutVars>
      </dgm:prSet>
      <dgm:spPr/>
    </dgm:pt>
    <dgm:pt modelId="{CD80BF8D-5A97-DE41-B0F5-7CAFA4668CB0}" type="pres">
      <dgm:prSet presAssocID="{6803E274-1D1D-4EB8-88FA-141EC394CD69}" presName="sibTrans" presStyleCnt="0"/>
      <dgm:spPr/>
    </dgm:pt>
    <dgm:pt modelId="{63518FF6-09C5-4F49-B05B-84766D6029AB}" type="pres">
      <dgm:prSet presAssocID="{EF3DB6A5-A13B-49AB-B148-437BC79557B3}" presName="node" presStyleLbl="node1" presStyleIdx="3" presStyleCnt="6">
        <dgm:presLayoutVars>
          <dgm:bulletEnabled val="1"/>
        </dgm:presLayoutVars>
      </dgm:prSet>
      <dgm:spPr/>
    </dgm:pt>
    <dgm:pt modelId="{3527F0AC-453A-3A41-86E9-6BB72546B160}" type="pres">
      <dgm:prSet presAssocID="{E15D5248-24E3-4D42-A064-7E105E9660E8}" presName="sibTrans" presStyleCnt="0"/>
      <dgm:spPr/>
    </dgm:pt>
    <dgm:pt modelId="{917FFAE9-BE77-504B-B347-70352BC38E06}" type="pres">
      <dgm:prSet presAssocID="{80AA6383-E586-45BF-806E-92054EEEAD4A}" presName="node" presStyleLbl="node1" presStyleIdx="4" presStyleCnt="6">
        <dgm:presLayoutVars>
          <dgm:bulletEnabled val="1"/>
        </dgm:presLayoutVars>
      </dgm:prSet>
      <dgm:spPr/>
    </dgm:pt>
    <dgm:pt modelId="{3168CF71-D413-5F4D-9675-4060BA5C9F75}" type="pres">
      <dgm:prSet presAssocID="{CFE664B4-44B4-4B77-9DFA-F82421C77D14}" presName="sibTrans" presStyleCnt="0"/>
      <dgm:spPr/>
    </dgm:pt>
    <dgm:pt modelId="{3B55C7E6-5006-364A-B06B-4DF9602AE566}" type="pres">
      <dgm:prSet presAssocID="{69D25E75-E619-4B45-92F2-FC16CAE547BA}" presName="node" presStyleLbl="node1" presStyleIdx="5" presStyleCnt="6">
        <dgm:presLayoutVars>
          <dgm:bulletEnabled val="1"/>
        </dgm:presLayoutVars>
      </dgm:prSet>
      <dgm:spPr/>
    </dgm:pt>
  </dgm:ptLst>
  <dgm:cxnLst>
    <dgm:cxn modelId="{8ECDB104-246A-4D4E-BC91-D9D994E4F6A0}" type="presOf" srcId="{69D25E75-E619-4B45-92F2-FC16CAE547BA}" destId="{3B55C7E6-5006-364A-B06B-4DF9602AE566}" srcOrd="0" destOrd="0" presId="urn:microsoft.com/office/officeart/2005/8/layout/default"/>
    <dgm:cxn modelId="{C83F8B09-9B23-F74B-ACF5-E23BF7851A2B}" type="presOf" srcId="{80AA6383-E586-45BF-806E-92054EEEAD4A}" destId="{917FFAE9-BE77-504B-B347-70352BC38E06}" srcOrd="0" destOrd="0" presId="urn:microsoft.com/office/officeart/2005/8/layout/default"/>
    <dgm:cxn modelId="{87F9AD19-5245-44D9-8B2E-8A7639DFA011}" srcId="{E9FF0125-477C-4CA8-8041-EB5664307092}" destId="{5E94F7A4-1804-44AC-BD3C-0A117DFC2E7A}" srcOrd="1" destOrd="0" parTransId="{E45F2A33-8C09-4917-8CCC-31E2C3D65289}" sibTransId="{8390A9E6-81ED-4693-92D8-3B250CAE1EBF}"/>
    <dgm:cxn modelId="{3191B119-C9DB-49ED-AF3F-E923CE674B5C}" srcId="{E9FF0125-477C-4CA8-8041-EB5664307092}" destId="{80AA6383-E586-45BF-806E-92054EEEAD4A}" srcOrd="4" destOrd="0" parTransId="{7B85E9A6-E094-4C15-A181-087BF37E1E7B}" sibTransId="{CFE664B4-44B4-4B77-9DFA-F82421C77D14}"/>
    <dgm:cxn modelId="{E7744755-F2F6-F947-96ED-27369C77D4E1}" type="presOf" srcId="{B1A8D8A0-CF67-4408-A736-4ED6CCD6EFA9}" destId="{6A2A79B5-332A-D04D-BB26-9D191DA8AF79}" srcOrd="0" destOrd="0" presId="urn:microsoft.com/office/officeart/2005/8/layout/default"/>
    <dgm:cxn modelId="{2AA65C5D-BEFD-4794-B801-47B215594457}" srcId="{E9FF0125-477C-4CA8-8041-EB5664307092}" destId="{69D25E75-E619-4B45-92F2-FC16CAE547BA}" srcOrd="5" destOrd="0" parTransId="{E65788A7-6215-4478-8CB9-54B0E7A737D0}" sibTransId="{CA20CC24-7D52-4D51-8EB4-59E7662213E2}"/>
    <dgm:cxn modelId="{C44BEB5D-ED68-2845-97A7-A19EFB46B614}" type="presOf" srcId="{93A57A9F-3727-41BC-89B4-5022D640A9EE}" destId="{D71CE3B5-F89A-FA4C-B0D4-22DB3C5522C3}" srcOrd="0" destOrd="0" presId="urn:microsoft.com/office/officeart/2005/8/layout/default"/>
    <dgm:cxn modelId="{3AA1315F-0D69-8146-85DE-D4F18BFB55CF}" type="presOf" srcId="{5E94F7A4-1804-44AC-BD3C-0A117DFC2E7A}" destId="{D0A097E2-BD74-6446-BBBB-16134F65830E}" srcOrd="0" destOrd="0" presId="urn:microsoft.com/office/officeart/2005/8/layout/default"/>
    <dgm:cxn modelId="{65441FA7-C763-3249-8044-349502AEACE7}" type="presOf" srcId="{E9FF0125-477C-4CA8-8041-EB5664307092}" destId="{A3545B43-FC10-2045-BE8D-18AEF72D65AE}" srcOrd="0" destOrd="0" presId="urn:microsoft.com/office/officeart/2005/8/layout/default"/>
    <dgm:cxn modelId="{5265EEC3-87A7-4577-BB78-26CB969709CB}" srcId="{E9FF0125-477C-4CA8-8041-EB5664307092}" destId="{B1A8D8A0-CF67-4408-A736-4ED6CCD6EFA9}" srcOrd="2" destOrd="0" parTransId="{587B764D-B1ED-454D-8F07-A7999E4E9BCD}" sibTransId="{6803E274-1D1D-4EB8-88FA-141EC394CD69}"/>
    <dgm:cxn modelId="{E30057D9-F4EA-7E41-B3AA-030BA1A9D4CF}" type="presOf" srcId="{EF3DB6A5-A13B-49AB-B148-437BC79557B3}" destId="{63518FF6-09C5-4F49-B05B-84766D6029AB}" srcOrd="0" destOrd="0" presId="urn:microsoft.com/office/officeart/2005/8/layout/default"/>
    <dgm:cxn modelId="{A05CCFEF-867C-4B26-BA47-5A48690CC7AA}" srcId="{E9FF0125-477C-4CA8-8041-EB5664307092}" destId="{EF3DB6A5-A13B-49AB-B148-437BC79557B3}" srcOrd="3" destOrd="0" parTransId="{90FB7DF9-99DB-43D9-97AB-74A32C09A9AA}" sibTransId="{E15D5248-24E3-4D42-A064-7E105E9660E8}"/>
    <dgm:cxn modelId="{90888AF1-5C94-4ED3-A594-19EAB83DB45A}" srcId="{E9FF0125-477C-4CA8-8041-EB5664307092}" destId="{93A57A9F-3727-41BC-89B4-5022D640A9EE}" srcOrd="0" destOrd="0" parTransId="{67D74E50-8ADC-45B8-B216-2F26C9BDA97D}" sibTransId="{26EDFBF1-5591-4862-B611-2E685026082A}"/>
    <dgm:cxn modelId="{B1F64B00-CFDB-E248-8159-3AA06D5410A1}" type="presParOf" srcId="{A3545B43-FC10-2045-BE8D-18AEF72D65AE}" destId="{D71CE3B5-F89A-FA4C-B0D4-22DB3C5522C3}" srcOrd="0" destOrd="0" presId="urn:microsoft.com/office/officeart/2005/8/layout/default"/>
    <dgm:cxn modelId="{D4B470E8-E2BF-CC44-BAC3-1C11BEF728EF}" type="presParOf" srcId="{A3545B43-FC10-2045-BE8D-18AEF72D65AE}" destId="{A061EDA7-01FF-9D44-8945-7C09A8FDEEEF}" srcOrd="1" destOrd="0" presId="urn:microsoft.com/office/officeart/2005/8/layout/default"/>
    <dgm:cxn modelId="{BF4D54FB-F9B8-8449-B34F-7AC7139BE375}" type="presParOf" srcId="{A3545B43-FC10-2045-BE8D-18AEF72D65AE}" destId="{D0A097E2-BD74-6446-BBBB-16134F65830E}" srcOrd="2" destOrd="0" presId="urn:microsoft.com/office/officeart/2005/8/layout/default"/>
    <dgm:cxn modelId="{02A2481B-3A80-0347-BC81-2D9A875274FE}" type="presParOf" srcId="{A3545B43-FC10-2045-BE8D-18AEF72D65AE}" destId="{95141014-3EA4-C540-9C23-1A66AA180DC9}" srcOrd="3" destOrd="0" presId="urn:microsoft.com/office/officeart/2005/8/layout/default"/>
    <dgm:cxn modelId="{AF1BE7D8-029E-DA44-A19F-66AE04A409C5}" type="presParOf" srcId="{A3545B43-FC10-2045-BE8D-18AEF72D65AE}" destId="{6A2A79B5-332A-D04D-BB26-9D191DA8AF79}" srcOrd="4" destOrd="0" presId="urn:microsoft.com/office/officeart/2005/8/layout/default"/>
    <dgm:cxn modelId="{08FFB01B-669B-B244-98D4-BE07F3F97333}" type="presParOf" srcId="{A3545B43-FC10-2045-BE8D-18AEF72D65AE}" destId="{CD80BF8D-5A97-DE41-B0F5-7CAFA4668CB0}" srcOrd="5" destOrd="0" presId="urn:microsoft.com/office/officeart/2005/8/layout/default"/>
    <dgm:cxn modelId="{C29C00AF-7B31-3549-8A86-0CCBFBF0B410}" type="presParOf" srcId="{A3545B43-FC10-2045-BE8D-18AEF72D65AE}" destId="{63518FF6-09C5-4F49-B05B-84766D6029AB}" srcOrd="6" destOrd="0" presId="urn:microsoft.com/office/officeart/2005/8/layout/default"/>
    <dgm:cxn modelId="{04CE69B4-1390-EE40-9079-C8B76B1531BC}" type="presParOf" srcId="{A3545B43-FC10-2045-BE8D-18AEF72D65AE}" destId="{3527F0AC-453A-3A41-86E9-6BB72546B160}" srcOrd="7" destOrd="0" presId="urn:microsoft.com/office/officeart/2005/8/layout/default"/>
    <dgm:cxn modelId="{5719C6F3-BA66-A94B-A582-13D6B94A3740}" type="presParOf" srcId="{A3545B43-FC10-2045-BE8D-18AEF72D65AE}" destId="{917FFAE9-BE77-504B-B347-70352BC38E06}" srcOrd="8" destOrd="0" presId="urn:microsoft.com/office/officeart/2005/8/layout/default"/>
    <dgm:cxn modelId="{48B3488B-B5EA-8B4A-9F34-C321F2737488}" type="presParOf" srcId="{A3545B43-FC10-2045-BE8D-18AEF72D65AE}" destId="{3168CF71-D413-5F4D-9675-4060BA5C9F75}" srcOrd="9" destOrd="0" presId="urn:microsoft.com/office/officeart/2005/8/layout/default"/>
    <dgm:cxn modelId="{F14FDD62-5EE2-E141-82F9-24B63C79E7C9}" type="presParOf" srcId="{A3545B43-FC10-2045-BE8D-18AEF72D65AE}" destId="{3B55C7E6-5006-364A-B06B-4DF9602AE56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C24EDA-502B-4F2D-9EAE-D0EAAF05CF61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A13B22-25B8-4AB2-B666-CDDCF605256C}">
      <dgm:prSet/>
      <dgm:spPr/>
      <dgm:t>
        <a:bodyPr/>
        <a:lstStyle/>
        <a:p>
          <a:r>
            <a:rPr lang="en-US"/>
            <a:t>Load</a:t>
          </a:r>
        </a:p>
      </dgm:t>
    </dgm:pt>
    <dgm:pt modelId="{06199CA8-1992-4001-B0B7-5C7186CAEDE6}" type="parTrans" cxnId="{5C6E1451-D27C-48D1-BA62-4FEB7FBE4947}">
      <dgm:prSet/>
      <dgm:spPr/>
      <dgm:t>
        <a:bodyPr/>
        <a:lstStyle/>
        <a:p>
          <a:endParaRPr lang="en-US"/>
        </a:p>
      </dgm:t>
    </dgm:pt>
    <dgm:pt modelId="{25AC5C1A-03CE-4062-9B47-13C2A132ED7F}" type="sibTrans" cxnId="{5C6E1451-D27C-48D1-BA62-4FEB7FBE4947}">
      <dgm:prSet/>
      <dgm:spPr/>
      <dgm:t>
        <a:bodyPr/>
        <a:lstStyle/>
        <a:p>
          <a:endParaRPr lang="en-US"/>
        </a:p>
      </dgm:t>
    </dgm:pt>
    <dgm:pt modelId="{03A6FADC-0793-46BF-A104-D97456DBEF84}">
      <dgm:prSet/>
      <dgm:spPr/>
      <dgm:t>
        <a:bodyPr/>
        <a:lstStyle/>
        <a:p>
          <a:r>
            <a:rPr lang="en-US"/>
            <a:t>Data Ingestion: Load PDF documents.</a:t>
          </a:r>
        </a:p>
      </dgm:t>
    </dgm:pt>
    <dgm:pt modelId="{C0A852F6-7A18-45CC-8980-AD2B8A641E51}" type="parTrans" cxnId="{A26A1484-0036-45D4-A46C-79975D9FEEFE}">
      <dgm:prSet/>
      <dgm:spPr/>
      <dgm:t>
        <a:bodyPr/>
        <a:lstStyle/>
        <a:p>
          <a:endParaRPr lang="en-US"/>
        </a:p>
      </dgm:t>
    </dgm:pt>
    <dgm:pt modelId="{FA027BD8-B4B0-4103-9709-D649BC20094C}" type="sibTrans" cxnId="{A26A1484-0036-45D4-A46C-79975D9FEEFE}">
      <dgm:prSet/>
      <dgm:spPr/>
      <dgm:t>
        <a:bodyPr/>
        <a:lstStyle/>
        <a:p>
          <a:endParaRPr lang="en-US"/>
        </a:p>
      </dgm:t>
    </dgm:pt>
    <dgm:pt modelId="{FAF417F9-ED2F-4811-A7A8-E8CC93621E11}">
      <dgm:prSet/>
      <dgm:spPr/>
      <dgm:t>
        <a:bodyPr/>
        <a:lstStyle/>
        <a:p>
          <a:r>
            <a:rPr lang="en-US"/>
            <a:t>Splitting</a:t>
          </a:r>
        </a:p>
      </dgm:t>
    </dgm:pt>
    <dgm:pt modelId="{E8A6A92D-FD13-42F3-9DE9-DC18E8B42E21}" type="parTrans" cxnId="{C0D34E64-FED6-454B-9F51-9EDD4C822C33}">
      <dgm:prSet/>
      <dgm:spPr/>
      <dgm:t>
        <a:bodyPr/>
        <a:lstStyle/>
        <a:p>
          <a:endParaRPr lang="en-US"/>
        </a:p>
      </dgm:t>
    </dgm:pt>
    <dgm:pt modelId="{A0827336-CA44-4215-B4A8-C55327984F80}" type="sibTrans" cxnId="{C0D34E64-FED6-454B-9F51-9EDD4C822C33}">
      <dgm:prSet/>
      <dgm:spPr/>
      <dgm:t>
        <a:bodyPr/>
        <a:lstStyle/>
        <a:p>
          <a:endParaRPr lang="en-US"/>
        </a:p>
      </dgm:t>
    </dgm:pt>
    <dgm:pt modelId="{26C6A3D1-F255-4420-843B-72FE8B4ADF76}">
      <dgm:prSet/>
      <dgm:spPr/>
      <dgm:t>
        <a:bodyPr/>
        <a:lstStyle/>
        <a:p>
          <a:r>
            <a:rPr lang="en-US" dirty="0"/>
            <a:t>Text Splitting: Divide content into manageable chunks (done to handle context size issue).</a:t>
          </a:r>
        </a:p>
      </dgm:t>
    </dgm:pt>
    <dgm:pt modelId="{CE91CCE7-0119-4C1B-BE8F-FD5984DB1FA6}" type="parTrans" cxnId="{420F3F40-07DE-4152-8FCF-1FDAD171C39B}">
      <dgm:prSet/>
      <dgm:spPr/>
      <dgm:t>
        <a:bodyPr/>
        <a:lstStyle/>
        <a:p>
          <a:endParaRPr lang="en-US"/>
        </a:p>
      </dgm:t>
    </dgm:pt>
    <dgm:pt modelId="{A102BB15-90EF-474F-B286-925B6C4B4812}" type="sibTrans" cxnId="{420F3F40-07DE-4152-8FCF-1FDAD171C39B}">
      <dgm:prSet/>
      <dgm:spPr/>
      <dgm:t>
        <a:bodyPr/>
        <a:lstStyle/>
        <a:p>
          <a:endParaRPr lang="en-US"/>
        </a:p>
      </dgm:t>
    </dgm:pt>
    <dgm:pt modelId="{674DB128-1F0E-4403-BDFC-1EADDC127BA2}">
      <dgm:prSet/>
      <dgm:spPr/>
      <dgm:t>
        <a:bodyPr/>
        <a:lstStyle/>
        <a:p>
          <a:r>
            <a:rPr lang="en-US"/>
            <a:t>Embedding</a:t>
          </a:r>
          <a:endParaRPr lang="en-US" dirty="0"/>
        </a:p>
      </dgm:t>
    </dgm:pt>
    <dgm:pt modelId="{E6EA356D-5ED8-4587-97C0-49C022886A53}" type="parTrans" cxnId="{D28F3B3C-A26A-4278-9553-620065C5724A}">
      <dgm:prSet/>
      <dgm:spPr/>
      <dgm:t>
        <a:bodyPr/>
        <a:lstStyle/>
        <a:p>
          <a:endParaRPr lang="en-US"/>
        </a:p>
      </dgm:t>
    </dgm:pt>
    <dgm:pt modelId="{4ADEECB6-446B-4200-BCCF-A5A2EB84DD99}" type="sibTrans" cxnId="{D28F3B3C-A26A-4278-9553-620065C5724A}">
      <dgm:prSet/>
      <dgm:spPr/>
      <dgm:t>
        <a:bodyPr/>
        <a:lstStyle/>
        <a:p>
          <a:endParaRPr lang="en-US"/>
        </a:p>
      </dgm:t>
    </dgm:pt>
    <dgm:pt modelId="{A614D962-98A8-41B8-9177-8C8F18164041}">
      <dgm:prSet/>
      <dgm:spPr/>
      <dgm:t>
        <a:bodyPr/>
        <a:lstStyle/>
        <a:p>
          <a:r>
            <a:rPr lang="en-US" dirty="0"/>
            <a:t>Embedding: Represent text as numerical vectors (enables similarity search).</a:t>
          </a:r>
        </a:p>
      </dgm:t>
    </dgm:pt>
    <dgm:pt modelId="{22C58641-D62B-4EE6-AE2C-DC0F44A56D94}" type="parTrans" cxnId="{472AA11F-2A8F-4AB6-97B3-42EAE70CA7BA}">
      <dgm:prSet/>
      <dgm:spPr/>
      <dgm:t>
        <a:bodyPr/>
        <a:lstStyle/>
        <a:p>
          <a:endParaRPr lang="en-US"/>
        </a:p>
      </dgm:t>
    </dgm:pt>
    <dgm:pt modelId="{35AFD8BC-5E96-42DA-A91C-24B96BCBA721}" type="sibTrans" cxnId="{472AA11F-2A8F-4AB6-97B3-42EAE70CA7BA}">
      <dgm:prSet/>
      <dgm:spPr/>
      <dgm:t>
        <a:bodyPr/>
        <a:lstStyle/>
        <a:p>
          <a:endParaRPr lang="en-US"/>
        </a:p>
      </dgm:t>
    </dgm:pt>
    <dgm:pt modelId="{8EE09362-B8DC-4BFE-8D60-1274CEA0C984}">
      <dgm:prSet/>
      <dgm:spPr/>
      <dgm:t>
        <a:bodyPr/>
        <a:lstStyle/>
        <a:p>
          <a:r>
            <a:rPr lang="en-US"/>
            <a:t>Store</a:t>
          </a:r>
        </a:p>
      </dgm:t>
    </dgm:pt>
    <dgm:pt modelId="{C6958BE1-9A4C-4DCA-8B08-A31B24D6A33D}" type="parTrans" cxnId="{3FC9886A-B56C-4340-8927-F900C2486708}">
      <dgm:prSet/>
      <dgm:spPr/>
      <dgm:t>
        <a:bodyPr/>
        <a:lstStyle/>
        <a:p>
          <a:endParaRPr lang="en-US"/>
        </a:p>
      </dgm:t>
    </dgm:pt>
    <dgm:pt modelId="{D34DC217-2900-473D-8208-931D3BB51277}" type="sibTrans" cxnId="{3FC9886A-B56C-4340-8927-F900C2486708}">
      <dgm:prSet/>
      <dgm:spPr/>
      <dgm:t>
        <a:bodyPr/>
        <a:lstStyle/>
        <a:p>
          <a:endParaRPr lang="en-US"/>
        </a:p>
      </dgm:t>
    </dgm:pt>
    <dgm:pt modelId="{46D798F1-4403-472D-8B81-07970D69794A}">
      <dgm:prSet/>
      <dgm:spPr/>
      <dgm:t>
        <a:bodyPr/>
        <a:lstStyle/>
        <a:p>
          <a:r>
            <a:rPr lang="en-US" dirty="0"/>
            <a:t>Vector Store: Store embeddings required for efficient similarity-based retrieval.</a:t>
          </a:r>
        </a:p>
      </dgm:t>
    </dgm:pt>
    <dgm:pt modelId="{0D5A9E71-F8F6-4DA2-A70B-C8F25748FD15}" type="parTrans" cxnId="{0B169FDC-17FF-4C71-B1C3-3B27C4B24870}">
      <dgm:prSet/>
      <dgm:spPr/>
      <dgm:t>
        <a:bodyPr/>
        <a:lstStyle/>
        <a:p>
          <a:endParaRPr lang="en-US"/>
        </a:p>
      </dgm:t>
    </dgm:pt>
    <dgm:pt modelId="{EC62576F-A1B2-4CFF-A8EC-BDC40A16DE5A}" type="sibTrans" cxnId="{0B169FDC-17FF-4C71-B1C3-3B27C4B24870}">
      <dgm:prSet/>
      <dgm:spPr/>
      <dgm:t>
        <a:bodyPr/>
        <a:lstStyle/>
        <a:p>
          <a:endParaRPr lang="en-US"/>
        </a:p>
      </dgm:t>
    </dgm:pt>
    <dgm:pt modelId="{D645DBA8-7F2F-4223-BCDF-2457BF4CE9E5}">
      <dgm:prSet/>
      <dgm:spPr/>
      <dgm:t>
        <a:bodyPr/>
        <a:lstStyle/>
        <a:p>
          <a:r>
            <a:rPr lang="en-US"/>
            <a:t>Retrieve and analyze</a:t>
          </a:r>
        </a:p>
      </dgm:t>
    </dgm:pt>
    <dgm:pt modelId="{177DBDE7-A326-439E-B2B9-E1BDCB8F798B}" type="parTrans" cxnId="{C641112D-C876-40F4-BC6F-34F0E0551E98}">
      <dgm:prSet/>
      <dgm:spPr/>
      <dgm:t>
        <a:bodyPr/>
        <a:lstStyle/>
        <a:p>
          <a:endParaRPr lang="en-US"/>
        </a:p>
      </dgm:t>
    </dgm:pt>
    <dgm:pt modelId="{7CF0F5CA-CED8-4D82-9749-972384EEA700}" type="sibTrans" cxnId="{C641112D-C876-40F4-BC6F-34F0E0551E98}">
      <dgm:prSet/>
      <dgm:spPr/>
      <dgm:t>
        <a:bodyPr/>
        <a:lstStyle/>
        <a:p>
          <a:endParaRPr lang="en-US"/>
        </a:p>
      </dgm:t>
    </dgm:pt>
    <dgm:pt modelId="{91AF57FA-BA15-49D3-9A3F-1D3E79EDE3EA}">
      <dgm:prSet/>
      <dgm:spPr/>
      <dgm:t>
        <a:bodyPr/>
        <a:lstStyle/>
        <a:p>
          <a:r>
            <a:rPr lang="en-US"/>
            <a:t>Q&amp;A: Retrieve and analyze relevant chunks based on user input.</a:t>
          </a:r>
          <a:endParaRPr lang="en-US" dirty="0"/>
        </a:p>
      </dgm:t>
    </dgm:pt>
    <dgm:pt modelId="{04FD50D7-8925-4205-B19C-0C1E7601B069}" type="parTrans" cxnId="{E7F4C530-F5CE-43E3-9466-32FD2F793265}">
      <dgm:prSet/>
      <dgm:spPr/>
      <dgm:t>
        <a:bodyPr/>
        <a:lstStyle/>
        <a:p>
          <a:endParaRPr lang="en-US"/>
        </a:p>
      </dgm:t>
    </dgm:pt>
    <dgm:pt modelId="{9A81DCD5-BA30-45AE-AD86-4FA087709CF9}" type="sibTrans" cxnId="{E7F4C530-F5CE-43E3-9466-32FD2F793265}">
      <dgm:prSet/>
      <dgm:spPr/>
      <dgm:t>
        <a:bodyPr/>
        <a:lstStyle/>
        <a:p>
          <a:endParaRPr lang="en-US"/>
        </a:p>
      </dgm:t>
    </dgm:pt>
    <dgm:pt modelId="{6553A834-94E4-4542-9631-C20C7363B488}" type="pres">
      <dgm:prSet presAssocID="{17C24EDA-502B-4F2D-9EAE-D0EAAF05CF61}" presName="Name0" presStyleCnt="0">
        <dgm:presLayoutVars>
          <dgm:dir/>
          <dgm:animLvl val="lvl"/>
          <dgm:resizeHandles val="exact"/>
        </dgm:presLayoutVars>
      </dgm:prSet>
      <dgm:spPr/>
    </dgm:pt>
    <dgm:pt modelId="{6495B0C1-719B-F349-BF10-4F77A5769F24}" type="pres">
      <dgm:prSet presAssocID="{33A13B22-25B8-4AB2-B666-CDDCF605256C}" presName="linNode" presStyleCnt="0"/>
      <dgm:spPr/>
    </dgm:pt>
    <dgm:pt modelId="{ADEDC701-6500-1B40-88DA-419A58D7C2A8}" type="pres">
      <dgm:prSet presAssocID="{33A13B22-25B8-4AB2-B666-CDDCF605256C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0D878FFC-5C08-1049-8C81-5C4C19698DD9}" type="pres">
      <dgm:prSet presAssocID="{33A13B22-25B8-4AB2-B666-CDDCF605256C}" presName="descendantText" presStyleLbl="alignNode1" presStyleIdx="0" presStyleCnt="5">
        <dgm:presLayoutVars>
          <dgm:bulletEnabled/>
        </dgm:presLayoutVars>
      </dgm:prSet>
      <dgm:spPr/>
    </dgm:pt>
    <dgm:pt modelId="{246FB8DB-79E9-AC43-93F5-0CECACEBF6D4}" type="pres">
      <dgm:prSet presAssocID="{25AC5C1A-03CE-4062-9B47-13C2A132ED7F}" presName="sp" presStyleCnt="0"/>
      <dgm:spPr/>
    </dgm:pt>
    <dgm:pt modelId="{765FE8C1-CF70-AE49-9F9A-20944E4CA38C}" type="pres">
      <dgm:prSet presAssocID="{FAF417F9-ED2F-4811-A7A8-E8CC93621E11}" presName="linNode" presStyleCnt="0"/>
      <dgm:spPr/>
    </dgm:pt>
    <dgm:pt modelId="{F69EC6B2-A206-5A49-A80F-3B0D69C5257C}" type="pres">
      <dgm:prSet presAssocID="{FAF417F9-ED2F-4811-A7A8-E8CC93621E11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D5C705DC-97A6-664B-86B7-74084B2E318E}" type="pres">
      <dgm:prSet presAssocID="{FAF417F9-ED2F-4811-A7A8-E8CC93621E11}" presName="descendantText" presStyleLbl="alignNode1" presStyleIdx="1" presStyleCnt="5">
        <dgm:presLayoutVars>
          <dgm:bulletEnabled/>
        </dgm:presLayoutVars>
      </dgm:prSet>
      <dgm:spPr/>
    </dgm:pt>
    <dgm:pt modelId="{D5AB9D56-D9DA-4348-A533-C2C510F16C5C}" type="pres">
      <dgm:prSet presAssocID="{A0827336-CA44-4215-B4A8-C55327984F80}" presName="sp" presStyleCnt="0"/>
      <dgm:spPr/>
    </dgm:pt>
    <dgm:pt modelId="{1DBA38D9-0FC7-FB45-88A3-E0D1A62189DE}" type="pres">
      <dgm:prSet presAssocID="{674DB128-1F0E-4403-BDFC-1EADDC127BA2}" presName="linNode" presStyleCnt="0"/>
      <dgm:spPr/>
    </dgm:pt>
    <dgm:pt modelId="{474D0860-C0BE-7542-95FD-EC9F4910BF2F}" type="pres">
      <dgm:prSet presAssocID="{674DB128-1F0E-4403-BDFC-1EADDC127BA2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DB725BF2-1772-D643-A2DB-0FD67882CC04}" type="pres">
      <dgm:prSet presAssocID="{674DB128-1F0E-4403-BDFC-1EADDC127BA2}" presName="descendantText" presStyleLbl="alignNode1" presStyleIdx="2" presStyleCnt="5">
        <dgm:presLayoutVars>
          <dgm:bulletEnabled/>
        </dgm:presLayoutVars>
      </dgm:prSet>
      <dgm:spPr/>
    </dgm:pt>
    <dgm:pt modelId="{5ED79F87-2D0F-F647-ADA7-B29CEA7D99DF}" type="pres">
      <dgm:prSet presAssocID="{4ADEECB6-446B-4200-BCCF-A5A2EB84DD99}" presName="sp" presStyleCnt="0"/>
      <dgm:spPr/>
    </dgm:pt>
    <dgm:pt modelId="{BDD2B0F2-8925-984D-BB47-C55E8E33751A}" type="pres">
      <dgm:prSet presAssocID="{8EE09362-B8DC-4BFE-8D60-1274CEA0C984}" presName="linNode" presStyleCnt="0"/>
      <dgm:spPr/>
    </dgm:pt>
    <dgm:pt modelId="{AE8A30BA-ED78-8A4A-B3F6-78C9616A9E45}" type="pres">
      <dgm:prSet presAssocID="{8EE09362-B8DC-4BFE-8D60-1274CEA0C984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61DDF704-9E5A-6947-AE18-4D5C59553CB0}" type="pres">
      <dgm:prSet presAssocID="{8EE09362-B8DC-4BFE-8D60-1274CEA0C984}" presName="descendantText" presStyleLbl="alignNode1" presStyleIdx="3" presStyleCnt="5">
        <dgm:presLayoutVars>
          <dgm:bulletEnabled/>
        </dgm:presLayoutVars>
      </dgm:prSet>
      <dgm:spPr/>
    </dgm:pt>
    <dgm:pt modelId="{63ADBE0D-E697-B84F-99A6-23BAC2EB885C}" type="pres">
      <dgm:prSet presAssocID="{D34DC217-2900-473D-8208-931D3BB51277}" presName="sp" presStyleCnt="0"/>
      <dgm:spPr/>
    </dgm:pt>
    <dgm:pt modelId="{68407B73-9359-774D-B926-F8B7A1311A12}" type="pres">
      <dgm:prSet presAssocID="{D645DBA8-7F2F-4223-BCDF-2457BF4CE9E5}" presName="linNode" presStyleCnt="0"/>
      <dgm:spPr/>
    </dgm:pt>
    <dgm:pt modelId="{D4CD4E2B-B3BE-7148-87E0-FBA37D09F4FB}" type="pres">
      <dgm:prSet presAssocID="{D645DBA8-7F2F-4223-BCDF-2457BF4CE9E5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D0A95747-4AD3-094A-8C0A-007FE7AD4E99}" type="pres">
      <dgm:prSet presAssocID="{D645DBA8-7F2F-4223-BCDF-2457BF4CE9E5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6D39240A-D646-DA42-A21C-AA14967989A8}" type="presOf" srcId="{17C24EDA-502B-4F2D-9EAE-D0EAAF05CF61}" destId="{6553A834-94E4-4542-9631-C20C7363B488}" srcOrd="0" destOrd="0" presId="urn:microsoft.com/office/officeart/2016/7/layout/VerticalHollowActionList"/>
    <dgm:cxn modelId="{472AA11F-2A8F-4AB6-97B3-42EAE70CA7BA}" srcId="{674DB128-1F0E-4403-BDFC-1EADDC127BA2}" destId="{A614D962-98A8-41B8-9177-8C8F18164041}" srcOrd="0" destOrd="0" parTransId="{22C58641-D62B-4EE6-AE2C-DC0F44A56D94}" sibTransId="{35AFD8BC-5E96-42DA-A91C-24B96BCBA721}"/>
    <dgm:cxn modelId="{C641112D-C876-40F4-BC6F-34F0E0551E98}" srcId="{17C24EDA-502B-4F2D-9EAE-D0EAAF05CF61}" destId="{D645DBA8-7F2F-4223-BCDF-2457BF4CE9E5}" srcOrd="4" destOrd="0" parTransId="{177DBDE7-A326-439E-B2B9-E1BDCB8F798B}" sibTransId="{7CF0F5CA-CED8-4D82-9749-972384EEA700}"/>
    <dgm:cxn modelId="{E7F4C530-F5CE-43E3-9466-32FD2F793265}" srcId="{D645DBA8-7F2F-4223-BCDF-2457BF4CE9E5}" destId="{91AF57FA-BA15-49D3-9A3F-1D3E79EDE3EA}" srcOrd="0" destOrd="0" parTransId="{04FD50D7-8925-4205-B19C-0C1E7601B069}" sibTransId="{9A81DCD5-BA30-45AE-AD86-4FA087709CF9}"/>
    <dgm:cxn modelId="{1A2BC13A-25EC-9140-A0A6-8D4A2EC708CC}" type="presOf" srcId="{91AF57FA-BA15-49D3-9A3F-1D3E79EDE3EA}" destId="{D0A95747-4AD3-094A-8C0A-007FE7AD4E99}" srcOrd="0" destOrd="0" presId="urn:microsoft.com/office/officeart/2016/7/layout/VerticalHollowActionList"/>
    <dgm:cxn modelId="{D28F3B3C-A26A-4278-9553-620065C5724A}" srcId="{17C24EDA-502B-4F2D-9EAE-D0EAAF05CF61}" destId="{674DB128-1F0E-4403-BDFC-1EADDC127BA2}" srcOrd="2" destOrd="0" parTransId="{E6EA356D-5ED8-4587-97C0-49C022886A53}" sibTransId="{4ADEECB6-446B-4200-BCCF-A5A2EB84DD99}"/>
    <dgm:cxn modelId="{420F3F40-07DE-4152-8FCF-1FDAD171C39B}" srcId="{FAF417F9-ED2F-4811-A7A8-E8CC93621E11}" destId="{26C6A3D1-F255-4420-843B-72FE8B4ADF76}" srcOrd="0" destOrd="0" parTransId="{CE91CCE7-0119-4C1B-BE8F-FD5984DB1FA6}" sibTransId="{A102BB15-90EF-474F-B286-925B6C4B4812}"/>
    <dgm:cxn modelId="{5C6E1451-D27C-48D1-BA62-4FEB7FBE4947}" srcId="{17C24EDA-502B-4F2D-9EAE-D0EAAF05CF61}" destId="{33A13B22-25B8-4AB2-B666-CDDCF605256C}" srcOrd="0" destOrd="0" parTransId="{06199CA8-1992-4001-B0B7-5C7186CAEDE6}" sibTransId="{25AC5C1A-03CE-4062-9B47-13C2A132ED7F}"/>
    <dgm:cxn modelId="{C0D34E64-FED6-454B-9F51-9EDD4C822C33}" srcId="{17C24EDA-502B-4F2D-9EAE-D0EAAF05CF61}" destId="{FAF417F9-ED2F-4811-A7A8-E8CC93621E11}" srcOrd="1" destOrd="0" parTransId="{E8A6A92D-FD13-42F3-9DE9-DC18E8B42E21}" sibTransId="{A0827336-CA44-4215-B4A8-C55327984F80}"/>
    <dgm:cxn modelId="{98595C68-9C0E-7145-BE1C-57C08CD585FB}" type="presOf" srcId="{33A13B22-25B8-4AB2-B666-CDDCF605256C}" destId="{ADEDC701-6500-1B40-88DA-419A58D7C2A8}" srcOrd="0" destOrd="0" presId="urn:microsoft.com/office/officeart/2016/7/layout/VerticalHollowActionList"/>
    <dgm:cxn modelId="{1AD68D68-DAF5-5C47-B48A-99FF8213FBF9}" type="presOf" srcId="{A614D962-98A8-41B8-9177-8C8F18164041}" destId="{DB725BF2-1772-D643-A2DB-0FD67882CC04}" srcOrd="0" destOrd="0" presId="urn:microsoft.com/office/officeart/2016/7/layout/VerticalHollowActionList"/>
    <dgm:cxn modelId="{3FC9886A-B56C-4340-8927-F900C2486708}" srcId="{17C24EDA-502B-4F2D-9EAE-D0EAAF05CF61}" destId="{8EE09362-B8DC-4BFE-8D60-1274CEA0C984}" srcOrd="3" destOrd="0" parTransId="{C6958BE1-9A4C-4DCA-8B08-A31B24D6A33D}" sibTransId="{D34DC217-2900-473D-8208-931D3BB51277}"/>
    <dgm:cxn modelId="{207AD783-62CA-7349-A315-AA9B9B590A3D}" type="presOf" srcId="{03A6FADC-0793-46BF-A104-D97456DBEF84}" destId="{0D878FFC-5C08-1049-8C81-5C4C19698DD9}" srcOrd="0" destOrd="0" presId="urn:microsoft.com/office/officeart/2016/7/layout/VerticalHollowActionList"/>
    <dgm:cxn modelId="{A26A1484-0036-45D4-A46C-79975D9FEEFE}" srcId="{33A13B22-25B8-4AB2-B666-CDDCF605256C}" destId="{03A6FADC-0793-46BF-A104-D97456DBEF84}" srcOrd="0" destOrd="0" parTransId="{C0A852F6-7A18-45CC-8980-AD2B8A641E51}" sibTransId="{FA027BD8-B4B0-4103-9709-D649BC20094C}"/>
    <dgm:cxn modelId="{8DE8F3A1-88AD-FB48-B914-017954D1B49B}" type="presOf" srcId="{8EE09362-B8DC-4BFE-8D60-1274CEA0C984}" destId="{AE8A30BA-ED78-8A4A-B3F6-78C9616A9E45}" srcOrd="0" destOrd="0" presId="urn:microsoft.com/office/officeart/2016/7/layout/VerticalHollowActionList"/>
    <dgm:cxn modelId="{944749A5-6EE2-084F-8FE8-B210C9D3CCC7}" type="presOf" srcId="{674DB128-1F0E-4403-BDFC-1EADDC127BA2}" destId="{474D0860-C0BE-7542-95FD-EC9F4910BF2F}" srcOrd="0" destOrd="0" presId="urn:microsoft.com/office/officeart/2016/7/layout/VerticalHollowActionList"/>
    <dgm:cxn modelId="{AFDE50A6-8A85-6041-9BE6-CB576C32C5D0}" type="presOf" srcId="{D645DBA8-7F2F-4223-BCDF-2457BF4CE9E5}" destId="{D4CD4E2B-B3BE-7148-87E0-FBA37D09F4FB}" srcOrd="0" destOrd="0" presId="urn:microsoft.com/office/officeart/2016/7/layout/VerticalHollowActionList"/>
    <dgm:cxn modelId="{50C6D8B7-D525-D447-927D-F798EEADB6FC}" type="presOf" srcId="{FAF417F9-ED2F-4811-A7A8-E8CC93621E11}" destId="{F69EC6B2-A206-5A49-A80F-3B0D69C5257C}" srcOrd="0" destOrd="0" presId="urn:microsoft.com/office/officeart/2016/7/layout/VerticalHollowActionList"/>
    <dgm:cxn modelId="{2880B5B8-304F-934F-BF74-85FD34E25917}" type="presOf" srcId="{46D798F1-4403-472D-8B81-07970D69794A}" destId="{61DDF704-9E5A-6947-AE18-4D5C59553CB0}" srcOrd="0" destOrd="0" presId="urn:microsoft.com/office/officeart/2016/7/layout/VerticalHollowActionList"/>
    <dgm:cxn modelId="{0A4194D4-991D-A244-8CD0-B68668A46B9C}" type="presOf" srcId="{26C6A3D1-F255-4420-843B-72FE8B4ADF76}" destId="{D5C705DC-97A6-664B-86B7-74084B2E318E}" srcOrd="0" destOrd="0" presId="urn:microsoft.com/office/officeart/2016/7/layout/VerticalHollowActionList"/>
    <dgm:cxn modelId="{0B169FDC-17FF-4C71-B1C3-3B27C4B24870}" srcId="{8EE09362-B8DC-4BFE-8D60-1274CEA0C984}" destId="{46D798F1-4403-472D-8B81-07970D69794A}" srcOrd="0" destOrd="0" parTransId="{0D5A9E71-F8F6-4DA2-A70B-C8F25748FD15}" sibTransId="{EC62576F-A1B2-4CFF-A8EC-BDC40A16DE5A}"/>
    <dgm:cxn modelId="{6BB4420A-A695-7D43-95C7-FBC12221A970}" type="presParOf" srcId="{6553A834-94E4-4542-9631-C20C7363B488}" destId="{6495B0C1-719B-F349-BF10-4F77A5769F24}" srcOrd="0" destOrd="0" presId="urn:microsoft.com/office/officeart/2016/7/layout/VerticalHollowActionList"/>
    <dgm:cxn modelId="{D8968048-C9A1-3A47-B31B-455531542060}" type="presParOf" srcId="{6495B0C1-719B-F349-BF10-4F77A5769F24}" destId="{ADEDC701-6500-1B40-88DA-419A58D7C2A8}" srcOrd="0" destOrd="0" presId="urn:microsoft.com/office/officeart/2016/7/layout/VerticalHollowActionList"/>
    <dgm:cxn modelId="{278B9CE5-8DC1-444F-91D8-B10B134E110D}" type="presParOf" srcId="{6495B0C1-719B-F349-BF10-4F77A5769F24}" destId="{0D878FFC-5C08-1049-8C81-5C4C19698DD9}" srcOrd="1" destOrd="0" presId="urn:microsoft.com/office/officeart/2016/7/layout/VerticalHollowActionList"/>
    <dgm:cxn modelId="{39B9FE31-B4DA-7046-AC90-B0A336F6A031}" type="presParOf" srcId="{6553A834-94E4-4542-9631-C20C7363B488}" destId="{246FB8DB-79E9-AC43-93F5-0CECACEBF6D4}" srcOrd="1" destOrd="0" presId="urn:microsoft.com/office/officeart/2016/7/layout/VerticalHollowActionList"/>
    <dgm:cxn modelId="{90887BFF-CDD1-FD4B-BE17-CCCFFAD9B86B}" type="presParOf" srcId="{6553A834-94E4-4542-9631-C20C7363B488}" destId="{765FE8C1-CF70-AE49-9F9A-20944E4CA38C}" srcOrd="2" destOrd="0" presId="urn:microsoft.com/office/officeart/2016/7/layout/VerticalHollowActionList"/>
    <dgm:cxn modelId="{D3D0B43B-269A-444A-9D04-BC65B7723F02}" type="presParOf" srcId="{765FE8C1-CF70-AE49-9F9A-20944E4CA38C}" destId="{F69EC6B2-A206-5A49-A80F-3B0D69C5257C}" srcOrd="0" destOrd="0" presId="urn:microsoft.com/office/officeart/2016/7/layout/VerticalHollowActionList"/>
    <dgm:cxn modelId="{0A7C12C6-9854-8A48-8AEB-A682B2F6FE8B}" type="presParOf" srcId="{765FE8C1-CF70-AE49-9F9A-20944E4CA38C}" destId="{D5C705DC-97A6-664B-86B7-74084B2E318E}" srcOrd="1" destOrd="0" presId="urn:microsoft.com/office/officeart/2016/7/layout/VerticalHollowActionList"/>
    <dgm:cxn modelId="{C1FFAC04-C3A1-2E41-87AA-645F19BDF242}" type="presParOf" srcId="{6553A834-94E4-4542-9631-C20C7363B488}" destId="{D5AB9D56-D9DA-4348-A533-C2C510F16C5C}" srcOrd="3" destOrd="0" presId="urn:microsoft.com/office/officeart/2016/7/layout/VerticalHollowActionList"/>
    <dgm:cxn modelId="{B589BC56-7746-8D48-BBB7-97B228E25916}" type="presParOf" srcId="{6553A834-94E4-4542-9631-C20C7363B488}" destId="{1DBA38D9-0FC7-FB45-88A3-E0D1A62189DE}" srcOrd="4" destOrd="0" presId="urn:microsoft.com/office/officeart/2016/7/layout/VerticalHollowActionList"/>
    <dgm:cxn modelId="{475E060A-33E3-3743-B178-E2D96ADBB4B1}" type="presParOf" srcId="{1DBA38D9-0FC7-FB45-88A3-E0D1A62189DE}" destId="{474D0860-C0BE-7542-95FD-EC9F4910BF2F}" srcOrd="0" destOrd="0" presId="urn:microsoft.com/office/officeart/2016/7/layout/VerticalHollowActionList"/>
    <dgm:cxn modelId="{A6C50D74-608E-994D-A7E6-D07EE74227BD}" type="presParOf" srcId="{1DBA38D9-0FC7-FB45-88A3-E0D1A62189DE}" destId="{DB725BF2-1772-D643-A2DB-0FD67882CC04}" srcOrd="1" destOrd="0" presId="urn:microsoft.com/office/officeart/2016/7/layout/VerticalHollowActionList"/>
    <dgm:cxn modelId="{9A606607-4572-6E4B-B697-BFE8C8FCAC0F}" type="presParOf" srcId="{6553A834-94E4-4542-9631-C20C7363B488}" destId="{5ED79F87-2D0F-F647-ADA7-B29CEA7D99DF}" srcOrd="5" destOrd="0" presId="urn:microsoft.com/office/officeart/2016/7/layout/VerticalHollowActionList"/>
    <dgm:cxn modelId="{F379F5A2-CB7E-F444-B25B-A900FF7A39F4}" type="presParOf" srcId="{6553A834-94E4-4542-9631-C20C7363B488}" destId="{BDD2B0F2-8925-984D-BB47-C55E8E33751A}" srcOrd="6" destOrd="0" presId="urn:microsoft.com/office/officeart/2016/7/layout/VerticalHollowActionList"/>
    <dgm:cxn modelId="{CC472FF6-F610-E74C-878A-9C8F8B63C9D8}" type="presParOf" srcId="{BDD2B0F2-8925-984D-BB47-C55E8E33751A}" destId="{AE8A30BA-ED78-8A4A-B3F6-78C9616A9E45}" srcOrd="0" destOrd="0" presId="urn:microsoft.com/office/officeart/2016/7/layout/VerticalHollowActionList"/>
    <dgm:cxn modelId="{E7AE96B5-DDA6-6B42-8C5A-DA167A005151}" type="presParOf" srcId="{BDD2B0F2-8925-984D-BB47-C55E8E33751A}" destId="{61DDF704-9E5A-6947-AE18-4D5C59553CB0}" srcOrd="1" destOrd="0" presId="urn:microsoft.com/office/officeart/2016/7/layout/VerticalHollowActionList"/>
    <dgm:cxn modelId="{0A94695E-F7A4-9743-9182-C890D360983C}" type="presParOf" srcId="{6553A834-94E4-4542-9631-C20C7363B488}" destId="{63ADBE0D-E697-B84F-99A6-23BAC2EB885C}" srcOrd="7" destOrd="0" presId="urn:microsoft.com/office/officeart/2016/7/layout/VerticalHollowActionList"/>
    <dgm:cxn modelId="{E00E310D-AA66-5D47-B5F2-97603C7671F9}" type="presParOf" srcId="{6553A834-94E4-4542-9631-C20C7363B488}" destId="{68407B73-9359-774D-B926-F8B7A1311A12}" srcOrd="8" destOrd="0" presId="urn:microsoft.com/office/officeart/2016/7/layout/VerticalHollowActionList"/>
    <dgm:cxn modelId="{785AB7A1-4555-054E-9C33-890C6C9E0CEB}" type="presParOf" srcId="{68407B73-9359-774D-B926-F8B7A1311A12}" destId="{D4CD4E2B-B3BE-7148-87E0-FBA37D09F4FB}" srcOrd="0" destOrd="0" presId="urn:microsoft.com/office/officeart/2016/7/layout/VerticalHollowActionList"/>
    <dgm:cxn modelId="{89082716-C307-A14C-B1FA-DA24581B3126}" type="presParOf" srcId="{68407B73-9359-774D-B926-F8B7A1311A12}" destId="{D0A95747-4AD3-094A-8C0A-007FE7AD4E99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01FF90-DAB4-4CCF-9A34-3972F7405F3E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04A5558-EFBA-4D07-A735-D77E6C8745BF}">
      <dgm:prSet/>
      <dgm:spPr/>
      <dgm:t>
        <a:bodyPr/>
        <a:lstStyle/>
        <a:p>
          <a:r>
            <a:rPr lang="en-US" b="1"/>
            <a:t>Document Selection:</a:t>
          </a:r>
          <a:endParaRPr lang="en-US"/>
        </a:p>
      </dgm:t>
    </dgm:pt>
    <dgm:pt modelId="{BF66CE41-01D7-416E-BACE-93FC95B72066}" type="parTrans" cxnId="{841993F8-5F0B-4CFF-82F7-89768BCD7301}">
      <dgm:prSet/>
      <dgm:spPr/>
      <dgm:t>
        <a:bodyPr/>
        <a:lstStyle/>
        <a:p>
          <a:endParaRPr lang="en-US"/>
        </a:p>
      </dgm:t>
    </dgm:pt>
    <dgm:pt modelId="{19B02E7B-8068-4AC5-8BD3-DFF89D518AC4}" type="sibTrans" cxnId="{841993F8-5F0B-4CFF-82F7-89768BCD7301}">
      <dgm:prSet/>
      <dgm:spPr/>
      <dgm:t>
        <a:bodyPr/>
        <a:lstStyle/>
        <a:p>
          <a:endParaRPr lang="en-US"/>
        </a:p>
      </dgm:t>
    </dgm:pt>
    <dgm:pt modelId="{AE49092E-D37E-439C-B50C-62B7832AA3FB}">
      <dgm:prSet/>
      <dgm:spPr/>
      <dgm:t>
        <a:bodyPr/>
        <a:lstStyle/>
        <a:p>
          <a:r>
            <a:rPr lang="en-US"/>
            <a:t>User uploads or selects mental health research papers from ScienceDirect.</a:t>
          </a:r>
        </a:p>
      </dgm:t>
    </dgm:pt>
    <dgm:pt modelId="{1532E8B0-3BCE-4295-AEBA-E6C9756EC3B2}" type="parTrans" cxnId="{F6B21041-58AC-4D3E-BAAA-4AAE7D0A2BBF}">
      <dgm:prSet/>
      <dgm:spPr/>
      <dgm:t>
        <a:bodyPr/>
        <a:lstStyle/>
        <a:p>
          <a:endParaRPr lang="en-US"/>
        </a:p>
      </dgm:t>
    </dgm:pt>
    <dgm:pt modelId="{F1DBF8C0-7058-475E-A4C3-BFF5BE389A27}" type="sibTrans" cxnId="{F6B21041-58AC-4D3E-BAAA-4AAE7D0A2BBF}">
      <dgm:prSet/>
      <dgm:spPr/>
      <dgm:t>
        <a:bodyPr/>
        <a:lstStyle/>
        <a:p>
          <a:endParaRPr lang="en-US"/>
        </a:p>
      </dgm:t>
    </dgm:pt>
    <dgm:pt modelId="{B585E898-A0C8-4983-88DF-821960EE4D25}">
      <dgm:prSet/>
      <dgm:spPr/>
      <dgm:t>
        <a:bodyPr/>
        <a:lstStyle/>
        <a:p>
          <a:r>
            <a:rPr lang="en-US" b="1"/>
            <a:t>Data Ingestion:</a:t>
          </a:r>
          <a:endParaRPr lang="en-US"/>
        </a:p>
      </dgm:t>
    </dgm:pt>
    <dgm:pt modelId="{7DB392B6-568A-430A-B031-F6FF0899E08E}" type="parTrans" cxnId="{178921F1-C04F-49E3-B841-BDD7CD86D511}">
      <dgm:prSet/>
      <dgm:spPr/>
      <dgm:t>
        <a:bodyPr/>
        <a:lstStyle/>
        <a:p>
          <a:endParaRPr lang="en-US"/>
        </a:p>
      </dgm:t>
    </dgm:pt>
    <dgm:pt modelId="{20E60956-BDEA-48A0-80CA-8231D9D47EA6}" type="sibTrans" cxnId="{178921F1-C04F-49E3-B841-BDD7CD86D511}">
      <dgm:prSet/>
      <dgm:spPr/>
      <dgm:t>
        <a:bodyPr/>
        <a:lstStyle/>
        <a:p>
          <a:endParaRPr lang="en-US"/>
        </a:p>
      </dgm:t>
    </dgm:pt>
    <dgm:pt modelId="{46674EAD-3AEA-452B-9B6D-1FF33EB1240F}">
      <dgm:prSet/>
      <dgm:spPr/>
      <dgm:t>
        <a:bodyPr/>
        <a:lstStyle/>
        <a:p>
          <a:r>
            <a:rPr lang="en-US"/>
            <a:t>PDFs are loaded into the app using PyPDFDirectoryLoader.</a:t>
          </a:r>
        </a:p>
      </dgm:t>
    </dgm:pt>
    <dgm:pt modelId="{B416B2BD-DED1-43B4-AB30-CFB2EFD3A914}" type="parTrans" cxnId="{8BCAC1A5-39A2-4A5A-B716-E8E9C5AC9E6F}">
      <dgm:prSet/>
      <dgm:spPr/>
      <dgm:t>
        <a:bodyPr/>
        <a:lstStyle/>
        <a:p>
          <a:endParaRPr lang="en-US"/>
        </a:p>
      </dgm:t>
    </dgm:pt>
    <dgm:pt modelId="{915C00B3-3686-468C-87C5-81D973FD66B3}" type="sibTrans" cxnId="{8BCAC1A5-39A2-4A5A-B716-E8E9C5AC9E6F}">
      <dgm:prSet/>
      <dgm:spPr/>
      <dgm:t>
        <a:bodyPr/>
        <a:lstStyle/>
        <a:p>
          <a:endParaRPr lang="en-US"/>
        </a:p>
      </dgm:t>
    </dgm:pt>
    <dgm:pt modelId="{3BE1D223-5DF8-4BD4-BBB1-094A7821AF21}">
      <dgm:prSet/>
      <dgm:spPr/>
      <dgm:t>
        <a:bodyPr/>
        <a:lstStyle/>
        <a:p>
          <a:r>
            <a:rPr lang="en-US" b="1"/>
            <a:t>Text Splitting:</a:t>
          </a:r>
          <a:endParaRPr lang="en-US"/>
        </a:p>
      </dgm:t>
    </dgm:pt>
    <dgm:pt modelId="{3DFBC585-586C-4C60-847B-15DE2F49DB5A}" type="parTrans" cxnId="{29C9F19A-0C1D-4A3E-AB51-A8B56850AA9B}">
      <dgm:prSet/>
      <dgm:spPr/>
      <dgm:t>
        <a:bodyPr/>
        <a:lstStyle/>
        <a:p>
          <a:endParaRPr lang="en-US"/>
        </a:p>
      </dgm:t>
    </dgm:pt>
    <dgm:pt modelId="{43CB7851-E609-4681-925D-6BB13B585CFD}" type="sibTrans" cxnId="{29C9F19A-0C1D-4A3E-AB51-A8B56850AA9B}">
      <dgm:prSet/>
      <dgm:spPr/>
      <dgm:t>
        <a:bodyPr/>
        <a:lstStyle/>
        <a:p>
          <a:endParaRPr lang="en-US"/>
        </a:p>
      </dgm:t>
    </dgm:pt>
    <dgm:pt modelId="{022BD426-B366-4361-9F96-AE165BEBC4E8}">
      <dgm:prSet/>
      <dgm:spPr/>
      <dgm:t>
        <a:bodyPr/>
        <a:lstStyle/>
        <a:p>
          <a:r>
            <a:rPr lang="en-US"/>
            <a:t>Documents are divided into smaller chunks (1,000 characters with 200 overlaps) using RecursiveCharacterTextSplitter.</a:t>
          </a:r>
        </a:p>
      </dgm:t>
    </dgm:pt>
    <dgm:pt modelId="{A6963D8B-B7BC-4DE3-9391-4784DBCD0B2F}" type="parTrans" cxnId="{5394B742-F091-4797-9B06-D6BFA3868E07}">
      <dgm:prSet/>
      <dgm:spPr/>
      <dgm:t>
        <a:bodyPr/>
        <a:lstStyle/>
        <a:p>
          <a:endParaRPr lang="en-US"/>
        </a:p>
      </dgm:t>
    </dgm:pt>
    <dgm:pt modelId="{7EA4FF0D-C861-48E0-BCB2-7CAEC21AB0E9}" type="sibTrans" cxnId="{5394B742-F091-4797-9B06-D6BFA3868E07}">
      <dgm:prSet/>
      <dgm:spPr/>
      <dgm:t>
        <a:bodyPr/>
        <a:lstStyle/>
        <a:p>
          <a:endParaRPr lang="en-US"/>
        </a:p>
      </dgm:t>
    </dgm:pt>
    <dgm:pt modelId="{D12D8A4B-9A07-41D6-97DB-637FA62DEC89}">
      <dgm:prSet/>
      <dgm:spPr/>
      <dgm:t>
        <a:bodyPr/>
        <a:lstStyle/>
        <a:p>
          <a:r>
            <a:rPr lang="en-US" b="1"/>
            <a:t>Embedding Generation:</a:t>
          </a:r>
          <a:endParaRPr lang="en-US"/>
        </a:p>
      </dgm:t>
    </dgm:pt>
    <dgm:pt modelId="{36F51AD4-AF44-41DD-8EF8-0F6290ED31C1}" type="parTrans" cxnId="{5022CF8D-1330-4FEF-9475-269E07CD5232}">
      <dgm:prSet/>
      <dgm:spPr/>
      <dgm:t>
        <a:bodyPr/>
        <a:lstStyle/>
        <a:p>
          <a:endParaRPr lang="en-US"/>
        </a:p>
      </dgm:t>
    </dgm:pt>
    <dgm:pt modelId="{9A422A8C-2B6E-48B2-B3E5-401462D7E0B8}" type="sibTrans" cxnId="{5022CF8D-1330-4FEF-9475-269E07CD5232}">
      <dgm:prSet/>
      <dgm:spPr/>
      <dgm:t>
        <a:bodyPr/>
        <a:lstStyle/>
        <a:p>
          <a:endParaRPr lang="en-US"/>
        </a:p>
      </dgm:t>
    </dgm:pt>
    <dgm:pt modelId="{B2430983-19D3-44A1-8990-67027893BDE0}">
      <dgm:prSet/>
      <dgm:spPr/>
      <dgm:t>
        <a:bodyPr/>
        <a:lstStyle/>
        <a:p>
          <a:r>
            <a:rPr lang="en-US"/>
            <a:t>Each chunk is converted into vector embeddings using GoogleGenerativeAIEmbeddings.</a:t>
          </a:r>
        </a:p>
      </dgm:t>
    </dgm:pt>
    <dgm:pt modelId="{1D07BD21-9A7A-4960-874B-2477E9D92710}" type="parTrans" cxnId="{519E7976-3906-47AE-89C9-6D0CEE905C6A}">
      <dgm:prSet/>
      <dgm:spPr/>
      <dgm:t>
        <a:bodyPr/>
        <a:lstStyle/>
        <a:p>
          <a:endParaRPr lang="en-US"/>
        </a:p>
      </dgm:t>
    </dgm:pt>
    <dgm:pt modelId="{40400298-ED81-43BE-B47D-36B4543BECC4}" type="sibTrans" cxnId="{519E7976-3906-47AE-89C9-6D0CEE905C6A}">
      <dgm:prSet/>
      <dgm:spPr/>
      <dgm:t>
        <a:bodyPr/>
        <a:lstStyle/>
        <a:p>
          <a:endParaRPr lang="en-US"/>
        </a:p>
      </dgm:t>
    </dgm:pt>
    <dgm:pt modelId="{C57BA4C4-0DA2-45D5-9200-5C0D7E6AF50E}">
      <dgm:prSet/>
      <dgm:spPr/>
      <dgm:t>
        <a:bodyPr/>
        <a:lstStyle/>
        <a:p>
          <a:r>
            <a:rPr lang="en-US" b="1"/>
            <a:t>Vector Storage:</a:t>
          </a:r>
          <a:endParaRPr lang="en-US"/>
        </a:p>
      </dgm:t>
    </dgm:pt>
    <dgm:pt modelId="{724C983C-8955-4B13-9EE6-BA650A8DE78E}" type="parTrans" cxnId="{7257B3D8-A8AD-4811-B270-3FD0170A9DE5}">
      <dgm:prSet/>
      <dgm:spPr/>
      <dgm:t>
        <a:bodyPr/>
        <a:lstStyle/>
        <a:p>
          <a:endParaRPr lang="en-US"/>
        </a:p>
      </dgm:t>
    </dgm:pt>
    <dgm:pt modelId="{721D3788-8C15-4D96-BBD5-F667D6674DF3}" type="sibTrans" cxnId="{7257B3D8-A8AD-4811-B270-3FD0170A9DE5}">
      <dgm:prSet/>
      <dgm:spPr/>
      <dgm:t>
        <a:bodyPr/>
        <a:lstStyle/>
        <a:p>
          <a:endParaRPr lang="en-US"/>
        </a:p>
      </dgm:t>
    </dgm:pt>
    <dgm:pt modelId="{2A9F904D-ED0B-4A21-88E3-985373E14E9C}">
      <dgm:prSet/>
      <dgm:spPr/>
      <dgm:t>
        <a:bodyPr/>
        <a:lstStyle/>
        <a:p>
          <a:r>
            <a:rPr lang="en-US"/>
            <a:t>Embeddings are stored and indexed in a </a:t>
          </a:r>
          <a:r>
            <a:rPr lang="en-US" b="1"/>
            <a:t>FAISS Vector Database</a:t>
          </a:r>
          <a:r>
            <a:rPr lang="en-US"/>
            <a:t> for efficient similarity search.</a:t>
          </a:r>
        </a:p>
      </dgm:t>
    </dgm:pt>
    <dgm:pt modelId="{245F9821-D0CF-4EBF-91F0-EB4CDB498094}" type="parTrans" cxnId="{3863298D-2857-492A-80C1-7D9539CC2A53}">
      <dgm:prSet/>
      <dgm:spPr/>
      <dgm:t>
        <a:bodyPr/>
        <a:lstStyle/>
        <a:p>
          <a:endParaRPr lang="en-US"/>
        </a:p>
      </dgm:t>
    </dgm:pt>
    <dgm:pt modelId="{0D6DF397-543E-48C3-8AEC-06B52D649BCD}" type="sibTrans" cxnId="{3863298D-2857-492A-80C1-7D9539CC2A53}">
      <dgm:prSet/>
      <dgm:spPr/>
      <dgm:t>
        <a:bodyPr/>
        <a:lstStyle/>
        <a:p>
          <a:endParaRPr lang="en-US"/>
        </a:p>
      </dgm:t>
    </dgm:pt>
    <dgm:pt modelId="{E387834F-E08C-4065-9294-FCFD25DA1A4B}">
      <dgm:prSet/>
      <dgm:spPr/>
      <dgm:t>
        <a:bodyPr/>
        <a:lstStyle/>
        <a:p>
          <a:r>
            <a:rPr lang="en-US" b="1"/>
            <a:t>Document Similarity Search:</a:t>
          </a:r>
          <a:endParaRPr lang="en-US"/>
        </a:p>
      </dgm:t>
    </dgm:pt>
    <dgm:pt modelId="{6274F2D3-D332-41F0-AD4C-06F97C54D2A6}" type="parTrans" cxnId="{BDE86E9F-7F19-47FE-839E-D7957D030983}">
      <dgm:prSet/>
      <dgm:spPr/>
      <dgm:t>
        <a:bodyPr/>
        <a:lstStyle/>
        <a:p>
          <a:endParaRPr lang="en-US"/>
        </a:p>
      </dgm:t>
    </dgm:pt>
    <dgm:pt modelId="{C5359A8B-F5AD-41B3-B204-369056D5ADB2}" type="sibTrans" cxnId="{BDE86E9F-7F19-47FE-839E-D7957D030983}">
      <dgm:prSet/>
      <dgm:spPr/>
      <dgm:t>
        <a:bodyPr/>
        <a:lstStyle/>
        <a:p>
          <a:endParaRPr lang="en-US"/>
        </a:p>
      </dgm:t>
    </dgm:pt>
    <dgm:pt modelId="{1A422B52-BAB5-4BCC-A44A-F5BAAE78157A}">
      <dgm:prSet/>
      <dgm:spPr/>
      <dgm:t>
        <a:bodyPr/>
        <a:lstStyle/>
        <a:p>
          <a:r>
            <a:rPr lang="en-US"/>
            <a:t>The app compares the user’s query with the stored embeddings to retrieve similar document chunks.</a:t>
          </a:r>
        </a:p>
      </dgm:t>
    </dgm:pt>
    <dgm:pt modelId="{1159D91F-25B6-497B-B4E1-1C3C411E40FC}" type="parTrans" cxnId="{9F2C98B3-6674-4931-968F-DD0AA60713B3}">
      <dgm:prSet/>
      <dgm:spPr/>
      <dgm:t>
        <a:bodyPr/>
        <a:lstStyle/>
        <a:p>
          <a:endParaRPr lang="en-US"/>
        </a:p>
      </dgm:t>
    </dgm:pt>
    <dgm:pt modelId="{F44E3BF3-FE1E-4864-9E4F-DA723A32D120}" type="sibTrans" cxnId="{9F2C98B3-6674-4931-968F-DD0AA60713B3}">
      <dgm:prSet/>
      <dgm:spPr/>
      <dgm:t>
        <a:bodyPr/>
        <a:lstStyle/>
        <a:p>
          <a:endParaRPr lang="en-US"/>
        </a:p>
      </dgm:t>
    </dgm:pt>
    <dgm:pt modelId="{4D67C720-D5F1-4809-8F28-A628D4A5D21C}">
      <dgm:prSet/>
      <dgm:spPr/>
      <dgm:t>
        <a:bodyPr/>
        <a:lstStyle/>
        <a:p>
          <a:r>
            <a:rPr lang="en-US"/>
            <a:t>This ensures that the most relevant context is provided in response to the query.</a:t>
          </a:r>
        </a:p>
      </dgm:t>
    </dgm:pt>
    <dgm:pt modelId="{016812D3-B1F2-4C28-B443-7E1FAA8CD45A}" type="parTrans" cxnId="{EA5AEBB2-C546-4B6C-9AD8-0416DD47EE8C}">
      <dgm:prSet/>
      <dgm:spPr/>
      <dgm:t>
        <a:bodyPr/>
        <a:lstStyle/>
        <a:p>
          <a:endParaRPr lang="en-US"/>
        </a:p>
      </dgm:t>
    </dgm:pt>
    <dgm:pt modelId="{5AA8F017-B2DF-48DA-B6FD-6C595BCC9F40}" type="sibTrans" cxnId="{EA5AEBB2-C546-4B6C-9AD8-0416DD47EE8C}">
      <dgm:prSet/>
      <dgm:spPr/>
      <dgm:t>
        <a:bodyPr/>
        <a:lstStyle/>
        <a:p>
          <a:endParaRPr lang="en-US"/>
        </a:p>
      </dgm:t>
    </dgm:pt>
    <dgm:pt modelId="{419866AE-4759-46C9-AB05-9A59FAC29A4B}">
      <dgm:prSet/>
      <dgm:spPr/>
      <dgm:t>
        <a:bodyPr/>
        <a:lstStyle/>
        <a:p>
          <a:r>
            <a:rPr lang="en-US" b="1"/>
            <a:t>User Query:</a:t>
          </a:r>
          <a:endParaRPr lang="en-US"/>
        </a:p>
      </dgm:t>
    </dgm:pt>
    <dgm:pt modelId="{1288A1D7-CC19-4B01-BE6F-BFAF422FFB0A}" type="parTrans" cxnId="{4B72C5B4-9D78-480A-B4E4-BD164B4EBBCA}">
      <dgm:prSet/>
      <dgm:spPr/>
      <dgm:t>
        <a:bodyPr/>
        <a:lstStyle/>
        <a:p>
          <a:endParaRPr lang="en-US"/>
        </a:p>
      </dgm:t>
    </dgm:pt>
    <dgm:pt modelId="{70EA0E08-FAF2-4DC0-AF73-F2A86639938A}" type="sibTrans" cxnId="{4B72C5B4-9D78-480A-B4E4-BD164B4EBBCA}">
      <dgm:prSet/>
      <dgm:spPr/>
      <dgm:t>
        <a:bodyPr/>
        <a:lstStyle/>
        <a:p>
          <a:endParaRPr lang="en-US"/>
        </a:p>
      </dgm:t>
    </dgm:pt>
    <dgm:pt modelId="{3E07FC81-BDFC-462A-97FA-39E6E69F598A}">
      <dgm:prSet/>
      <dgm:spPr/>
      <dgm:t>
        <a:bodyPr/>
        <a:lstStyle/>
        <a:p>
          <a:r>
            <a:rPr lang="en-US"/>
            <a:t>User inputs a question related to the selected document.</a:t>
          </a:r>
        </a:p>
      </dgm:t>
    </dgm:pt>
    <dgm:pt modelId="{9BD610BC-63BD-490C-982F-12447425EE16}" type="parTrans" cxnId="{ABFC005B-32F7-4D59-88D2-7CAE7F90328C}">
      <dgm:prSet/>
      <dgm:spPr/>
      <dgm:t>
        <a:bodyPr/>
        <a:lstStyle/>
        <a:p>
          <a:endParaRPr lang="en-US"/>
        </a:p>
      </dgm:t>
    </dgm:pt>
    <dgm:pt modelId="{07B90C57-CA48-4A4A-81C4-09F055644D88}" type="sibTrans" cxnId="{ABFC005B-32F7-4D59-88D2-7CAE7F90328C}">
      <dgm:prSet/>
      <dgm:spPr/>
      <dgm:t>
        <a:bodyPr/>
        <a:lstStyle/>
        <a:p>
          <a:endParaRPr lang="en-US"/>
        </a:p>
      </dgm:t>
    </dgm:pt>
    <dgm:pt modelId="{E7CA36C1-2C8D-4200-B5E1-B92783572FBC}">
      <dgm:prSet/>
      <dgm:spPr/>
      <dgm:t>
        <a:bodyPr/>
        <a:lstStyle/>
        <a:p>
          <a:r>
            <a:rPr lang="en-US" b="1" dirty="0"/>
            <a:t>Retrieval &amp; Analysis:</a:t>
          </a:r>
          <a:endParaRPr lang="en-US" dirty="0"/>
        </a:p>
      </dgm:t>
    </dgm:pt>
    <dgm:pt modelId="{9E9D9B61-462F-4395-87C9-42E56DD6BE65}" type="parTrans" cxnId="{39799E66-E176-411A-9917-9A55DDEA46BD}">
      <dgm:prSet/>
      <dgm:spPr/>
      <dgm:t>
        <a:bodyPr/>
        <a:lstStyle/>
        <a:p>
          <a:endParaRPr lang="en-US"/>
        </a:p>
      </dgm:t>
    </dgm:pt>
    <dgm:pt modelId="{6C39F51D-3D14-4BCA-A5CE-9506338EB816}" type="sibTrans" cxnId="{39799E66-E176-411A-9917-9A55DDEA46BD}">
      <dgm:prSet/>
      <dgm:spPr/>
      <dgm:t>
        <a:bodyPr/>
        <a:lstStyle/>
        <a:p>
          <a:endParaRPr lang="en-US"/>
        </a:p>
      </dgm:t>
    </dgm:pt>
    <dgm:pt modelId="{58A7ED59-A360-422A-BD55-B54CD4C20CE2}">
      <dgm:prSet/>
      <dgm:spPr/>
      <dgm:t>
        <a:bodyPr/>
        <a:lstStyle/>
        <a:p>
          <a:r>
            <a:rPr lang="en-US"/>
            <a:t>The app retrieves relevant chunks using the FAISS database and analyzes them using the </a:t>
          </a:r>
          <a:r>
            <a:rPr lang="en-US" b="1"/>
            <a:t>LangChain retrieval chain</a:t>
          </a:r>
          <a:r>
            <a:rPr lang="en-US"/>
            <a:t>.</a:t>
          </a:r>
        </a:p>
      </dgm:t>
    </dgm:pt>
    <dgm:pt modelId="{659BFF22-586D-40A5-8F7E-5D8B26D2993B}" type="parTrans" cxnId="{6359719D-F915-4B35-94CD-DC7824D2D696}">
      <dgm:prSet/>
      <dgm:spPr/>
      <dgm:t>
        <a:bodyPr/>
        <a:lstStyle/>
        <a:p>
          <a:endParaRPr lang="en-US"/>
        </a:p>
      </dgm:t>
    </dgm:pt>
    <dgm:pt modelId="{3C8DF72C-C84D-4BE5-81F1-A6011B6B4089}" type="sibTrans" cxnId="{6359719D-F915-4B35-94CD-DC7824D2D696}">
      <dgm:prSet/>
      <dgm:spPr/>
      <dgm:t>
        <a:bodyPr/>
        <a:lstStyle/>
        <a:p>
          <a:endParaRPr lang="en-US"/>
        </a:p>
      </dgm:t>
    </dgm:pt>
    <dgm:pt modelId="{9E87E93E-3BCB-4953-8332-E076EC29484B}">
      <dgm:prSet/>
      <dgm:spPr/>
      <dgm:t>
        <a:bodyPr/>
        <a:lstStyle/>
        <a:p>
          <a:r>
            <a:rPr lang="en-US"/>
            <a:t>The context-aware response is generated.</a:t>
          </a:r>
        </a:p>
      </dgm:t>
    </dgm:pt>
    <dgm:pt modelId="{7089D19A-EFC1-41FF-8C13-1089ED1D1542}" type="parTrans" cxnId="{B28D7244-74D9-4D37-BCF6-66A5847CD66D}">
      <dgm:prSet/>
      <dgm:spPr/>
      <dgm:t>
        <a:bodyPr/>
        <a:lstStyle/>
        <a:p>
          <a:endParaRPr lang="en-US"/>
        </a:p>
      </dgm:t>
    </dgm:pt>
    <dgm:pt modelId="{68B89AF4-379C-4FC5-836C-88C4F0962C47}" type="sibTrans" cxnId="{B28D7244-74D9-4D37-BCF6-66A5847CD66D}">
      <dgm:prSet/>
      <dgm:spPr/>
      <dgm:t>
        <a:bodyPr/>
        <a:lstStyle/>
        <a:p>
          <a:endParaRPr lang="en-US"/>
        </a:p>
      </dgm:t>
    </dgm:pt>
    <dgm:pt modelId="{F249D79D-93B4-48DC-BA05-E1AFD231B694}">
      <dgm:prSet/>
      <dgm:spPr/>
      <dgm:t>
        <a:bodyPr/>
        <a:lstStyle/>
        <a:p>
          <a:r>
            <a:rPr lang="en-US" b="1"/>
            <a:t>Answer Display:</a:t>
          </a:r>
          <a:endParaRPr lang="en-US"/>
        </a:p>
      </dgm:t>
    </dgm:pt>
    <dgm:pt modelId="{102014C3-F0CB-4397-8F1F-A03510BB92BA}" type="parTrans" cxnId="{D252E7AE-62F2-4AFB-9B29-879813F5D02F}">
      <dgm:prSet/>
      <dgm:spPr/>
      <dgm:t>
        <a:bodyPr/>
        <a:lstStyle/>
        <a:p>
          <a:endParaRPr lang="en-US"/>
        </a:p>
      </dgm:t>
    </dgm:pt>
    <dgm:pt modelId="{3362C22B-6092-4672-A4F2-56911FC9A8A8}" type="sibTrans" cxnId="{D252E7AE-62F2-4AFB-9B29-879813F5D02F}">
      <dgm:prSet/>
      <dgm:spPr/>
      <dgm:t>
        <a:bodyPr/>
        <a:lstStyle/>
        <a:p>
          <a:endParaRPr lang="en-US"/>
        </a:p>
      </dgm:t>
    </dgm:pt>
    <dgm:pt modelId="{8359C587-9234-4044-BE51-513C45275614}">
      <dgm:prSet/>
      <dgm:spPr/>
      <dgm:t>
        <a:bodyPr/>
        <a:lstStyle/>
        <a:p>
          <a:r>
            <a:rPr lang="en-US" dirty="0"/>
            <a:t>The app displays an accurate response along with similar document excerpts for reference (</a:t>
          </a:r>
          <a:r>
            <a:rPr lang="en-US" dirty="0" err="1"/>
            <a:t>Streamlit</a:t>
          </a:r>
          <a:r>
            <a:rPr lang="en-US" dirty="0"/>
            <a:t> used for frontend).</a:t>
          </a:r>
        </a:p>
      </dgm:t>
    </dgm:pt>
    <dgm:pt modelId="{0E3954A3-BB2A-4B4B-A13B-71F24268B35C}" type="parTrans" cxnId="{33C303B6-1574-485C-9B0B-8450F345EF5A}">
      <dgm:prSet/>
      <dgm:spPr/>
      <dgm:t>
        <a:bodyPr/>
        <a:lstStyle/>
        <a:p>
          <a:endParaRPr lang="en-US"/>
        </a:p>
      </dgm:t>
    </dgm:pt>
    <dgm:pt modelId="{49231514-88F0-4619-A16F-8056F9E7C3B7}" type="sibTrans" cxnId="{33C303B6-1574-485C-9B0B-8450F345EF5A}">
      <dgm:prSet/>
      <dgm:spPr/>
      <dgm:t>
        <a:bodyPr/>
        <a:lstStyle/>
        <a:p>
          <a:endParaRPr lang="en-US"/>
        </a:p>
      </dgm:t>
    </dgm:pt>
    <dgm:pt modelId="{70CBAA7D-C7B8-3B40-A76C-D13B5D9B2B9F}" type="pres">
      <dgm:prSet presAssocID="{3801FF90-DAB4-4CCF-9A34-3972F7405F3E}" presName="Name0" presStyleCnt="0">
        <dgm:presLayoutVars>
          <dgm:dir/>
          <dgm:animLvl val="lvl"/>
          <dgm:resizeHandles val="exact"/>
        </dgm:presLayoutVars>
      </dgm:prSet>
      <dgm:spPr/>
    </dgm:pt>
    <dgm:pt modelId="{D4A35E0D-F2F6-954C-8218-93BFD4464A69}" type="pres">
      <dgm:prSet presAssocID="{A04A5558-EFBA-4D07-A735-D77E6C8745BF}" presName="linNode" presStyleCnt="0"/>
      <dgm:spPr/>
    </dgm:pt>
    <dgm:pt modelId="{AD118B9C-B2E2-F142-9930-3F9BE8F611A8}" type="pres">
      <dgm:prSet presAssocID="{A04A5558-EFBA-4D07-A735-D77E6C8745BF}" presName="parentText" presStyleLbl="solidFgAcc1" presStyleIdx="0" presStyleCnt="9">
        <dgm:presLayoutVars>
          <dgm:chMax val="1"/>
          <dgm:bulletEnabled/>
        </dgm:presLayoutVars>
      </dgm:prSet>
      <dgm:spPr/>
    </dgm:pt>
    <dgm:pt modelId="{F36C0C6C-5673-C046-9C8E-210F72A36418}" type="pres">
      <dgm:prSet presAssocID="{A04A5558-EFBA-4D07-A735-D77E6C8745BF}" presName="descendantText" presStyleLbl="alignNode1" presStyleIdx="0" presStyleCnt="9">
        <dgm:presLayoutVars>
          <dgm:bulletEnabled/>
        </dgm:presLayoutVars>
      </dgm:prSet>
      <dgm:spPr/>
    </dgm:pt>
    <dgm:pt modelId="{9ACB203C-A38B-5B40-8C57-26BCC1D12828}" type="pres">
      <dgm:prSet presAssocID="{19B02E7B-8068-4AC5-8BD3-DFF89D518AC4}" presName="sp" presStyleCnt="0"/>
      <dgm:spPr/>
    </dgm:pt>
    <dgm:pt modelId="{25F892FA-EA21-164B-82EF-22BBB0758F83}" type="pres">
      <dgm:prSet presAssocID="{B585E898-A0C8-4983-88DF-821960EE4D25}" presName="linNode" presStyleCnt="0"/>
      <dgm:spPr/>
    </dgm:pt>
    <dgm:pt modelId="{AFBB995C-CABC-824D-9E1C-35242809594C}" type="pres">
      <dgm:prSet presAssocID="{B585E898-A0C8-4983-88DF-821960EE4D25}" presName="parentText" presStyleLbl="solidFgAcc1" presStyleIdx="1" presStyleCnt="9">
        <dgm:presLayoutVars>
          <dgm:chMax val="1"/>
          <dgm:bulletEnabled/>
        </dgm:presLayoutVars>
      </dgm:prSet>
      <dgm:spPr/>
    </dgm:pt>
    <dgm:pt modelId="{3187C332-B07B-184C-8276-E31D5ED8585E}" type="pres">
      <dgm:prSet presAssocID="{B585E898-A0C8-4983-88DF-821960EE4D25}" presName="descendantText" presStyleLbl="alignNode1" presStyleIdx="1" presStyleCnt="9">
        <dgm:presLayoutVars>
          <dgm:bulletEnabled/>
        </dgm:presLayoutVars>
      </dgm:prSet>
      <dgm:spPr/>
    </dgm:pt>
    <dgm:pt modelId="{74BDD3E1-1815-3546-9511-818D56CEFADC}" type="pres">
      <dgm:prSet presAssocID="{20E60956-BDEA-48A0-80CA-8231D9D47EA6}" presName="sp" presStyleCnt="0"/>
      <dgm:spPr/>
    </dgm:pt>
    <dgm:pt modelId="{C003B4B6-1699-2045-9823-4364C103A95E}" type="pres">
      <dgm:prSet presAssocID="{3BE1D223-5DF8-4BD4-BBB1-094A7821AF21}" presName="linNode" presStyleCnt="0"/>
      <dgm:spPr/>
    </dgm:pt>
    <dgm:pt modelId="{87395F8D-F542-A44C-86BF-760F202B5346}" type="pres">
      <dgm:prSet presAssocID="{3BE1D223-5DF8-4BD4-BBB1-094A7821AF21}" presName="parentText" presStyleLbl="solidFgAcc1" presStyleIdx="2" presStyleCnt="9">
        <dgm:presLayoutVars>
          <dgm:chMax val="1"/>
          <dgm:bulletEnabled/>
        </dgm:presLayoutVars>
      </dgm:prSet>
      <dgm:spPr/>
    </dgm:pt>
    <dgm:pt modelId="{6459402F-BEC5-2242-976F-B99D45A74721}" type="pres">
      <dgm:prSet presAssocID="{3BE1D223-5DF8-4BD4-BBB1-094A7821AF21}" presName="descendantText" presStyleLbl="alignNode1" presStyleIdx="2" presStyleCnt="9">
        <dgm:presLayoutVars>
          <dgm:bulletEnabled/>
        </dgm:presLayoutVars>
      </dgm:prSet>
      <dgm:spPr/>
    </dgm:pt>
    <dgm:pt modelId="{EF528D34-31D4-F943-AF97-D12A88BB1A60}" type="pres">
      <dgm:prSet presAssocID="{43CB7851-E609-4681-925D-6BB13B585CFD}" presName="sp" presStyleCnt="0"/>
      <dgm:spPr/>
    </dgm:pt>
    <dgm:pt modelId="{675DFD0E-F8EB-B040-AF16-DC2B6B1D140B}" type="pres">
      <dgm:prSet presAssocID="{D12D8A4B-9A07-41D6-97DB-637FA62DEC89}" presName="linNode" presStyleCnt="0"/>
      <dgm:spPr/>
    </dgm:pt>
    <dgm:pt modelId="{5836EBC7-EE67-2D42-9EDB-CD11D3A20A39}" type="pres">
      <dgm:prSet presAssocID="{D12D8A4B-9A07-41D6-97DB-637FA62DEC89}" presName="parentText" presStyleLbl="solidFgAcc1" presStyleIdx="3" presStyleCnt="9">
        <dgm:presLayoutVars>
          <dgm:chMax val="1"/>
          <dgm:bulletEnabled/>
        </dgm:presLayoutVars>
      </dgm:prSet>
      <dgm:spPr/>
    </dgm:pt>
    <dgm:pt modelId="{E4CFDF76-EF7F-2A4E-9D7C-3E2FF02F2B4E}" type="pres">
      <dgm:prSet presAssocID="{D12D8A4B-9A07-41D6-97DB-637FA62DEC89}" presName="descendantText" presStyleLbl="alignNode1" presStyleIdx="3" presStyleCnt="9">
        <dgm:presLayoutVars>
          <dgm:bulletEnabled/>
        </dgm:presLayoutVars>
      </dgm:prSet>
      <dgm:spPr/>
    </dgm:pt>
    <dgm:pt modelId="{8F9D1BB3-52B4-1D44-A800-4A41D270C28C}" type="pres">
      <dgm:prSet presAssocID="{9A422A8C-2B6E-48B2-B3E5-401462D7E0B8}" presName="sp" presStyleCnt="0"/>
      <dgm:spPr/>
    </dgm:pt>
    <dgm:pt modelId="{2B333F38-D66F-9844-961C-CC37D06E83ED}" type="pres">
      <dgm:prSet presAssocID="{C57BA4C4-0DA2-45D5-9200-5C0D7E6AF50E}" presName="linNode" presStyleCnt="0"/>
      <dgm:spPr/>
    </dgm:pt>
    <dgm:pt modelId="{5DCCB4A1-757C-674F-8269-A2DB336BE8A0}" type="pres">
      <dgm:prSet presAssocID="{C57BA4C4-0DA2-45D5-9200-5C0D7E6AF50E}" presName="parentText" presStyleLbl="solidFgAcc1" presStyleIdx="4" presStyleCnt="9">
        <dgm:presLayoutVars>
          <dgm:chMax val="1"/>
          <dgm:bulletEnabled/>
        </dgm:presLayoutVars>
      </dgm:prSet>
      <dgm:spPr/>
    </dgm:pt>
    <dgm:pt modelId="{3203E1A0-F68B-4B4C-A45E-6FB7AE454FBD}" type="pres">
      <dgm:prSet presAssocID="{C57BA4C4-0DA2-45D5-9200-5C0D7E6AF50E}" presName="descendantText" presStyleLbl="alignNode1" presStyleIdx="4" presStyleCnt="9">
        <dgm:presLayoutVars>
          <dgm:bulletEnabled/>
        </dgm:presLayoutVars>
      </dgm:prSet>
      <dgm:spPr/>
    </dgm:pt>
    <dgm:pt modelId="{A637B102-DA91-2E45-95A2-2605DE2AB045}" type="pres">
      <dgm:prSet presAssocID="{721D3788-8C15-4D96-BBD5-F667D6674DF3}" presName="sp" presStyleCnt="0"/>
      <dgm:spPr/>
    </dgm:pt>
    <dgm:pt modelId="{299C32CC-143C-B94C-BD6F-2F3B42408675}" type="pres">
      <dgm:prSet presAssocID="{E387834F-E08C-4065-9294-FCFD25DA1A4B}" presName="linNode" presStyleCnt="0"/>
      <dgm:spPr/>
    </dgm:pt>
    <dgm:pt modelId="{FAA513BA-D3EF-6B4A-8BED-7807FF092410}" type="pres">
      <dgm:prSet presAssocID="{E387834F-E08C-4065-9294-FCFD25DA1A4B}" presName="parentText" presStyleLbl="solidFgAcc1" presStyleIdx="5" presStyleCnt="9">
        <dgm:presLayoutVars>
          <dgm:chMax val="1"/>
          <dgm:bulletEnabled/>
        </dgm:presLayoutVars>
      </dgm:prSet>
      <dgm:spPr/>
    </dgm:pt>
    <dgm:pt modelId="{CF792337-433B-2D4E-9AAC-F0F84986FAB7}" type="pres">
      <dgm:prSet presAssocID="{E387834F-E08C-4065-9294-FCFD25DA1A4B}" presName="descendantText" presStyleLbl="alignNode1" presStyleIdx="5" presStyleCnt="9">
        <dgm:presLayoutVars>
          <dgm:bulletEnabled/>
        </dgm:presLayoutVars>
      </dgm:prSet>
      <dgm:spPr/>
    </dgm:pt>
    <dgm:pt modelId="{A45FABE7-8378-7D41-BBF1-8B4D9989B9AB}" type="pres">
      <dgm:prSet presAssocID="{C5359A8B-F5AD-41B3-B204-369056D5ADB2}" presName="sp" presStyleCnt="0"/>
      <dgm:spPr/>
    </dgm:pt>
    <dgm:pt modelId="{74AAD5E8-0C24-BC4F-8667-A681BCAF38E6}" type="pres">
      <dgm:prSet presAssocID="{419866AE-4759-46C9-AB05-9A59FAC29A4B}" presName="linNode" presStyleCnt="0"/>
      <dgm:spPr/>
    </dgm:pt>
    <dgm:pt modelId="{AA9D1BBF-3008-DC47-A184-964CC77973B8}" type="pres">
      <dgm:prSet presAssocID="{419866AE-4759-46C9-AB05-9A59FAC29A4B}" presName="parentText" presStyleLbl="solidFgAcc1" presStyleIdx="6" presStyleCnt="9">
        <dgm:presLayoutVars>
          <dgm:chMax val="1"/>
          <dgm:bulletEnabled/>
        </dgm:presLayoutVars>
      </dgm:prSet>
      <dgm:spPr/>
    </dgm:pt>
    <dgm:pt modelId="{A01169D1-23BA-D547-87CE-34A19FCAAC38}" type="pres">
      <dgm:prSet presAssocID="{419866AE-4759-46C9-AB05-9A59FAC29A4B}" presName="descendantText" presStyleLbl="alignNode1" presStyleIdx="6" presStyleCnt="9">
        <dgm:presLayoutVars>
          <dgm:bulletEnabled/>
        </dgm:presLayoutVars>
      </dgm:prSet>
      <dgm:spPr/>
    </dgm:pt>
    <dgm:pt modelId="{FA8652E3-4331-714E-A3D1-9D6C5A374899}" type="pres">
      <dgm:prSet presAssocID="{70EA0E08-FAF2-4DC0-AF73-F2A86639938A}" presName="sp" presStyleCnt="0"/>
      <dgm:spPr/>
    </dgm:pt>
    <dgm:pt modelId="{D23D821D-B0BF-7948-B67E-AAA8E1B4BF32}" type="pres">
      <dgm:prSet presAssocID="{E7CA36C1-2C8D-4200-B5E1-B92783572FBC}" presName="linNode" presStyleCnt="0"/>
      <dgm:spPr/>
    </dgm:pt>
    <dgm:pt modelId="{7CA09339-7ED9-204D-9A81-AA8DF14CE89C}" type="pres">
      <dgm:prSet presAssocID="{E7CA36C1-2C8D-4200-B5E1-B92783572FBC}" presName="parentText" presStyleLbl="solidFgAcc1" presStyleIdx="7" presStyleCnt="9">
        <dgm:presLayoutVars>
          <dgm:chMax val="1"/>
          <dgm:bulletEnabled/>
        </dgm:presLayoutVars>
      </dgm:prSet>
      <dgm:spPr/>
    </dgm:pt>
    <dgm:pt modelId="{7B0A3881-9F27-D647-8915-D2201A1CA48E}" type="pres">
      <dgm:prSet presAssocID="{E7CA36C1-2C8D-4200-B5E1-B92783572FBC}" presName="descendantText" presStyleLbl="alignNode1" presStyleIdx="7" presStyleCnt="9">
        <dgm:presLayoutVars>
          <dgm:bulletEnabled/>
        </dgm:presLayoutVars>
      </dgm:prSet>
      <dgm:spPr/>
    </dgm:pt>
    <dgm:pt modelId="{004E121D-8BAE-D940-8EED-E03E8DB5091A}" type="pres">
      <dgm:prSet presAssocID="{6C39F51D-3D14-4BCA-A5CE-9506338EB816}" presName="sp" presStyleCnt="0"/>
      <dgm:spPr/>
    </dgm:pt>
    <dgm:pt modelId="{21FD838C-DDFC-8946-B27C-C89038213A60}" type="pres">
      <dgm:prSet presAssocID="{F249D79D-93B4-48DC-BA05-E1AFD231B694}" presName="linNode" presStyleCnt="0"/>
      <dgm:spPr/>
    </dgm:pt>
    <dgm:pt modelId="{AD6B9A4B-F12D-194A-BEBC-EF57FDFB281F}" type="pres">
      <dgm:prSet presAssocID="{F249D79D-93B4-48DC-BA05-E1AFD231B694}" presName="parentText" presStyleLbl="solidFgAcc1" presStyleIdx="8" presStyleCnt="9">
        <dgm:presLayoutVars>
          <dgm:chMax val="1"/>
          <dgm:bulletEnabled/>
        </dgm:presLayoutVars>
      </dgm:prSet>
      <dgm:spPr/>
    </dgm:pt>
    <dgm:pt modelId="{C965DA27-9AA2-E849-866C-6B8DC6EF9692}" type="pres">
      <dgm:prSet presAssocID="{F249D79D-93B4-48DC-BA05-E1AFD231B694}" presName="descendantText" presStyleLbl="alignNode1" presStyleIdx="8" presStyleCnt="9">
        <dgm:presLayoutVars>
          <dgm:bulletEnabled/>
        </dgm:presLayoutVars>
      </dgm:prSet>
      <dgm:spPr/>
    </dgm:pt>
  </dgm:ptLst>
  <dgm:cxnLst>
    <dgm:cxn modelId="{8E3E7B00-28E5-5243-91FB-809453CBD2EA}" type="presOf" srcId="{B2430983-19D3-44A1-8990-67027893BDE0}" destId="{E4CFDF76-EF7F-2A4E-9D7C-3E2FF02F2B4E}" srcOrd="0" destOrd="0" presId="urn:microsoft.com/office/officeart/2016/7/layout/VerticalHollowActionList"/>
    <dgm:cxn modelId="{472A3503-5497-704F-9E39-E20441282E60}" type="presOf" srcId="{4D67C720-D5F1-4809-8F28-A628D4A5D21C}" destId="{CF792337-433B-2D4E-9AAC-F0F84986FAB7}" srcOrd="0" destOrd="1" presId="urn:microsoft.com/office/officeart/2016/7/layout/VerticalHollowActionList"/>
    <dgm:cxn modelId="{F3CEA014-D49F-E449-BE47-CE6E083CDB36}" type="presOf" srcId="{58A7ED59-A360-422A-BD55-B54CD4C20CE2}" destId="{7B0A3881-9F27-D647-8915-D2201A1CA48E}" srcOrd="0" destOrd="0" presId="urn:microsoft.com/office/officeart/2016/7/layout/VerticalHollowActionList"/>
    <dgm:cxn modelId="{77DF9A1A-E324-284E-81C4-4C8E97B3E1CD}" type="presOf" srcId="{8359C587-9234-4044-BE51-513C45275614}" destId="{C965DA27-9AA2-E849-866C-6B8DC6EF9692}" srcOrd="0" destOrd="0" presId="urn:microsoft.com/office/officeart/2016/7/layout/VerticalHollowActionList"/>
    <dgm:cxn modelId="{D8272336-726B-8845-9EB2-8AE9DE2B5702}" type="presOf" srcId="{3E07FC81-BDFC-462A-97FA-39E6E69F598A}" destId="{A01169D1-23BA-D547-87CE-34A19FCAAC38}" srcOrd="0" destOrd="0" presId="urn:microsoft.com/office/officeart/2016/7/layout/VerticalHollowActionList"/>
    <dgm:cxn modelId="{BC780441-C3ED-3242-AC90-2CFD05BB9A96}" type="presOf" srcId="{E387834F-E08C-4065-9294-FCFD25DA1A4B}" destId="{FAA513BA-D3EF-6B4A-8BED-7807FF092410}" srcOrd="0" destOrd="0" presId="urn:microsoft.com/office/officeart/2016/7/layout/VerticalHollowActionList"/>
    <dgm:cxn modelId="{F6B21041-58AC-4D3E-BAAA-4AAE7D0A2BBF}" srcId="{A04A5558-EFBA-4D07-A735-D77E6C8745BF}" destId="{AE49092E-D37E-439C-B50C-62B7832AA3FB}" srcOrd="0" destOrd="0" parTransId="{1532E8B0-3BCE-4295-AEBA-E6C9756EC3B2}" sibTransId="{F1DBF8C0-7058-475E-A4C3-BFF5BE389A27}"/>
    <dgm:cxn modelId="{5394B742-F091-4797-9B06-D6BFA3868E07}" srcId="{3BE1D223-5DF8-4BD4-BBB1-094A7821AF21}" destId="{022BD426-B366-4361-9F96-AE165BEBC4E8}" srcOrd="0" destOrd="0" parTransId="{A6963D8B-B7BC-4DE3-9391-4784DBCD0B2F}" sibTransId="{7EA4FF0D-C861-48E0-BCB2-7CAEC21AB0E9}"/>
    <dgm:cxn modelId="{B28D7244-74D9-4D37-BCF6-66A5847CD66D}" srcId="{E7CA36C1-2C8D-4200-B5E1-B92783572FBC}" destId="{9E87E93E-3BCB-4953-8332-E076EC29484B}" srcOrd="1" destOrd="0" parTransId="{7089D19A-EFC1-41FF-8C13-1089ED1D1542}" sibTransId="{68B89AF4-379C-4FC5-836C-88C4F0962C47}"/>
    <dgm:cxn modelId="{58538B44-DE13-F941-ABDC-9D4B486B4ED9}" type="presOf" srcId="{46674EAD-3AEA-452B-9B6D-1FF33EB1240F}" destId="{3187C332-B07B-184C-8276-E31D5ED8585E}" srcOrd="0" destOrd="0" presId="urn:microsoft.com/office/officeart/2016/7/layout/VerticalHollowActionList"/>
    <dgm:cxn modelId="{2FB5AA56-8EC0-2B4B-AEF5-55785A146448}" type="presOf" srcId="{419866AE-4759-46C9-AB05-9A59FAC29A4B}" destId="{AA9D1BBF-3008-DC47-A184-964CC77973B8}" srcOrd="0" destOrd="0" presId="urn:microsoft.com/office/officeart/2016/7/layout/VerticalHollowActionList"/>
    <dgm:cxn modelId="{E280CE57-EB0E-164A-8B88-557AC899513A}" type="presOf" srcId="{3BE1D223-5DF8-4BD4-BBB1-094A7821AF21}" destId="{87395F8D-F542-A44C-86BF-760F202B5346}" srcOrd="0" destOrd="0" presId="urn:microsoft.com/office/officeart/2016/7/layout/VerticalHollowActionList"/>
    <dgm:cxn modelId="{ABFC005B-32F7-4D59-88D2-7CAE7F90328C}" srcId="{419866AE-4759-46C9-AB05-9A59FAC29A4B}" destId="{3E07FC81-BDFC-462A-97FA-39E6E69F598A}" srcOrd="0" destOrd="0" parTransId="{9BD610BC-63BD-490C-982F-12447425EE16}" sibTransId="{07B90C57-CA48-4A4A-81C4-09F055644D88}"/>
    <dgm:cxn modelId="{F8FE305E-BA56-3A47-AD08-D1FBFD851949}" type="presOf" srcId="{2A9F904D-ED0B-4A21-88E3-985373E14E9C}" destId="{3203E1A0-F68B-4B4C-A45E-6FB7AE454FBD}" srcOrd="0" destOrd="0" presId="urn:microsoft.com/office/officeart/2016/7/layout/VerticalHollowActionList"/>
    <dgm:cxn modelId="{1FA6725E-ABBD-E142-8E6E-68CEC15A12A3}" type="presOf" srcId="{AE49092E-D37E-439C-B50C-62B7832AA3FB}" destId="{F36C0C6C-5673-C046-9C8E-210F72A36418}" srcOrd="0" destOrd="0" presId="urn:microsoft.com/office/officeart/2016/7/layout/VerticalHollowActionList"/>
    <dgm:cxn modelId="{39799E66-E176-411A-9917-9A55DDEA46BD}" srcId="{3801FF90-DAB4-4CCF-9A34-3972F7405F3E}" destId="{E7CA36C1-2C8D-4200-B5E1-B92783572FBC}" srcOrd="7" destOrd="0" parTransId="{9E9D9B61-462F-4395-87C9-42E56DD6BE65}" sibTransId="{6C39F51D-3D14-4BCA-A5CE-9506338EB816}"/>
    <dgm:cxn modelId="{519E7976-3906-47AE-89C9-6D0CEE905C6A}" srcId="{D12D8A4B-9A07-41D6-97DB-637FA62DEC89}" destId="{B2430983-19D3-44A1-8990-67027893BDE0}" srcOrd="0" destOrd="0" parTransId="{1D07BD21-9A7A-4960-874B-2477E9D92710}" sibTransId="{40400298-ED81-43BE-B47D-36B4543BECC4}"/>
    <dgm:cxn modelId="{95678983-AB9F-D045-B0B2-A3D632C42499}" type="presOf" srcId="{B585E898-A0C8-4983-88DF-821960EE4D25}" destId="{AFBB995C-CABC-824D-9E1C-35242809594C}" srcOrd="0" destOrd="0" presId="urn:microsoft.com/office/officeart/2016/7/layout/VerticalHollowActionList"/>
    <dgm:cxn modelId="{3D778A8B-4F91-D44B-9B2E-5B69274AF2E7}" type="presOf" srcId="{E7CA36C1-2C8D-4200-B5E1-B92783572FBC}" destId="{7CA09339-7ED9-204D-9A81-AA8DF14CE89C}" srcOrd="0" destOrd="0" presId="urn:microsoft.com/office/officeart/2016/7/layout/VerticalHollowActionList"/>
    <dgm:cxn modelId="{3863298D-2857-492A-80C1-7D9539CC2A53}" srcId="{C57BA4C4-0DA2-45D5-9200-5C0D7E6AF50E}" destId="{2A9F904D-ED0B-4A21-88E3-985373E14E9C}" srcOrd="0" destOrd="0" parTransId="{245F9821-D0CF-4EBF-91F0-EB4CDB498094}" sibTransId="{0D6DF397-543E-48C3-8AEC-06B52D649BCD}"/>
    <dgm:cxn modelId="{5022CF8D-1330-4FEF-9475-269E07CD5232}" srcId="{3801FF90-DAB4-4CCF-9A34-3972F7405F3E}" destId="{D12D8A4B-9A07-41D6-97DB-637FA62DEC89}" srcOrd="3" destOrd="0" parTransId="{36F51AD4-AF44-41DD-8EF8-0F6290ED31C1}" sibTransId="{9A422A8C-2B6E-48B2-B3E5-401462D7E0B8}"/>
    <dgm:cxn modelId="{92805D90-52B9-0F49-8629-48F162934DC2}" type="presOf" srcId="{1A422B52-BAB5-4BCC-A44A-F5BAAE78157A}" destId="{CF792337-433B-2D4E-9AAC-F0F84986FAB7}" srcOrd="0" destOrd="0" presId="urn:microsoft.com/office/officeart/2016/7/layout/VerticalHollowActionList"/>
    <dgm:cxn modelId="{FE398A97-A129-A147-99B6-E323AF21BD39}" type="presOf" srcId="{F249D79D-93B4-48DC-BA05-E1AFD231B694}" destId="{AD6B9A4B-F12D-194A-BEBC-EF57FDFB281F}" srcOrd="0" destOrd="0" presId="urn:microsoft.com/office/officeart/2016/7/layout/VerticalHollowActionList"/>
    <dgm:cxn modelId="{F4553698-292D-E243-86FC-8F032B44D003}" type="presOf" srcId="{3801FF90-DAB4-4CCF-9A34-3972F7405F3E}" destId="{70CBAA7D-C7B8-3B40-A76C-D13B5D9B2B9F}" srcOrd="0" destOrd="0" presId="urn:microsoft.com/office/officeart/2016/7/layout/VerticalHollowActionList"/>
    <dgm:cxn modelId="{29C9F19A-0C1D-4A3E-AB51-A8B56850AA9B}" srcId="{3801FF90-DAB4-4CCF-9A34-3972F7405F3E}" destId="{3BE1D223-5DF8-4BD4-BBB1-094A7821AF21}" srcOrd="2" destOrd="0" parTransId="{3DFBC585-586C-4C60-847B-15DE2F49DB5A}" sibTransId="{43CB7851-E609-4681-925D-6BB13B585CFD}"/>
    <dgm:cxn modelId="{6359719D-F915-4B35-94CD-DC7824D2D696}" srcId="{E7CA36C1-2C8D-4200-B5E1-B92783572FBC}" destId="{58A7ED59-A360-422A-BD55-B54CD4C20CE2}" srcOrd="0" destOrd="0" parTransId="{659BFF22-586D-40A5-8F7E-5D8B26D2993B}" sibTransId="{3C8DF72C-C84D-4BE5-81F1-A6011B6B4089}"/>
    <dgm:cxn modelId="{BDE86E9F-7F19-47FE-839E-D7957D030983}" srcId="{3801FF90-DAB4-4CCF-9A34-3972F7405F3E}" destId="{E387834F-E08C-4065-9294-FCFD25DA1A4B}" srcOrd="5" destOrd="0" parTransId="{6274F2D3-D332-41F0-AD4C-06F97C54D2A6}" sibTransId="{C5359A8B-F5AD-41B3-B204-369056D5ADB2}"/>
    <dgm:cxn modelId="{8BCAC1A5-39A2-4A5A-B716-E8E9C5AC9E6F}" srcId="{B585E898-A0C8-4983-88DF-821960EE4D25}" destId="{46674EAD-3AEA-452B-9B6D-1FF33EB1240F}" srcOrd="0" destOrd="0" parTransId="{B416B2BD-DED1-43B4-AB30-CFB2EFD3A914}" sibTransId="{915C00B3-3686-468C-87C5-81D973FD66B3}"/>
    <dgm:cxn modelId="{EC563BA8-1201-864C-9907-D439A2C12A40}" type="presOf" srcId="{022BD426-B366-4361-9F96-AE165BEBC4E8}" destId="{6459402F-BEC5-2242-976F-B99D45A74721}" srcOrd="0" destOrd="0" presId="urn:microsoft.com/office/officeart/2016/7/layout/VerticalHollowActionList"/>
    <dgm:cxn modelId="{D252E7AE-62F2-4AFB-9B29-879813F5D02F}" srcId="{3801FF90-DAB4-4CCF-9A34-3972F7405F3E}" destId="{F249D79D-93B4-48DC-BA05-E1AFD231B694}" srcOrd="8" destOrd="0" parTransId="{102014C3-F0CB-4397-8F1F-A03510BB92BA}" sibTransId="{3362C22B-6092-4672-A4F2-56911FC9A8A8}"/>
    <dgm:cxn modelId="{EA5AEBB2-C546-4B6C-9AD8-0416DD47EE8C}" srcId="{E387834F-E08C-4065-9294-FCFD25DA1A4B}" destId="{4D67C720-D5F1-4809-8F28-A628D4A5D21C}" srcOrd="1" destOrd="0" parTransId="{016812D3-B1F2-4C28-B443-7E1FAA8CD45A}" sibTransId="{5AA8F017-B2DF-48DA-B6FD-6C595BCC9F40}"/>
    <dgm:cxn modelId="{9F2C98B3-6674-4931-968F-DD0AA60713B3}" srcId="{E387834F-E08C-4065-9294-FCFD25DA1A4B}" destId="{1A422B52-BAB5-4BCC-A44A-F5BAAE78157A}" srcOrd="0" destOrd="0" parTransId="{1159D91F-25B6-497B-B4E1-1C3C411E40FC}" sibTransId="{F44E3BF3-FE1E-4864-9E4F-DA723A32D120}"/>
    <dgm:cxn modelId="{4B72C5B4-9D78-480A-B4E4-BD164B4EBBCA}" srcId="{3801FF90-DAB4-4CCF-9A34-3972F7405F3E}" destId="{419866AE-4759-46C9-AB05-9A59FAC29A4B}" srcOrd="6" destOrd="0" parTransId="{1288A1D7-CC19-4B01-BE6F-BFAF422FFB0A}" sibTransId="{70EA0E08-FAF2-4DC0-AF73-F2A86639938A}"/>
    <dgm:cxn modelId="{33C303B6-1574-485C-9B0B-8450F345EF5A}" srcId="{F249D79D-93B4-48DC-BA05-E1AFD231B694}" destId="{8359C587-9234-4044-BE51-513C45275614}" srcOrd="0" destOrd="0" parTransId="{0E3954A3-BB2A-4B4B-A13B-71F24268B35C}" sibTransId="{49231514-88F0-4619-A16F-8056F9E7C3B7}"/>
    <dgm:cxn modelId="{F55EA5C3-864C-7740-BC55-8D34BA5B22F9}" type="presOf" srcId="{D12D8A4B-9A07-41D6-97DB-637FA62DEC89}" destId="{5836EBC7-EE67-2D42-9EDB-CD11D3A20A39}" srcOrd="0" destOrd="0" presId="urn:microsoft.com/office/officeart/2016/7/layout/VerticalHollowActionList"/>
    <dgm:cxn modelId="{7257B3D8-A8AD-4811-B270-3FD0170A9DE5}" srcId="{3801FF90-DAB4-4CCF-9A34-3972F7405F3E}" destId="{C57BA4C4-0DA2-45D5-9200-5C0D7E6AF50E}" srcOrd="4" destOrd="0" parTransId="{724C983C-8955-4B13-9EE6-BA650A8DE78E}" sibTransId="{721D3788-8C15-4D96-BBD5-F667D6674DF3}"/>
    <dgm:cxn modelId="{9E5E8BDC-4C5A-2248-BB57-45AF83ED1BD3}" type="presOf" srcId="{C57BA4C4-0DA2-45D5-9200-5C0D7E6AF50E}" destId="{5DCCB4A1-757C-674F-8269-A2DB336BE8A0}" srcOrd="0" destOrd="0" presId="urn:microsoft.com/office/officeart/2016/7/layout/VerticalHollowActionList"/>
    <dgm:cxn modelId="{63714DEA-06AE-8841-AE57-D054E8E97EBE}" type="presOf" srcId="{9E87E93E-3BCB-4953-8332-E076EC29484B}" destId="{7B0A3881-9F27-D647-8915-D2201A1CA48E}" srcOrd="0" destOrd="1" presId="urn:microsoft.com/office/officeart/2016/7/layout/VerticalHollowActionList"/>
    <dgm:cxn modelId="{178921F1-C04F-49E3-B841-BDD7CD86D511}" srcId="{3801FF90-DAB4-4CCF-9A34-3972F7405F3E}" destId="{B585E898-A0C8-4983-88DF-821960EE4D25}" srcOrd="1" destOrd="0" parTransId="{7DB392B6-568A-430A-B031-F6FF0899E08E}" sibTransId="{20E60956-BDEA-48A0-80CA-8231D9D47EA6}"/>
    <dgm:cxn modelId="{29F8F6F5-D661-2A47-A0C0-D93BC4F6F5D0}" type="presOf" srcId="{A04A5558-EFBA-4D07-A735-D77E6C8745BF}" destId="{AD118B9C-B2E2-F142-9930-3F9BE8F611A8}" srcOrd="0" destOrd="0" presId="urn:microsoft.com/office/officeart/2016/7/layout/VerticalHollowActionList"/>
    <dgm:cxn modelId="{841993F8-5F0B-4CFF-82F7-89768BCD7301}" srcId="{3801FF90-DAB4-4CCF-9A34-3972F7405F3E}" destId="{A04A5558-EFBA-4D07-A735-D77E6C8745BF}" srcOrd="0" destOrd="0" parTransId="{BF66CE41-01D7-416E-BACE-93FC95B72066}" sibTransId="{19B02E7B-8068-4AC5-8BD3-DFF89D518AC4}"/>
    <dgm:cxn modelId="{30242E8A-589F-1949-82DA-8DCBD109888D}" type="presParOf" srcId="{70CBAA7D-C7B8-3B40-A76C-D13B5D9B2B9F}" destId="{D4A35E0D-F2F6-954C-8218-93BFD4464A69}" srcOrd="0" destOrd="0" presId="urn:microsoft.com/office/officeart/2016/7/layout/VerticalHollowActionList"/>
    <dgm:cxn modelId="{01A62EBE-D33A-734D-9E7B-B27E0CD231A3}" type="presParOf" srcId="{D4A35E0D-F2F6-954C-8218-93BFD4464A69}" destId="{AD118B9C-B2E2-F142-9930-3F9BE8F611A8}" srcOrd="0" destOrd="0" presId="urn:microsoft.com/office/officeart/2016/7/layout/VerticalHollowActionList"/>
    <dgm:cxn modelId="{CBCE64AA-379B-A04F-9020-2EA734192D63}" type="presParOf" srcId="{D4A35E0D-F2F6-954C-8218-93BFD4464A69}" destId="{F36C0C6C-5673-C046-9C8E-210F72A36418}" srcOrd="1" destOrd="0" presId="urn:microsoft.com/office/officeart/2016/7/layout/VerticalHollowActionList"/>
    <dgm:cxn modelId="{46DFEBA6-5240-FB47-8B71-B33FBC0C6896}" type="presParOf" srcId="{70CBAA7D-C7B8-3B40-A76C-D13B5D9B2B9F}" destId="{9ACB203C-A38B-5B40-8C57-26BCC1D12828}" srcOrd="1" destOrd="0" presId="urn:microsoft.com/office/officeart/2016/7/layout/VerticalHollowActionList"/>
    <dgm:cxn modelId="{93C32E7D-42AF-6E4F-B4B8-1150AF7D69AA}" type="presParOf" srcId="{70CBAA7D-C7B8-3B40-A76C-D13B5D9B2B9F}" destId="{25F892FA-EA21-164B-82EF-22BBB0758F83}" srcOrd="2" destOrd="0" presId="urn:microsoft.com/office/officeart/2016/7/layout/VerticalHollowActionList"/>
    <dgm:cxn modelId="{DB37E2A7-3B7B-E149-BFF9-3681AFA1E601}" type="presParOf" srcId="{25F892FA-EA21-164B-82EF-22BBB0758F83}" destId="{AFBB995C-CABC-824D-9E1C-35242809594C}" srcOrd="0" destOrd="0" presId="urn:microsoft.com/office/officeart/2016/7/layout/VerticalHollowActionList"/>
    <dgm:cxn modelId="{04ABFE03-799C-844C-9447-8A183176454C}" type="presParOf" srcId="{25F892FA-EA21-164B-82EF-22BBB0758F83}" destId="{3187C332-B07B-184C-8276-E31D5ED8585E}" srcOrd="1" destOrd="0" presId="urn:microsoft.com/office/officeart/2016/7/layout/VerticalHollowActionList"/>
    <dgm:cxn modelId="{D317015D-02E2-C643-A4BB-16A10BE57545}" type="presParOf" srcId="{70CBAA7D-C7B8-3B40-A76C-D13B5D9B2B9F}" destId="{74BDD3E1-1815-3546-9511-818D56CEFADC}" srcOrd="3" destOrd="0" presId="urn:microsoft.com/office/officeart/2016/7/layout/VerticalHollowActionList"/>
    <dgm:cxn modelId="{F4B67897-5EF3-BC44-B0D7-C3B72692E1A0}" type="presParOf" srcId="{70CBAA7D-C7B8-3B40-A76C-D13B5D9B2B9F}" destId="{C003B4B6-1699-2045-9823-4364C103A95E}" srcOrd="4" destOrd="0" presId="urn:microsoft.com/office/officeart/2016/7/layout/VerticalHollowActionList"/>
    <dgm:cxn modelId="{20054B59-8E35-4E41-BD6D-F9F8B51733C0}" type="presParOf" srcId="{C003B4B6-1699-2045-9823-4364C103A95E}" destId="{87395F8D-F542-A44C-86BF-760F202B5346}" srcOrd="0" destOrd="0" presId="urn:microsoft.com/office/officeart/2016/7/layout/VerticalHollowActionList"/>
    <dgm:cxn modelId="{D4380D5A-3305-5D4D-91DD-DBD43B388092}" type="presParOf" srcId="{C003B4B6-1699-2045-9823-4364C103A95E}" destId="{6459402F-BEC5-2242-976F-B99D45A74721}" srcOrd="1" destOrd="0" presId="urn:microsoft.com/office/officeart/2016/7/layout/VerticalHollowActionList"/>
    <dgm:cxn modelId="{038D981C-AD36-024E-8292-1A4638A94522}" type="presParOf" srcId="{70CBAA7D-C7B8-3B40-A76C-D13B5D9B2B9F}" destId="{EF528D34-31D4-F943-AF97-D12A88BB1A60}" srcOrd="5" destOrd="0" presId="urn:microsoft.com/office/officeart/2016/7/layout/VerticalHollowActionList"/>
    <dgm:cxn modelId="{430DC15D-D181-F845-BB1C-8F7440F8D89C}" type="presParOf" srcId="{70CBAA7D-C7B8-3B40-A76C-D13B5D9B2B9F}" destId="{675DFD0E-F8EB-B040-AF16-DC2B6B1D140B}" srcOrd="6" destOrd="0" presId="urn:microsoft.com/office/officeart/2016/7/layout/VerticalHollowActionList"/>
    <dgm:cxn modelId="{79ADA502-10D8-0241-B67C-8276384B59FD}" type="presParOf" srcId="{675DFD0E-F8EB-B040-AF16-DC2B6B1D140B}" destId="{5836EBC7-EE67-2D42-9EDB-CD11D3A20A39}" srcOrd="0" destOrd="0" presId="urn:microsoft.com/office/officeart/2016/7/layout/VerticalHollowActionList"/>
    <dgm:cxn modelId="{70734F17-FB70-AC40-8E34-5AAACADF3111}" type="presParOf" srcId="{675DFD0E-F8EB-B040-AF16-DC2B6B1D140B}" destId="{E4CFDF76-EF7F-2A4E-9D7C-3E2FF02F2B4E}" srcOrd="1" destOrd="0" presId="urn:microsoft.com/office/officeart/2016/7/layout/VerticalHollowActionList"/>
    <dgm:cxn modelId="{EC6E7A3F-1C5C-B040-AB89-9EC06E7D2117}" type="presParOf" srcId="{70CBAA7D-C7B8-3B40-A76C-D13B5D9B2B9F}" destId="{8F9D1BB3-52B4-1D44-A800-4A41D270C28C}" srcOrd="7" destOrd="0" presId="urn:microsoft.com/office/officeart/2016/7/layout/VerticalHollowActionList"/>
    <dgm:cxn modelId="{5D649A8F-5753-AC4B-AD71-9F6478A60185}" type="presParOf" srcId="{70CBAA7D-C7B8-3B40-A76C-D13B5D9B2B9F}" destId="{2B333F38-D66F-9844-961C-CC37D06E83ED}" srcOrd="8" destOrd="0" presId="urn:microsoft.com/office/officeart/2016/7/layout/VerticalHollowActionList"/>
    <dgm:cxn modelId="{463C2146-1F92-394E-A29C-274EE11CEA31}" type="presParOf" srcId="{2B333F38-D66F-9844-961C-CC37D06E83ED}" destId="{5DCCB4A1-757C-674F-8269-A2DB336BE8A0}" srcOrd="0" destOrd="0" presId="urn:microsoft.com/office/officeart/2016/7/layout/VerticalHollowActionList"/>
    <dgm:cxn modelId="{9182BA7F-29AF-8A46-8DAA-8D93805BD0D9}" type="presParOf" srcId="{2B333F38-D66F-9844-961C-CC37D06E83ED}" destId="{3203E1A0-F68B-4B4C-A45E-6FB7AE454FBD}" srcOrd="1" destOrd="0" presId="urn:microsoft.com/office/officeart/2016/7/layout/VerticalHollowActionList"/>
    <dgm:cxn modelId="{85D92B7C-B8A9-8341-A14A-58006C894E89}" type="presParOf" srcId="{70CBAA7D-C7B8-3B40-A76C-D13B5D9B2B9F}" destId="{A637B102-DA91-2E45-95A2-2605DE2AB045}" srcOrd="9" destOrd="0" presId="urn:microsoft.com/office/officeart/2016/7/layout/VerticalHollowActionList"/>
    <dgm:cxn modelId="{B9C83A2D-B4D9-6541-BDEB-A2E8699B963A}" type="presParOf" srcId="{70CBAA7D-C7B8-3B40-A76C-D13B5D9B2B9F}" destId="{299C32CC-143C-B94C-BD6F-2F3B42408675}" srcOrd="10" destOrd="0" presId="urn:microsoft.com/office/officeart/2016/7/layout/VerticalHollowActionList"/>
    <dgm:cxn modelId="{D758805A-E89D-5442-839F-4ED9961C4BFC}" type="presParOf" srcId="{299C32CC-143C-B94C-BD6F-2F3B42408675}" destId="{FAA513BA-D3EF-6B4A-8BED-7807FF092410}" srcOrd="0" destOrd="0" presId="urn:microsoft.com/office/officeart/2016/7/layout/VerticalHollowActionList"/>
    <dgm:cxn modelId="{5CD83882-0403-0C48-B94E-0EDAD2740C47}" type="presParOf" srcId="{299C32CC-143C-B94C-BD6F-2F3B42408675}" destId="{CF792337-433B-2D4E-9AAC-F0F84986FAB7}" srcOrd="1" destOrd="0" presId="urn:microsoft.com/office/officeart/2016/7/layout/VerticalHollowActionList"/>
    <dgm:cxn modelId="{6C3A3344-05DD-E946-BF07-E73D7175CDB2}" type="presParOf" srcId="{70CBAA7D-C7B8-3B40-A76C-D13B5D9B2B9F}" destId="{A45FABE7-8378-7D41-BBF1-8B4D9989B9AB}" srcOrd="11" destOrd="0" presId="urn:microsoft.com/office/officeart/2016/7/layout/VerticalHollowActionList"/>
    <dgm:cxn modelId="{2320825C-508E-4E4B-879B-5D9D25C2144F}" type="presParOf" srcId="{70CBAA7D-C7B8-3B40-A76C-D13B5D9B2B9F}" destId="{74AAD5E8-0C24-BC4F-8667-A681BCAF38E6}" srcOrd="12" destOrd="0" presId="urn:microsoft.com/office/officeart/2016/7/layout/VerticalHollowActionList"/>
    <dgm:cxn modelId="{41B9CF14-F818-C641-AFCD-6A7C4E43C4AB}" type="presParOf" srcId="{74AAD5E8-0C24-BC4F-8667-A681BCAF38E6}" destId="{AA9D1BBF-3008-DC47-A184-964CC77973B8}" srcOrd="0" destOrd="0" presId="urn:microsoft.com/office/officeart/2016/7/layout/VerticalHollowActionList"/>
    <dgm:cxn modelId="{55BEFB98-1590-8742-BFDC-D960EB4D60AA}" type="presParOf" srcId="{74AAD5E8-0C24-BC4F-8667-A681BCAF38E6}" destId="{A01169D1-23BA-D547-87CE-34A19FCAAC38}" srcOrd="1" destOrd="0" presId="urn:microsoft.com/office/officeart/2016/7/layout/VerticalHollowActionList"/>
    <dgm:cxn modelId="{53667567-D329-DC45-82AE-1D39490D7F16}" type="presParOf" srcId="{70CBAA7D-C7B8-3B40-A76C-D13B5D9B2B9F}" destId="{FA8652E3-4331-714E-A3D1-9D6C5A374899}" srcOrd="13" destOrd="0" presId="urn:microsoft.com/office/officeart/2016/7/layout/VerticalHollowActionList"/>
    <dgm:cxn modelId="{DA68B66F-D93D-504E-8F5F-7A807C9C1654}" type="presParOf" srcId="{70CBAA7D-C7B8-3B40-A76C-D13B5D9B2B9F}" destId="{D23D821D-B0BF-7948-B67E-AAA8E1B4BF32}" srcOrd="14" destOrd="0" presId="urn:microsoft.com/office/officeart/2016/7/layout/VerticalHollowActionList"/>
    <dgm:cxn modelId="{AB409F86-C22F-194D-A55C-77AF89EF728B}" type="presParOf" srcId="{D23D821D-B0BF-7948-B67E-AAA8E1B4BF32}" destId="{7CA09339-7ED9-204D-9A81-AA8DF14CE89C}" srcOrd="0" destOrd="0" presId="urn:microsoft.com/office/officeart/2016/7/layout/VerticalHollowActionList"/>
    <dgm:cxn modelId="{A4F33788-BB99-8447-B858-4D3AB60D67A1}" type="presParOf" srcId="{D23D821D-B0BF-7948-B67E-AAA8E1B4BF32}" destId="{7B0A3881-9F27-D647-8915-D2201A1CA48E}" srcOrd="1" destOrd="0" presId="urn:microsoft.com/office/officeart/2016/7/layout/VerticalHollowActionList"/>
    <dgm:cxn modelId="{EFCB3DE3-955E-5F45-A5DA-33B2E221E319}" type="presParOf" srcId="{70CBAA7D-C7B8-3B40-A76C-D13B5D9B2B9F}" destId="{004E121D-8BAE-D940-8EED-E03E8DB5091A}" srcOrd="15" destOrd="0" presId="urn:microsoft.com/office/officeart/2016/7/layout/VerticalHollowActionList"/>
    <dgm:cxn modelId="{180B23C6-6C38-9242-9544-F543A45AAF02}" type="presParOf" srcId="{70CBAA7D-C7B8-3B40-A76C-D13B5D9B2B9F}" destId="{21FD838C-DDFC-8946-B27C-C89038213A60}" srcOrd="16" destOrd="0" presId="urn:microsoft.com/office/officeart/2016/7/layout/VerticalHollowActionList"/>
    <dgm:cxn modelId="{DC8FD40A-989A-FE48-9651-063B275A7E37}" type="presParOf" srcId="{21FD838C-DDFC-8946-B27C-C89038213A60}" destId="{AD6B9A4B-F12D-194A-BEBC-EF57FDFB281F}" srcOrd="0" destOrd="0" presId="urn:microsoft.com/office/officeart/2016/7/layout/VerticalHollowActionList"/>
    <dgm:cxn modelId="{025E5FC7-428D-324A-90FF-A6AFD3E84BBA}" type="presParOf" srcId="{21FD838C-DDFC-8946-B27C-C89038213A60}" destId="{C965DA27-9AA2-E849-866C-6B8DC6EF9692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1FC28A-AF9B-481E-B8EE-B93C6BCB7B0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B86DBC-EBD8-4A67-ACF8-905B8B72D9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Challenges:</a:t>
          </a:r>
          <a:endParaRPr lang="en-US"/>
        </a:p>
      </dgm:t>
    </dgm:pt>
    <dgm:pt modelId="{68404F4D-7041-4036-A773-F1B5F52C2D42}" type="parTrans" cxnId="{7F4C4B55-B283-4364-9CD2-737672C2D5DF}">
      <dgm:prSet/>
      <dgm:spPr/>
      <dgm:t>
        <a:bodyPr/>
        <a:lstStyle/>
        <a:p>
          <a:endParaRPr lang="en-US"/>
        </a:p>
      </dgm:t>
    </dgm:pt>
    <dgm:pt modelId="{2F4406B4-FD60-4F91-9CD1-03D1A1F7F99C}" type="sibTrans" cxnId="{7F4C4B55-B283-4364-9CD2-737672C2D5DF}">
      <dgm:prSet/>
      <dgm:spPr/>
      <dgm:t>
        <a:bodyPr/>
        <a:lstStyle/>
        <a:p>
          <a:endParaRPr lang="en-US"/>
        </a:p>
      </dgm:t>
    </dgm:pt>
    <dgm:pt modelId="{1B432CB5-7A16-402D-BF03-53BCE09CB6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Handling Large PDFs:</a:t>
          </a:r>
          <a:r>
            <a:rPr lang="en-US"/>
            <a:t> </a:t>
          </a:r>
        </a:p>
      </dgm:t>
    </dgm:pt>
    <dgm:pt modelId="{EE30F55B-0B2C-4A91-814B-CBE917511B04}" type="parTrans" cxnId="{A3AC3CA1-C339-48F3-9226-B5CD399C991A}">
      <dgm:prSet/>
      <dgm:spPr/>
      <dgm:t>
        <a:bodyPr/>
        <a:lstStyle/>
        <a:p>
          <a:endParaRPr lang="en-US"/>
        </a:p>
      </dgm:t>
    </dgm:pt>
    <dgm:pt modelId="{F107A5F6-4A5E-49DD-8C77-B6FF2597CEE0}" type="sibTrans" cxnId="{A3AC3CA1-C339-48F3-9226-B5CD399C991A}">
      <dgm:prSet/>
      <dgm:spPr/>
      <dgm:t>
        <a:bodyPr/>
        <a:lstStyle/>
        <a:p>
          <a:endParaRPr lang="en-US"/>
        </a:p>
      </dgm:t>
    </dgm:pt>
    <dgm:pt modelId="{579C2820-9916-495A-84FE-026ECB8244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Efficiently processing and extracting insights from </a:t>
          </a:r>
          <a:r>
            <a:rPr lang="en-US" b="1"/>
            <a:t>extremely large PDFs</a:t>
          </a:r>
          <a:r>
            <a:rPr lang="en-US"/>
            <a:t> while maintaining performance and speed.</a:t>
          </a:r>
        </a:p>
      </dgm:t>
    </dgm:pt>
    <dgm:pt modelId="{1BB59381-8D4E-4D14-BB97-A4C979088B62}" type="parTrans" cxnId="{50BB8855-101A-426A-BD92-AECBE8EDFFE0}">
      <dgm:prSet/>
      <dgm:spPr/>
      <dgm:t>
        <a:bodyPr/>
        <a:lstStyle/>
        <a:p>
          <a:endParaRPr lang="en-US"/>
        </a:p>
      </dgm:t>
    </dgm:pt>
    <dgm:pt modelId="{E48C7E3E-521E-4EC0-8C86-461FE683C7A2}" type="sibTrans" cxnId="{50BB8855-101A-426A-BD92-AECBE8EDFFE0}">
      <dgm:prSet/>
      <dgm:spPr/>
      <dgm:t>
        <a:bodyPr/>
        <a:lstStyle/>
        <a:p>
          <a:endParaRPr lang="en-US"/>
        </a:p>
      </dgm:t>
    </dgm:pt>
    <dgm:pt modelId="{DE637AFC-6D88-468D-8DEF-F2F65B5A21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Improving Embedding Accuracy:</a:t>
          </a:r>
          <a:r>
            <a:rPr lang="en-US"/>
            <a:t> </a:t>
          </a:r>
        </a:p>
      </dgm:t>
    </dgm:pt>
    <dgm:pt modelId="{3AFB02D5-77B6-4722-AC5F-51C5090A4B2D}" type="parTrans" cxnId="{C0D479F5-95B9-4609-8660-BFBF7EF3FA22}">
      <dgm:prSet/>
      <dgm:spPr/>
      <dgm:t>
        <a:bodyPr/>
        <a:lstStyle/>
        <a:p>
          <a:endParaRPr lang="en-US"/>
        </a:p>
      </dgm:t>
    </dgm:pt>
    <dgm:pt modelId="{D4B6A92F-90D8-4302-ABA2-A9B1190C7DB9}" type="sibTrans" cxnId="{C0D479F5-95B9-4609-8660-BFBF7EF3FA22}">
      <dgm:prSet/>
      <dgm:spPr/>
      <dgm:t>
        <a:bodyPr/>
        <a:lstStyle/>
        <a:p>
          <a:endParaRPr lang="en-US"/>
        </a:p>
      </dgm:t>
    </dgm:pt>
    <dgm:pt modelId="{B87EA3B4-F342-406E-8FFA-52C298A16B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Enhancing the accuracy and relevance of </a:t>
          </a:r>
          <a:r>
            <a:rPr lang="en-US" b="1"/>
            <a:t>vector embeddings</a:t>
          </a:r>
          <a:r>
            <a:rPr lang="en-US"/>
            <a:t> to ensure high-quality, context-aware answers.</a:t>
          </a:r>
        </a:p>
      </dgm:t>
    </dgm:pt>
    <dgm:pt modelId="{E41173C5-E3AB-433F-BB9B-DD63474B481C}" type="parTrans" cxnId="{832A19DA-2B0C-4886-BE47-03629BB4A5C1}">
      <dgm:prSet/>
      <dgm:spPr/>
      <dgm:t>
        <a:bodyPr/>
        <a:lstStyle/>
        <a:p>
          <a:endParaRPr lang="en-US"/>
        </a:p>
      </dgm:t>
    </dgm:pt>
    <dgm:pt modelId="{55CC5471-2C22-4E03-BDFF-3B6FBF2186B4}" type="sibTrans" cxnId="{832A19DA-2B0C-4886-BE47-03629BB4A5C1}">
      <dgm:prSet/>
      <dgm:spPr/>
      <dgm:t>
        <a:bodyPr/>
        <a:lstStyle/>
        <a:p>
          <a:endParaRPr lang="en-US"/>
        </a:p>
      </dgm:t>
    </dgm:pt>
    <dgm:pt modelId="{E8A06799-8B5D-4CCF-97A3-3F6F4CBD1EF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Future Improvements:</a:t>
          </a:r>
          <a:endParaRPr lang="en-US"/>
        </a:p>
      </dgm:t>
    </dgm:pt>
    <dgm:pt modelId="{0CA61FB6-76C4-4A2F-BDAB-E520AF907141}" type="parTrans" cxnId="{065695A1-32FF-49B0-BF60-EB02F46F6F82}">
      <dgm:prSet/>
      <dgm:spPr/>
      <dgm:t>
        <a:bodyPr/>
        <a:lstStyle/>
        <a:p>
          <a:endParaRPr lang="en-US"/>
        </a:p>
      </dgm:t>
    </dgm:pt>
    <dgm:pt modelId="{41A1A917-9573-43BF-B9FF-AF4023205288}" type="sibTrans" cxnId="{065695A1-32FF-49B0-BF60-EB02F46F6F82}">
      <dgm:prSet/>
      <dgm:spPr/>
      <dgm:t>
        <a:bodyPr/>
        <a:lstStyle/>
        <a:p>
          <a:endParaRPr lang="en-US"/>
        </a:p>
      </dgm:t>
    </dgm:pt>
    <dgm:pt modelId="{83D315E8-0BC6-4707-8BD6-4101E6A89E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Support for Additional Document Formats:</a:t>
          </a:r>
          <a:r>
            <a:rPr lang="en-US"/>
            <a:t> </a:t>
          </a:r>
        </a:p>
      </dgm:t>
    </dgm:pt>
    <dgm:pt modelId="{CC9F3539-15B1-4218-B893-048CC6DA6B01}" type="parTrans" cxnId="{831CA490-DED2-4EA5-8B17-1033F9803E1A}">
      <dgm:prSet/>
      <dgm:spPr/>
      <dgm:t>
        <a:bodyPr/>
        <a:lstStyle/>
        <a:p>
          <a:endParaRPr lang="en-US"/>
        </a:p>
      </dgm:t>
    </dgm:pt>
    <dgm:pt modelId="{E3252F9F-4A57-4A75-843C-081F68D0C317}" type="sibTrans" cxnId="{831CA490-DED2-4EA5-8B17-1033F9803E1A}">
      <dgm:prSet/>
      <dgm:spPr/>
      <dgm:t>
        <a:bodyPr/>
        <a:lstStyle/>
        <a:p>
          <a:endParaRPr lang="en-US"/>
        </a:p>
      </dgm:t>
    </dgm:pt>
    <dgm:pt modelId="{399731ED-0B04-46C1-9828-501F2126FF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Expand the tool to support </a:t>
          </a:r>
          <a:r>
            <a:rPr lang="en-US" b="1"/>
            <a:t>other document formats</a:t>
          </a:r>
          <a:r>
            <a:rPr lang="en-US"/>
            <a:t> like Word, PowerPoint, and HTML for broader use cases.</a:t>
          </a:r>
        </a:p>
      </dgm:t>
    </dgm:pt>
    <dgm:pt modelId="{38AD138D-461B-418A-A349-5081C46EF42B}" type="parTrans" cxnId="{939626CE-A6F6-4A2D-8D09-B7880C3896D3}">
      <dgm:prSet/>
      <dgm:spPr/>
      <dgm:t>
        <a:bodyPr/>
        <a:lstStyle/>
        <a:p>
          <a:endParaRPr lang="en-US"/>
        </a:p>
      </dgm:t>
    </dgm:pt>
    <dgm:pt modelId="{FEE113CC-5131-43E8-90DE-37B7A1DF9C30}" type="sibTrans" cxnId="{939626CE-A6F6-4A2D-8D09-B7880C3896D3}">
      <dgm:prSet/>
      <dgm:spPr/>
      <dgm:t>
        <a:bodyPr/>
        <a:lstStyle/>
        <a:p>
          <a:endParaRPr lang="en-US"/>
        </a:p>
      </dgm:t>
    </dgm:pt>
    <dgm:pt modelId="{574962AD-48AC-4C11-B9E5-EA181943B72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Integration of Advanced Models:</a:t>
          </a:r>
          <a:r>
            <a:rPr lang="en-US"/>
            <a:t> </a:t>
          </a:r>
        </a:p>
      </dgm:t>
    </dgm:pt>
    <dgm:pt modelId="{B0EC536E-94FE-41C6-B769-480722F70C44}" type="parTrans" cxnId="{CE29EC41-AB7A-438F-A64A-0841F3B50040}">
      <dgm:prSet/>
      <dgm:spPr/>
      <dgm:t>
        <a:bodyPr/>
        <a:lstStyle/>
        <a:p>
          <a:endParaRPr lang="en-US"/>
        </a:p>
      </dgm:t>
    </dgm:pt>
    <dgm:pt modelId="{A5F1301E-129E-4715-B3FE-D4D471495D64}" type="sibTrans" cxnId="{CE29EC41-AB7A-438F-A64A-0841F3B50040}">
      <dgm:prSet/>
      <dgm:spPr/>
      <dgm:t>
        <a:bodyPr/>
        <a:lstStyle/>
        <a:p>
          <a:endParaRPr lang="en-US"/>
        </a:p>
      </dgm:t>
    </dgm:pt>
    <dgm:pt modelId="{9C1E8E3F-A405-4A63-B55C-4DC5279900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Incorporate </a:t>
          </a:r>
          <a:r>
            <a:rPr lang="en-US" b="1" dirty="0"/>
            <a:t>advanced AI models</a:t>
          </a:r>
          <a:r>
            <a:rPr lang="en-US" dirty="0"/>
            <a:t> such as GPT or domain-specific models to provide </a:t>
          </a:r>
          <a:r>
            <a:rPr lang="en-US" b="1" dirty="0"/>
            <a:t>more sophisticated and nuanced answers</a:t>
          </a:r>
          <a:r>
            <a:rPr lang="en-US" dirty="0"/>
            <a:t> to complex queries.</a:t>
          </a:r>
        </a:p>
      </dgm:t>
    </dgm:pt>
    <dgm:pt modelId="{24BD3B18-5A97-4956-B084-C85B9949EF90}" type="parTrans" cxnId="{1EF39671-0493-47C4-820C-51704270F6A1}">
      <dgm:prSet/>
      <dgm:spPr/>
      <dgm:t>
        <a:bodyPr/>
        <a:lstStyle/>
        <a:p>
          <a:endParaRPr lang="en-US"/>
        </a:p>
      </dgm:t>
    </dgm:pt>
    <dgm:pt modelId="{FFAB4883-3AAA-4370-BE3F-3C6A5EC739F5}" type="sibTrans" cxnId="{1EF39671-0493-47C4-820C-51704270F6A1}">
      <dgm:prSet/>
      <dgm:spPr/>
      <dgm:t>
        <a:bodyPr/>
        <a:lstStyle/>
        <a:p>
          <a:endParaRPr lang="en-US"/>
        </a:p>
      </dgm:t>
    </dgm:pt>
    <dgm:pt modelId="{3E690622-358E-4AA0-873B-54A454AC6AAC}" type="pres">
      <dgm:prSet presAssocID="{781FC28A-AF9B-481E-B8EE-B93C6BCB7B0B}" presName="root" presStyleCnt="0">
        <dgm:presLayoutVars>
          <dgm:dir/>
          <dgm:resizeHandles val="exact"/>
        </dgm:presLayoutVars>
      </dgm:prSet>
      <dgm:spPr/>
    </dgm:pt>
    <dgm:pt modelId="{F15F294C-8527-4F79-85E1-741C45CC4441}" type="pres">
      <dgm:prSet presAssocID="{15B86DBC-EBD8-4A67-ACF8-905B8B72D910}" presName="compNode" presStyleCnt="0"/>
      <dgm:spPr/>
    </dgm:pt>
    <dgm:pt modelId="{4A6CB0D2-F554-4AF4-B3EC-52622DACDDDD}" type="pres">
      <dgm:prSet presAssocID="{15B86DBC-EBD8-4A67-ACF8-905B8B72D91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92E3402-6A17-4C25-B79B-8976E2DEB47A}" type="pres">
      <dgm:prSet presAssocID="{15B86DBC-EBD8-4A67-ACF8-905B8B72D910}" presName="iconSpace" presStyleCnt="0"/>
      <dgm:spPr/>
    </dgm:pt>
    <dgm:pt modelId="{527E9F47-E810-4F1B-A872-CDCF132655E1}" type="pres">
      <dgm:prSet presAssocID="{15B86DBC-EBD8-4A67-ACF8-905B8B72D910}" presName="parTx" presStyleLbl="revTx" presStyleIdx="0" presStyleCnt="12">
        <dgm:presLayoutVars>
          <dgm:chMax val="0"/>
          <dgm:chPref val="0"/>
        </dgm:presLayoutVars>
      </dgm:prSet>
      <dgm:spPr/>
    </dgm:pt>
    <dgm:pt modelId="{44410A59-3D89-4C5E-BE73-9B080CAAD853}" type="pres">
      <dgm:prSet presAssocID="{15B86DBC-EBD8-4A67-ACF8-905B8B72D910}" presName="txSpace" presStyleCnt="0"/>
      <dgm:spPr/>
    </dgm:pt>
    <dgm:pt modelId="{E6C55D3A-A2D5-441B-9356-B8869BC7277C}" type="pres">
      <dgm:prSet presAssocID="{15B86DBC-EBD8-4A67-ACF8-905B8B72D910}" presName="desTx" presStyleLbl="revTx" presStyleIdx="1" presStyleCnt="12">
        <dgm:presLayoutVars/>
      </dgm:prSet>
      <dgm:spPr/>
    </dgm:pt>
    <dgm:pt modelId="{ECB8D683-CAC7-4220-BA44-8CC85A0B337F}" type="pres">
      <dgm:prSet presAssocID="{2F4406B4-FD60-4F91-9CD1-03D1A1F7F99C}" presName="sibTrans" presStyleCnt="0"/>
      <dgm:spPr/>
    </dgm:pt>
    <dgm:pt modelId="{3B7ECAFA-D20C-4174-8AED-F5AFAF08FEC7}" type="pres">
      <dgm:prSet presAssocID="{1B432CB5-7A16-402D-BF03-53BCE09CB6DC}" presName="compNode" presStyleCnt="0"/>
      <dgm:spPr/>
    </dgm:pt>
    <dgm:pt modelId="{7E814414-6F42-4057-8822-9A892906EAD8}" type="pres">
      <dgm:prSet presAssocID="{1B432CB5-7A16-402D-BF03-53BCE09CB6D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5CB923A-8AF7-4422-8B03-943041BE95C0}" type="pres">
      <dgm:prSet presAssocID="{1B432CB5-7A16-402D-BF03-53BCE09CB6DC}" presName="iconSpace" presStyleCnt="0"/>
      <dgm:spPr/>
    </dgm:pt>
    <dgm:pt modelId="{66812E09-E723-4DBF-8F0C-20C8557512C6}" type="pres">
      <dgm:prSet presAssocID="{1B432CB5-7A16-402D-BF03-53BCE09CB6DC}" presName="parTx" presStyleLbl="revTx" presStyleIdx="2" presStyleCnt="12">
        <dgm:presLayoutVars>
          <dgm:chMax val="0"/>
          <dgm:chPref val="0"/>
        </dgm:presLayoutVars>
      </dgm:prSet>
      <dgm:spPr/>
    </dgm:pt>
    <dgm:pt modelId="{39953CF0-1998-4F0D-BFE0-114BD0A02847}" type="pres">
      <dgm:prSet presAssocID="{1B432CB5-7A16-402D-BF03-53BCE09CB6DC}" presName="txSpace" presStyleCnt="0"/>
      <dgm:spPr/>
    </dgm:pt>
    <dgm:pt modelId="{489A47B5-3ACE-40EF-A32E-F7772C9F6B0F}" type="pres">
      <dgm:prSet presAssocID="{1B432CB5-7A16-402D-BF03-53BCE09CB6DC}" presName="desTx" presStyleLbl="revTx" presStyleIdx="3" presStyleCnt="12">
        <dgm:presLayoutVars/>
      </dgm:prSet>
      <dgm:spPr/>
    </dgm:pt>
    <dgm:pt modelId="{B983F957-B8A7-425B-8EEE-2C45905DB664}" type="pres">
      <dgm:prSet presAssocID="{F107A5F6-4A5E-49DD-8C77-B6FF2597CEE0}" presName="sibTrans" presStyleCnt="0"/>
      <dgm:spPr/>
    </dgm:pt>
    <dgm:pt modelId="{9F3FA7FD-B6C7-4878-9F21-3681B0A637BC}" type="pres">
      <dgm:prSet presAssocID="{DE637AFC-6D88-468D-8DEF-F2F65B5A219B}" presName="compNode" presStyleCnt="0"/>
      <dgm:spPr/>
    </dgm:pt>
    <dgm:pt modelId="{CD043A5D-3188-4D06-BA96-DBE6D5B51BFC}" type="pres">
      <dgm:prSet presAssocID="{DE637AFC-6D88-468D-8DEF-F2F65B5A219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0EC82DD-9648-4976-A87C-54036B5D107C}" type="pres">
      <dgm:prSet presAssocID="{DE637AFC-6D88-468D-8DEF-F2F65B5A219B}" presName="iconSpace" presStyleCnt="0"/>
      <dgm:spPr/>
    </dgm:pt>
    <dgm:pt modelId="{17BE308F-4F0B-431C-986D-EE0FF9B1E41D}" type="pres">
      <dgm:prSet presAssocID="{DE637AFC-6D88-468D-8DEF-F2F65B5A219B}" presName="parTx" presStyleLbl="revTx" presStyleIdx="4" presStyleCnt="12">
        <dgm:presLayoutVars>
          <dgm:chMax val="0"/>
          <dgm:chPref val="0"/>
        </dgm:presLayoutVars>
      </dgm:prSet>
      <dgm:spPr/>
    </dgm:pt>
    <dgm:pt modelId="{E39127A7-54A5-427E-809C-A988AAC675C2}" type="pres">
      <dgm:prSet presAssocID="{DE637AFC-6D88-468D-8DEF-F2F65B5A219B}" presName="txSpace" presStyleCnt="0"/>
      <dgm:spPr/>
    </dgm:pt>
    <dgm:pt modelId="{E05AED72-C594-4DC3-89AB-556DFD64194B}" type="pres">
      <dgm:prSet presAssocID="{DE637AFC-6D88-468D-8DEF-F2F65B5A219B}" presName="desTx" presStyleLbl="revTx" presStyleIdx="5" presStyleCnt="12">
        <dgm:presLayoutVars/>
      </dgm:prSet>
      <dgm:spPr/>
    </dgm:pt>
    <dgm:pt modelId="{027C65B1-3649-48DB-AE1F-F4E77689B5E6}" type="pres">
      <dgm:prSet presAssocID="{D4B6A92F-90D8-4302-ABA2-A9B1190C7DB9}" presName="sibTrans" presStyleCnt="0"/>
      <dgm:spPr/>
    </dgm:pt>
    <dgm:pt modelId="{36EF6A99-7554-44EA-AA8C-CEE8432F670C}" type="pres">
      <dgm:prSet presAssocID="{E8A06799-8B5D-4CCF-97A3-3F6F4CBD1EFA}" presName="compNode" presStyleCnt="0"/>
      <dgm:spPr/>
    </dgm:pt>
    <dgm:pt modelId="{947B5F37-7314-4042-ABDB-5CCB0B4571DD}" type="pres">
      <dgm:prSet presAssocID="{E8A06799-8B5D-4CCF-97A3-3F6F4CBD1EF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67E9B618-B29A-43BF-A51B-5B9CCF1E4DA9}" type="pres">
      <dgm:prSet presAssocID="{E8A06799-8B5D-4CCF-97A3-3F6F4CBD1EFA}" presName="iconSpace" presStyleCnt="0"/>
      <dgm:spPr/>
    </dgm:pt>
    <dgm:pt modelId="{E919B6E3-75F9-437C-A8EA-6F2F25D396B7}" type="pres">
      <dgm:prSet presAssocID="{E8A06799-8B5D-4CCF-97A3-3F6F4CBD1EFA}" presName="parTx" presStyleLbl="revTx" presStyleIdx="6" presStyleCnt="12">
        <dgm:presLayoutVars>
          <dgm:chMax val="0"/>
          <dgm:chPref val="0"/>
        </dgm:presLayoutVars>
      </dgm:prSet>
      <dgm:spPr/>
    </dgm:pt>
    <dgm:pt modelId="{0267DA30-2630-4D66-B5CE-264DDDB49BAB}" type="pres">
      <dgm:prSet presAssocID="{E8A06799-8B5D-4CCF-97A3-3F6F4CBD1EFA}" presName="txSpace" presStyleCnt="0"/>
      <dgm:spPr/>
    </dgm:pt>
    <dgm:pt modelId="{3E397D01-13FF-4632-8FF5-7E50AE45F682}" type="pres">
      <dgm:prSet presAssocID="{E8A06799-8B5D-4CCF-97A3-3F6F4CBD1EFA}" presName="desTx" presStyleLbl="revTx" presStyleIdx="7" presStyleCnt="12">
        <dgm:presLayoutVars/>
      </dgm:prSet>
      <dgm:spPr/>
    </dgm:pt>
    <dgm:pt modelId="{6FE8695D-63F8-4CA4-BC94-9095D9DFFD3E}" type="pres">
      <dgm:prSet presAssocID="{41A1A917-9573-43BF-B9FF-AF4023205288}" presName="sibTrans" presStyleCnt="0"/>
      <dgm:spPr/>
    </dgm:pt>
    <dgm:pt modelId="{055C0D47-DC87-4FB6-88CB-E80869846CD1}" type="pres">
      <dgm:prSet presAssocID="{83D315E8-0BC6-4707-8BD6-4101E6A89E0B}" presName="compNode" presStyleCnt="0"/>
      <dgm:spPr/>
    </dgm:pt>
    <dgm:pt modelId="{9D00A1CD-E243-42FB-BF07-4899C858ECF0}" type="pres">
      <dgm:prSet presAssocID="{83D315E8-0BC6-4707-8BD6-4101E6A89E0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DBA938F-86BF-4349-B9CF-92E8D1DAA9FB}" type="pres">
      <dgm:prSet presAssocID="{83D315E8-0BC6-4707-8BD6-4101E6A89E0B}" presName="iconSpace" presStyleCnt="0"/>
      <dgm:spPr/>
    </dgm:pt>
    <dgm:pt modelId="{E57A5B03-0B08-483E-B9D1-2BB7C8CAF309}" type="pres">
      <dgm:prSet presAssocID="{83D315E8-0BC6-4707-8BD6-4101E6A89E0B}" presName="parTx" presStyleLbl="revTx" presStyleIdx="8" presStyleCnt="12">
        <dgm:presLayoutVars>
          <dgm:chMax val="0"/>
          <dgm:chPref val="0"/>
        </dgm:presLayoutVars>
      </dgm:prSet>
      <dgm:spPr/>
    </dgm:pt>
    <dgm:pt modelId="{BA353309-EBEF-4D1A-B8CE-36B39833E161}" type="pres">
      <dgm:prSet presAssocID="{83D315E8-0BC6-4707-8BD6-4101E6A89E0B}" presName="txSpace" presStyleCnt="0"/>
      <dgm:spPr/>
    </dgm:pt>
    <dgm:pt modelId="{9AF62377-2562-4E97-9F7C-4FD1E11985FB}" type="pres">
      <dgm:prSet presAssocID="{83D315E8-0BC6-4707-8BD6-4101E6A89E0B}" presName="desTx" presStyleLbl="revTx" presStyleIdx="9" presStyleCnt="12">
        <dgm:presLayoutVars/>
      </dgm:prSet>
      <dgm:spPr/>
    </dgm:pt>
    <dgm:pt modelId="{89962137-EA52-439B-BACF-9AA814A1B9B2}" type="pres">
      <dgm:prSet presAssocID="{E3252F9F-4A57-4A75-843C-081F68D0C317}" presName="sibTrans" presStyleCnt="0"/>
      <dgm:spPr/>
    </dgm:pt>
    <dgm:pt modelId="{97FB304D-C29A-466F-916A-0BBAE3FB03F1}" type="pres">
      <dgm:prSet presAssocID="{574962AD-48AC-4C11-B9E5-EA181943B72B}" presName="compNode" presStyleCnt="0"/>
      <dgm:spPr/>
    </dgm:pt>
    <dgm:pt modelId="{B30BD61B-2774-428B-BF7C-633ABC7338FD}" type="pres">
      <dgm:prSet presAssocID="{574962AD-48AC-4C11-B9E5-EA181943B72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81BEE78-EEF2-4356-8A48-A05E79A60955}" type="pres">
      <dgm:prSet presAssocID="{574962AD-48AC-4C11-B9E5-EA181943B72B}" presName="iconSpace" presStyleCnt="0"/>
      <dgm:spPr/>
    </dgm:pt>
    <dgm:pt modelId="{DB65BDAA-9711-483F-98C4-85C324D40E6C}" type="pres">
      <dgm:prSet presAssocID="{574962AD-48AC-4C11-B9E5-EA181943B72B}" presName="parTx" presStyleLbl="revTx" presStyleIdx="10" presStyleCnt="12">
        <dgm:presLayoutVars>
          <dgm:chMax val="0"/>
          <dgm:chPref val="0"/>
        </dgm:presLayoutVars>
      </dgm:prSet>
      <dgm:spPr/>
    </dgm:pt>
    <dgm:pt modelId="{70BDFD4B-0064-44EF-A785-7A27B398AA5B}" type="pres">
      <dgm:prSet presAssocID="{574962AD-48AC-4C11-B9E5-EA181943B72B}" presName="txSpace" presStyleCnt="0"/>
      <dgm:spPr/>
    </dgm:pt>
    <dgm:pt modelId="{ED4D45F2-C5E5-4765-B8A7-6D802714D699}" type="pres">
      <dgm:prSet presAssocID="{574962AD-48AC-4C11-B9E5-EA181943B72B}" presName="desTx" presStyleLbl="revTx" presStyleIdx="11" presStyleCnt="12">
        <dgm:presLayoutVars/>
      </dgm:prSet>
      <dgm:spPr/>
    </dgm:pt>
  </dgm:ptLst>
  <dgm:cxnLst>
    <dgm:cxn modelId="{5B188B11-63CC-8040-8C8F-B52E8C87AE44}" type="presOf" srcId="{574962AD-48AC-4C11-B9E5-EA181943B72B}" destId="{DB65BDAA-9711-483F-98C4-85C324D40E6C}" srcOrd="0" destOrd="0" presId="urn:microsoft.com/office/officeart/2018/5/layout/CenteredIconLabelDescriptionList"/>
    <dgm:cxn modelId="{34C8C029-D22A-174F-9068-60132AEE1FEF}" type="presOf" srcId="{9C1E8E3F-A405-4A63-B55C-4DC5279900F9}" destId="{ED4D45F2-C5E5-4765-B8A7-6D802714D699}" srcOrd="0" destOrd="0" presId="urn:microsoft.com/office/officeart/2018/5/layout/CenteredIconLabelDescriptionList"/>
    <dgm:cxn modelId="{0DD5572E-BC0B-314E-8963-7BBC81C60CCA}" type="presOf" srcId="{83D315E8-0BC6-4707-8BD6-4101E6A89E0B}" destId="{E57A5B03-0B08-483E-B9D1-2BB7C8CAF309}" srcOrd="0" destOrd="0" presId="urn:microsoft.com/office/officeart/2018/5/layout/CenteredIconLabelDescriptionList"/>
    <dgm:cxn modelId="{65AC8233-CBFA-694E-80F9-40238CE5027C}" type="presOf" srcId="{B87EA3B4-F342-406E-8FFA-52C298A16BC8}" destId="{E05AED72-C594-4DC3-89AB-556DFD64194B}" srcOrd="0" destOrd="0" presId="urn:microsoft.com/office/officeart/2018/5/layout/CenteredIconLabelDescriptionList"/>
    <dgm:cxn modelId="{F3F25638-6979-974A-8B31-6EB0EFA640BB}" type="presOf" srcId="{E8A06799-8B5D-4CCF-97A3-3F6F4CBD1EFA}" destId="{E919B6E3-75F9-437C-A8EA-6F2F25D396B7}" srcOrd="0" destOrd="0" presId="urn:microsoft.com/office/officeart/2018/5/layout/CenteredIconLabelDescriptionList"/>
    <dgm:cxn modelId="{CE29EC41-AB7A-438F-A64A-0841F3B50040}" srcId="{781FC28A-AF9B-481E-B8EE-B93C6BCB7B0B}" destId="{574962AD-48AC-4C11-B9E5-EA181943B72B}" srcOrd="5" destOrd="0" parTransId="{B0EC536E-94FE-41C6-B769-480722F70C44}" sibTransId="{A5F1301E-129E-4715-B3FE-D4D471495D64}"/>
    <dgm:cxn modelId="{7F4C4B55-B283-4364-9CD2-737672C2D5DF}" srcId="{781FC28A-AF9B-481E-B8EE-B93C6BCB7B0B}" destId="{15B86DBC-EBD8-4A67-ACF8-905B8B72D910}" srcOrd="0" destOrd="0" parTransId="{68404F4D-7041-4036-A773-F1B5F52C2D42}" sibTransId="{2F4406B4-FD60-4F91-9CD1-03D1A1F7F99C}"/>
    <dgm:cxn modelId="{50BB8855-101A-426A-BD92-AECBE8EDFFE0}" srcId="{1B432CB5-7A16-402D-BF03-53BCE09CB6DC}" destId="{579C2820-9916-495A-84FE-026ECB824411}" srcOrd="0" destOrd="0" parTransId="{1BB59381-8D4E-4D14-BB97-A4C979088B62}" sibTransId="{E48C7E3E-521E-4EC0-8C86-461FE683C7A2}"/>
    <dgm:cxn modelId="{7BFB5164-DED1-5F44-8C19-262B25FBE485}" type="presOf" srcId="{399731ED-0B04-46C1-9828-501F2126FF8D}" destId="{9AF62377-2562-4E97-9F7C-4FD1E11985FB}" srcOrd="0" destOrd="0" presId="urn:microsoft.com/office/officeart/2018/5/layout/CenteredIconLabelDescriptionList"/>
    <dgm:cxn modelId="{1EF39671-0493-47C4-820C-51704270F6A1}" srcId="{574962AD-48AC-4C11-B9E5-EA181943B72B}" destId="{9C1E8E3F-A405-4A63-B55C-4DC5279900F9}" srcOrd="0" destOrd="0" parTransId="{24BD3B18-5A97-4956-B084-C85B9949EF90}" sibTransId="{FFAB4883-3AAA-4370-BE3F-3C6A5EC739F5}"/>
    <dgm:cxn modelId="{71B1F588-1FB2-A04D-BD87-F2DD809CB7DC}" type="presOf" srcId="{781FC28A-AF9B-481E-B8EE-B93C6BCB7B0B}" destId="{3E690622-358E-4AA0-873B-54A454AC6AAC}" srcOrd="0" destOrd="0" presId="urn:microsoft.com/office/officeart/2018/5/layout/CenteredIconLabelDescriptionList"/>
    <dgm:cxn modelId="{831CA490-DED2-4EA5-8B17-1033F9803E1A}" srcId="{781FC28A-AF9B-481E-B8EE-B93C6BCB7B0B}" destId="{83D315E8-0BC6-4707-8BD6-4101E6A89E0B}" srcOrd="4" destOrd="0" parTransId="{CC9F3539-15B1-4218-B893-048CC6DA6B01}" sibTransId="{E3252F9F-4A57-4A75-843C-081F68D0C317}"/>
    <dgm:cxn modelId="{A3AC3CA1-C339-48F3-9226-B5CD399C991A}" srcId="{781FC28A-AF9B-481E-B8EE-B93C6BCB7B0B}" destId="{1B432CB5-7A16-402D-BF03-53BCE09CB6DC}" srcOrd="1" destOrd="0" parTransId="{EE30F55B-0B2C-4A91-814B-CBE917511B04}" sibTransId="{F107A5F6-4A5E-49DD-8C77-B6FF2597CEE0}"/>
    <dgm:cxn modelId="{065695A1-32FF-49B0-BF60-EB02F46F6F82}" srcId="{781FC28A-AF9B-481E-B8EE-B93C6BCB7B0B}" destId="{E8A06799-8B5D-4CCF-97A3-3F6F4CBD1EFA}" srcOrd="3" destOrd="0" parTransId="{0CA61FB6-76C4-4A2F-BDAB-E520AF907141}" sibTransId="{41A1A917-9573-43BF-B9FF-AF4023205288}"/>
    <dgm:cxn modelId="{939626CE-A6F6-4A2D-8D09-B7880C3896D3}" srcId="{83D315E8-0BC6-4707-8BD6-4101E6A89E0B}" destId="{399731ED-0B04-46C1-9828-501F2126FF8D}" srcOrd="0" destOrd="0" parTransId="{38AD138D-461B-418A-A349-5081C46EF42B}" sibTransId="{FEE113CC-5131-43E8-90DE-37B7A1DF9C30}"/>
    <dgm:cxn modelId="{745E06D1-C7EA-8648-A946-75E9ECFBCF0D}" type="presOf" srcId="{1B432CB5-7A16-402D-BF03-53BCE09CB6DC}" destId="{66812E09-E723-4DBF-8F0C-20C8557512C6}" srcOrd="0" destOrd="0" presId="urn:microsoft.com/office/officeart/2018/5/layout/CenteredIconLabelDescriptionList"/>
    <dgm:cxn modelId="{42BF71D6-6280-7841-8B8B-FC46EF5EE488}" type="presOf" srcId="{DE637AFC-6D88-468D-8DEF-F2F65B5A219B}" destId="{17BE308F-4F0B-431C-986D-EE0FF9B1E41D}" srcOrd="0" destOrd="0" presId="urn:microsoft.com/office/officeart/2018/5/layout/CenteredIconLabelDescriptionList"/>
    <dgm:cxn modelId="{832A19DA-2B0C-4886-BE47-03629BB4A5C1}" srcId="{DE637AFC-6D88-468D-8DEF-F2F65B5A219B}" destId="{B87EA3B4-F342-406E-8FFA-52C298A16BC8}" srcOrd="0" destOrd="0" parTransId="{E41173C5-E3AB-433F-BB9B-DD63474B481C}" sibTransId="{55CC5471-2C22-4E03-BDFF-3B6FBF2186B4}"/>
    <dgm:cxn modelId="{E5516DE1-C905-E141-AE41-46D30FDDE665}" type="presOf" srcId="{15B86DBC-EBD8-4A67-ACF8-905B8B72D910}" destId="{527E9F47-E810-4F1B-A872-CDCF132655E1}" srcOrd="0" destOrd="0" presId="urn:microsoft.com/office/officeart/2018/5/layout/CenteredIconLabelDescriptionList"/>
    <dgm:cxn modelId="{BA6440E3-0C41-E541-B8B5-87F5A608E0AA}" type="presOf" srcId="{579C2820-9916-495A-84FE-026ECB824411}" destId="{489A47B5-3ACE-40EF-A32E-F7772C9F6B0F}" srcOrd="0" destOrd="0" presId="urn:microsoft.com/office/officeart/2018/5/layout/CenteredIconLabelDescriptionList"/>
    <dgm:cxn modelId="{C0D479F5-95B9-4609-8660-BFBF7EF3FA22}" srcId="{781FC28A-AF9B-481E-B8EE-B93C6BCB7B0B}" destId="{DE637AFC-6D88-468D-8DEF-F2F65B5A219B}" srcOrd="2" destOrd="0" parTransId="{3AFB02D5-77B6-4722-AC5F-51C5090A4B2D}" sibTransId="{D4B6A92F-90D8-4302-ABA2-A9B1190C7DB9}"/>
    <dgm:cxn modelId="{6F0C49D3-249A-0F4E-88E2-5C4837F45B30}" type="presParOf" srcId="{3E690622-358E-4AA0-873B-54A454AC6AAC}" destId="{F15F294C-8527-4F79-85E1-741C45CC4441}" srcOrd="0" destOrd="0" presId="urn:microsoft.com/office/officeart/2018/5/layout/CenteredIconLabelDescriptionList"/>
    <dgm:cxn modelId="{2F04D6AE-0AB0-0E43-A497-AC0AB33A2A97}" type="presParOf" srcId="{F15F294C-8527-4F79-85E1-741C45CC4441}" destId="{4A6CB0D2-F554-4AF4-B3EC-52622DACDDDD}" srcOrd="0" destOrd="0" presId="urn:microsoft.com/office/officeart/2018/5/layout/CenteredIconLabelDescriptionList"/>
    <dgm:cxn modelId="{45BC9CE4-3A4F-5A42-9DD9-87126EFDE2DC}" type="presParOf" srcId="{F15F294C-8527-4F79-85E1-741C45CC4441}" destId="{092E3402-6A17-4C25-B79B-8976E2DEB47A}" srcOrd="1" destOrd="0" presId="urn:microsoft.com/office/officeart/2018/5/layout/CenteredIconLabelDescriptionList"/>
    <dgm:cxn modelId="{FDB4C685-F81A-0142-B618-9A52B5F09CD3}" type="presParOf" srcId="{F15F294C-8527-4F79-85E1-741C45CC4441}" destId="{527E9F47-E810-4F1B-A872-CDCF132655E1}" srcOrd="2" destOrd="0" presId="urn:microsoft.com/office/officeart/2018/5/layout/CenteredIconLabelDescriptionList"/>
    <dgm:cxn modelId="{78C6E486-0E8F-3942-BFF8-C7335933ED12}" type="presParOf" srcId="{F15F294C-8527-4F79-85E1-741C45CC4441}" destId="{44410A59-3D89-4C5E-BE73-9B080CAAD853}" srcOrd="3" destOrd="0" presId="urn:microsoft.com/office/officeart/2018/5/layout/CenteredIconLabelDescriptionList"/>
    <dgm:cxn modelId="{D7C1759C-7EB1-A64F-B93D-D5D62CB88AA3}" type="presParOf" srcId="{F15F294C-8527-4F79-85E1-741C45CC4441}" destId="{E6C55D3A-A2D5-441B-9356-B8869BC7277C}" srcOrd="4" destOrd="0" presId="urn:microsoft.com/office/officeart/2018/5/layout/CenteredIconLabelDescriptionList"/>
    <dgm:cxn modelId="{F7ED307D-2108-EF4B-8526-3A0FF9EDDB79}" type="presParOf" srcId="{3E690622-358E-4AA0-873B-54A454AC6AAC}" destId="{ECB8D683-CAC7-4220-BA44-8CC85A0B337F}" srcOrd="1" destOrd="0" presId="urn:microsoft.com/office/officeart/2018/5/layout/CenteredIconLabelDescriptionList"/>
    <dgm:cxn modelId="{07F21F66-8103-7F49-BA45-080DCF03F36A}" type="presParOf" srcId="{3E690622-358E-4AA0-873B-54A454AC6AAC}" destId="{3B7ECAFA-D20C-4174-8AED-F5AFAF08FEC7}" srcOrd="2" destOrd="0" presId="urn:microsoft.com/office/officeart/2018/5/layout/CenteredIconLabelDescriptionList"/>
    <dgm:cxn modelId="{09E2E932-39E0-EB4A-A83A-109169A1B0EF}" type="presParOf" srcId="{3B7ECAFA-D20C-4174-8AED-F5AFAF08FEC7}" destId="{7E814414-6F42-4057-8822-9A892906EAD8}" srcOrd="0" destOrd="0" presId="urn:microsoft.com/office/officeart/2018/5/layout/CenteredIconLabelDescriptionList"/>
    <dgm:cxn modelId="{9FDA3BB1-29C6-8645-8B07-C1FC27243B33}" type="presParOf" srcId="{3B7ECAFA-D20C-4174-8AED-F5AFAF08FEC7}" destId="{55CB923A-8AF7-4422-8B03-943041BE95C0}" srcOrd="1" destOrd="0" presId="urn:microsoft.com/office/officeart/2018/5/layout/CenteredIconLabelDescriptionList"/>
    <dgm:cxn modelId="{B2A5E8BC-E909-CC4B-8916-90B8162A87D3}" type="presParOf" srcId="{3B7ECAFA-D20C-4174-8AED-F5AFAF08FEC7}" destId="{66812E09-E723-4DBF-8F0C-20C8557512C6}" srcOrd="2" destOrd="0" presId="urn:microsoft.com/office/officeart/2018/5/layout/CenteredIconLabelDescriptionList"/>
    <dgm:cxn modelId="{75A4EE48-1233-D345-855D-0829EFCB3D8E}" type="presParOf" srcId="{3B7ECAFA-D20C-4174-8AED-F5AFAF08FEC7}" destId="{39953CF0-1998-4F0D-BFE0-114BD0A02847}" srcOrd="3" destOrd="0" presId="urn:microsoft.com/office/officeart/2018/5/layout/CenteredIconLabelDescriptionList"/>
    <dgm:cxn modelId="{4EDC7366-A404-F44D-81A7-66A596E180B8}" type="presParOf" srcId="{3B7ECAFA-D20C-4174-8AED-F5AFAF08FEC7}" destId="{489A47B5-3ACE-40EF-A32E-F7772C9F6B0F}" srcOrd="4" destOrd="0" presId="urn:microsoft.com/office/officeart/2018/5/layout/CenteredIconLabelDescriptionList"/>
    <dgm:cxn modelId="{DC2A425E-32CD-2C47-8844-F33BB6652F5A}" type="presParOf" srcId="{3E690622-358E-4AA0-873B-54A454AC6AAC}" destId="{B983F957-B8A7-425B-8EEE-2C45905DB664}" srcOrd="3" destOrd="0" presId="urn:microsoft.com/office/officeart/2018/5/layout/CenteredIconLabelDescriptionList"/>
    <dgm:cxn modelId="{822818BB-639D-064F-ABE2-D120C0379677}" type="presParOf" srcId="{3E690622-358E-4AA0-873B-54A454AC6AAC}" destId="{9F3FA7FD-B6C7-4878-9F21-3681B0A637BC}" srcOrd="4" destOrd="0" presId="urn:microsoft.com/office/officeart/2018/5/layout/CenteredIconLabelDescriptionList"/>
    <dgm:cxn modelId="{35881117-0BD3-DA4B-9604-7177E8F71EB5}" type="presParOf" srcId="{9F3FA7FD-B6C7-4878-9F21-3681B0A637BC}" destId="{CD043A5D-3188-4D06-BA96-DBE6D5B51BFC}" srcOrd="0" destOrd="0" presId="urn:microsoft.com/office/officeart/2018/5/layout/CenteredIconLabelDescriptionList"/>
    <dgm:cxn modelId="{D35DEB9A-F6FD-9640-9906-5F37B2B4774D}" type="presParOf" srcId="{9F3FA7FD-B6C7-4878-9F21-3681B0A637BC}" destId="{A0EC82DD-9648-4976-A87C-54036B5D107C}" srcOrd="1" destOrd="0" presId="urn:microsoft.com/office/officeart/2018/5/layout/CenteredIconLabelDescriptionList"/>
    <dgm:cxn modelId="{29FC2F4D-2139-5D4E-888D-65BE2DFC524A}" type="presParOf" srcId="{9F3FA7FD-B6C7-4878-9F21-3681B0A637BC}" destId="{17BE308F-4F0B-431C-986D-EE0FF9B1E41D}" srcOrd="2" destOrd="0" presId="urn:microsoft.com/office/officeart/2018/5/layout/CenteredIconLabelDescriptionList"/>
    <dgm:cxn modelId="{F8860E62-3253-324F-A057-98748A3ABA3C}" type="presParOf" srcId="{9F3FA7FD-B6C7-4878-9F21-3681B0A637BC}" destId="{E39127A7-54A5-427E-809C-A988AAC675C2}" srcOrd="3" destOrd="0" presId="urn:microsoft.com/office/officeart/2018/5/layout/CenteredIconLabelDescriptionList"/>
    <dgm:cxn modelId="{ACE7F947-196D-DB44-87A0-66C6F5DAA48A}" type="presParOf" srcId="{9F3FA7FD-B6C7-4878-9F21-3681B0A637BC}" destId="{E05AED72-C594-4DC3-89AB-556DFD64194B}" srcOrd="4" destOrd="0" presId="urn:microsoft.com/office/officeart/2018/5/layout/CenteredIconLabelDescriptionList"/>
    <dgm:cxn modelId="{0F28B8EE-66DF-8B4E-A3AC-76B009F76E5B}" type="presParOf" srcId="{3E690622-358E-4AA0-873B-54A454AC6AAC}" destId="{027C65B1-3649-48DB-AE1F-F4E77689B5E6}" srcOrd="5" destOrd="0" presId="urn:microsoft.com/office/officeart/2018/5/layout/CenteredIconLabelDescriptionList"/>
    <dgm:cxn modelId="{65EDEC1F-9D7C-F540-86C9-B323FD01BFCA}" type="presParOf" srcId="{3E690622-358E-4AA0-873B-54A454AC6AAC}" destId="{36EF6A99-7554-44EA-AA8C-CEE8432F670C}" srcOrd="6" destOrd="0" presId="urn:microsoft.com/office/officeart/2018/5/layout/CenteredIconLabelDescriptionList"/>
    <dgm:cxn modelId="{C60449B3-6CB6-1B4D-A703-3799F34AB903}" type="presParOf" srcId="{36EF6A99-7554-44EA-AA8C-CEE8432F670C}" destId="{947B5F37-7314-4042-ABDB-5CCB0B4571DD}" srcOrd="0" destOrd="0" presId="urn:microsoft.com/office/officeart/2018/5/layout/CenteredIconLabelDescriptionList"/>
    <dgm:cxn modelId="{87488A71-DAF3-7E42-99CB-D0185E005976}" type="presParOf" srcId="{36EF6A99-7554-44EA-AA8C-CEE8432F670C}" destId="{67E9B618-B29A-43BF-A51B-5B9CCF1E4DA9}" srcOrd="1" destOrd="0" presId="urn:microsoft.com/office/officeart/2018/5/layout/CenteredIconLabelDescriptionList"/>
    <dgm:cxn modelId="{58FB9598-3703-F146-9C37-F9AF82A4572B}" type="presParOf" srcId="{36EF6A99-7554-44EA-AA8C-CEE8432F670C}" destId="{E919B6E3-75F9-437C-A8EA-6F2F25D396B7}" srcOrd="2" destOrd="0" presId="urn:microsoft.com/office/officeart/2018/5/layout/CenteredIconLabelDescriptionList"/>
    <dgm:cxn modelId="{1079CA23-73AB-0A46-BA5A-79040F6B1801}" type="presParOf" srcId="{36EF6A99-7554-44EA-AA8C-CEE8432F670C}" destId="{0267DA30-2630-4D66-B5CE-264DDDB49BAB}" srcOrd="3" destOrd="0" presId="urn:microsoft.com/office/officeart/2018/5/layout/CenteredIconLabelDescriptionList"/>
    <dgm:cxn modelId="{5828DF6D-A6CE-B54E-9E75-38C38FBE3867}" type="presParOf" srcId="{36EF6A99-7554-44EA-AA8C-CEE8432F670C}" destId="{3E397D01-13FF-4632-8FF5-7E50AE45F682}" srcOrd="4" destOrd="0" presId="urn:microsoft.com/office/officeart/2018/5/layout/CenteredIconLabelDescriptionList"/>
    <dgm:cxn modelId="{12533C48-B5F4-B243-A753-E0405C9D0797}" type="presParOf" srcId="{3E690622-358E-4AA0-873B-54A454AC6AAC}" destId="{6FE8695D-63F8-4CA4-BC94-9095D9DFFD3E}" srcOrd="7" destOrd="0" presId="urn:microsoft.com/office/officeart/2018/5/layout/CenteredIconLabelDescriptionList"/>
    <dgm:cxn modelId="{6FECDA62-F7FA-6C4D-A0EC-5215308917C1}" type="presParOf" srcId="{3E690622-358E-4AA0-873B-54A454AC6AAC}" destId="{055C0D47-DC87-4FB6-88CB-E80869846CD1}" srcOrd="8" destOrd="0" presId="urn:microsoft.com/office/officeart/2018/5/layout/CenteredIconLabelDescriptionList"/>
    <dgm:cxn modelId="{F0067B8E-771D-E04D-AA64-337ABC94CF00}" type="presParOf" srcId="{055C0D47-DC87-4FB6-88CB-E80869846CD1}" destId="{9D00A1CD-E243-42FB-BF07-4899C858ECF0}" srcOrd="0" destOrd="0" presId="urn:microsoft.com/office/officeart/2018/5/layout/CenteredIconLabelDescriptionList"/>
    <dgm:cxn modelId="{8F4152FD-03DE-9D47-A113-910A8F023083}" type="presParOf" srcId="{055C0D47-DC87-4FB6-88CB-E80869846CD1}" destId="{FDBA938F-86BF-4349-B9CF-92E8D1DAA9FB}" srcOrd="1" destOrd="0" presId="urn:microsoft.com/office/officeart/2018/5/layout/CenteredIconLabelDescriptionList"/>
    <dgm:cxn modelId="{9DE4AA20-4DF7-0940-BDF3-BAE4CC683238}" type="presParOf" srcId="{055C0D47-DC87-4FB6-88CB-E80869846CD1}" destId="{E57A5B03-0B08-483E-B9D1-2BB7C8CAF309}" srcOrd="2" destOrd="0" presId="urn:microsoft.com/office/officeart/2018/5/layout/CenteredIconLabelDescriptionList"/>
    <dgm:cxn modelId="{6723D95B-908D-3D40-AFB1-F443AAF3F668}" type="presParOf" srcId="{055C0D47-DC87-4FB6-88CB-E80869846CD1}" destId="{BA353309-EBEF-4D1A-B8CE-36B39833E161}" srcOrd="3" destOrd="0" presId="urn:microsoft.com/office/officeart/2018/5/layout/CenteredIconLabelDescriptionList"/>
    <dgm:cxn modelId="{5E09EFDC-73AE-894F-AFC1-3727A0E31412}" type="presParOf" srcId="{055C0D47-DC87-4FB6-88CB-E80869846CD1}" destId="{9AF62377-2562-4E97-9F7C-4FD1E11985FB}" srcOrd="4" destOrd="0" presId="urn:microsoft.com/office/officeart/2018/5/layout/CenteredIconLabelDescriptionList"/>
    <dgm:cxn modelId="{F96CBA56-8C53-C44C-8789-B0B0AEE67D2C}" type="presParOf" srcId="{3E690622-358E-4AA0-873B-54A454AC6AAC}" destId="{89962137-EA52-439B-BACF-9AA814A1B9B2}" srcOrd="9" destOrd="0" presId="urn:microsoft.com/office/officeart/2018/5/layout/CenteredIconLabelDescriptionList"/>
    <dgm:cxn modelId="{E5369F95-7D01-A449-B32D-0F7D11960611}" type="presParOf" srcId="{3E690622-358E-4AA0-873B-54A454AC6AAC}" destId="{97FB304D-C29A-466F-916A-0BBAE3FB03F1}" srcOrd="10" destOrd="0" presId="urn:microsoft.com/office/officeart/2018/5/layout/CenteredIconLabelDescriptionList"/>
    <dgm:cxn modelId="{50BE4CC0-3D0C-DA4E-97EB-77B6BB943580}" type="presParOf" srcId="{97FB304D-C29A-466F-916A-0BBAE3FB03F1}" destId="{B30BD61B-2774-428B-BF7C-633ABC7338FD}" srcOrd="0" destOrd="0" presId="urn:microsoft.com/office/officeart/2018/5/layout/CenteredIconLabelDescriptionList"/>
    <dgm:cxn modelId="{195E051D-2BE1-EA4C-8FE9-DEEB87C68FF6}" type="presParOf" srcId="{97FB304D-C29A-466F-916A-0BBAE3FB03F1}" destId="{381BEE78-EEF2-4356-8A48-A05E79A60955}" srcOrd="1" destOrd="0" presId="urn:microsoft.com/office/officeart/2018/5/layout/CenteredIconLabelDescriptionList"/>
    <dgm:cxn modelId="{71F945A3-BE7B-A445-A9A8-B78FA1721C0B}" type="presParOf" srcId="{97FB304D-C29A-466F-916A-0BBAE3FB03F1}" destId="{DB65BDAA-9711-483F-98C4-85C324D40E6C}" srcOrd="2" destOrd="0" presId="urn:microsoft.com/office/officeart/2018/5/layout/CenteredIconLabelDescriptionList"/>
    <dgm:cxn modelId="{8B9733EE-9F96-2B41-B94F-FD1F19DFC467}" type="presParOf" srcId="{97FB304D-C29A-466F-916A-0BBAE3FB03F1}" destId="{70BDFD4B-0064-44EF-A785-7A27B398AA5B}" srcOrd="3" destOrd="0" presId="urn:microsoft.com/office/officeart/2018/5/layout/CenteredIconLabelDescriptionList"/>
    <dgm:cxn modelId="{6F667C44-56D8-DB47-B1E5-C33859C40E5E}" type="presParOf" srcId="{97FB304D-C29A-466F-916A-0BBAE3FB03F1}" destId="{ED4D45F2-C5E5-4765-B8A7-6D802714D69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1115F-5A49-479F-9B9C-FAB6C808264C}">
      <dsp:nvSpPr>
        <dsp:cNvPr id="0" name=""/>
        <dsp:cNvSpPr/>
      </dsp:nvSpPr>
      <dsp:spPr>
        <a:xfrm>
          <a:off x="-38597" y="0"/>
          <a:ext cx="5912285" cy="839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87191-9311-43A8-B99C-2AFBD527277B}">
      <dsp:nvSpPr>
        <dsp:cNvPr id="0" name=""/>
        <dsp:cNvSpPr/>
      </dsp:nvSpPr>
      <dsp:spPr>
        <a:xfrm>
          <a:off x="215484" y="197679"/>
          <a:ext cx="462870" cy="4619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2083A-38C6-4C83-A52C-5C0D34C595C6}">
      <dsp:nvSpPr>
        <dsp:cNvPr id="0" name=""/>
        <dsp:cNvSpPr/>
      </dsp:nvSpPr>
      <dsp:spPr>
        <a:xfrm>
          <a:off x="932437" y="8692"/>
          <a:ext cx="4867409" cy="97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783" tIns="102783" rIns="102783" bIns="10278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project aims to </a:t>
          </a:r>
          <a:r>
            <a:rPr lang="en-US" sz="1400" b="1" kern="1200" dirty="0"/>
            <a:t>develop a robust, AI-powered application</a:t>
          </a:r>
          <a:r>
            <a:rPr lang="en-US" sz="1400" kern="1200" dirty="0"/>
            <a:t> capable of extracting meaningful insights from PDF documents using </a:t>
          </a:r>
          <a:r>
            <a:rPr lang="en-US" sz="1400" b="1" kern="1200" dirty="0"/>
            <a:t>natural language queries</a:t>
          </a:r>
          <a:r>
            <a:rPr lang="en-US" sz="1200" kern="1200" dirty="0"/>
            <a:t>.</a:t>
          </a:r>
        </a:p>
      </dsp:txBody>
      <dsp:txXfrm>
        <a:off x="932437" y="8692"/>
        <a:ext cx="4867409" cy="971181"/>
      </dsp:txXfrm>
    </dsp:sp>
    <dsp:sp modelId="{098C9219-AFE5-4014-A9D0-E14EF77D8B73}">
      <dsp:nvSpPr>
        <dsp:cNvPr id="0" name=""/>
        <dsp:cNvSpPr/>
      </dsp:nvSpPr>
      <dsp:spPr>
        <a:xfrm>
          <a:off x="-38597" y="1222668"/>
          <a:ext cx="5912285" cy="839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A0097-9C92-4251-9EF4-5A725E5AD688}">
      <dsp:nvSpPr>
        <dsp:cNvPr id="0" name=""/>
        <dsp:cNvSpPr/>
      </dsp:nvSpPr>
      <dsp:spPr>
        <a:xfrm>
          <a:off x="215484" y="1411655"/>
          <a:ext cx="462870" cy="4619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3D678-990C-409C-81D0-1A78EFBC0905}">
      <dsp:nvSpPr>
        <dsp:cNvPr id="0" name=""/>
        <dsp:cNvSpPr/>
      </dsp:nvSpPr>
      <dsp:spPr>
        <a:xfrm>
          <a:off x="932437" y="1222668"/>
          <a:ext cx="4867409" cy="97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783" tIns="102783" rIns="102783" bIns="10278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It is designed to simplify and enhance </a:t>
          </a:r>
          <a:r>
            <a:rPr lang="en-US" sz="1400" b="1" kern="1200" dirty="0"/>
            <a:t>research and document exploration</a:t>
          </a:r>
          <a:r>
            <a:rPr lang="en-US" sz="1400" kern="1200" dirty="0"/>
            <a:t>, catering to users from various fields like academia, business, healthcare, and more.</a:t>
          </a:r>
        </a:p>
      </dsp:txBody>
      <dsp:txXfrm>
        <a:off x="932437" y="1222668"/>
        <a:ext cx="4867409" cy="971181"/>
      </dsp:txXfrm>
    </dsp:sp>
    <dsp:sp modelId="{CC4B319A-E4E5-495C-BE08-84E70C210CB6}">
      <dsp:nvSpPr>
        <dsp:cNvPr id="0" name=""/>
        <dsp:cNvSpPr/>
      </dsp:nvSpPr>
      <dsp:spPr>
        <a:xfrm>
          <a:off x="-38597" y="2436645"/>
          <a:ext cx="5912285" cy="839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842CB-00CE-4858-BDB8-33AC3704DD6D}">
      <dsp:nvSpPr>
        <dsp:cNvPr id="0" name=""/>
        <dsp:cNvSpPr/>
      </dsp:nvSpPr>
      <dsp:spPr>
        <a:xfrm>
          <a:off x="215484" y="2625631"/>
          <a:ext cx="462870" cy="4619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09784-2DB5-41CB-B0E1-39564D932A52}">
      <dsp:nvSpPr>
        <dsp:cNvPr id="0" name=""/>
        <dsp:cNvSpPr/>
      </dsp:nvSpPr>
      <dsp:spPr>
        <a:xfrm>
          <a:off x="781401" y="2436645"/>
          <a:ext cx="5169481" cy="97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783" tIns="102783" rIns="102783" bIns="10278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By leveraging </a:t>
          </a:r>
          <a:r>
            <a:rPr lang="en-US" sz="1400" b="1" kern="1200" dirty="0"/>
            <a:t>advanced NLP and AI models</a:t>
          </a:r>
          <a:r>
            <a:rPr lang="en-US" sz="1400" kern="1200" dirty="0"/>
            <a:t>, the application provides precise, context-aware answers to user queries, saving time and effort spent navigating complex, lengthy documents.</a:t>
          </a:r>
        </a:p>
      </dsp:txBody>
      <dsp:txXfrm>
        <a:off x="781401" y="2436645"/>
        <a:ext cx="5169481" cy="971181"/>
      </dsp:txXfrm>
    </dsp:sp>
    <dsp:sp modelId="{5CB313EC-D8DB-47A5-ABA5-0444BB80E69B}">
      <dsp:nvSpPr>
        <dsp:cNvPr id="0" name=""/>
        <dsp:cNvSpPr/>
      </dsp:nvSpPr>
      <dsp:spPr>
        <a:xfrm>
          <a:off x="-38597" y="3650621"/>
          <a:ext cx="5912285" cy="839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F08BB-8983-432C-9621-246EE4B95A72}">
      <dsp:nvSpPr>
        <dsp:cNvPr id="0" name=""/>
        <dsp:cNvSpPr/>
      </dsp:nvSpPr>
      <dsp:spPr>
        <a:xfrm>
          <a:off x="215484" y="3839608"/>
          <a:ext cx="462870" cy="4619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4A9E9-7AAB-445E-8756-5ADC533D1D44}">
      <dsp:nvSpPr>
        <dsp:cNvPr id="0" name=""/>
        <dsp:cNvSpPr/>
      </dsp:nvSpPr>
      <dsp:spPr>
        <a:xfrm>
          <a:off x="808683" y="3650621"/>
          <a:ext cx="5114917" cy="97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783" tIns="102783" rIns="102783" bIns="10278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tool empowers users to analyze docs. such as research papers, technical manuals, and reports with ease, enabling </a:t>
          </a:r>
          <a:r>
            <a:rPr lang="en-US" sz="1400" b="1" kern="1200" dirty="0"/>
            <a:t>efficient information retrieval and knowledge generation.</a:t>
          </a:r>
          <a:endParaRPr lang="en-US" sz="1400" kern="1200" dirty="0"/>
        </a:p>
      </dsp:txBody>
      <dsp:txXfrm>
        <a:off x="808683" y="3650621"/>
        <a:ext cx="5114917" cy="971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CE3B5-F89A-FA4C-B0D4-22DB3C5522C3}">
      <dsp:nvSpPr>
        <dsp:cNvPr id="0" name=""/>
        <dsp:cNvSpPr/>
      </dsp:nvSpPr>
      <dsp:spPr>
        <a:xfrm>
          <a:off x="412665" y="416"/>
          <a:ext cx="2175252" cy="13051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Academic Research:</a:t>
          </a:r>
          <a:r>
            <a:rPr lang="en-US" sz="1600" kern="1200"/>
            <a:t> Quickly extract key insights from research papers, theses, and articles.</a:t>
          </a:r>
        </a:p>
      </dsp:txBody>
      <dsp:txXfrm>
        <a:off x="412665" y="416"/>
        <a:ext cx="2175252" cy="1305151"/>
      </dsp:txXfrm>
    </dsp:sp>
    <dsp:sp modelId="{D0A097E2-BD74-6446-BBBB-16134F65830E}">
      <dsp:nvSpPr>
        <dsp:cNvPr id="0" name=""/>
        <dsp:cNvSpPr/>
      </dsp:nvSpPr>
      <dsp:spPr>
        <a:xfrm>
          <a:off x="2805443" y="416"/>
          <a:ext cx="2175252" cy="13051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Business Analysis:</a:t>
          </a:r>
          <a:r>
            <a:rPr lang="en-US" sz="1600" kern="1200"/>
            <a:t> Analyze reports, contracts, and financial documents efficiently.</a:t>
          </a:r>
        </a:p>
      </dsp:txBody>
      <dsp:txXfrm>
        <a:off x="2805443" y="416"/>
        <a:ext cx="2175252" cy="1305151"/>
      </dsp:txXfrm>
    </dsp:sp>
    <dsp:sp modelId="{6A2A79B5-332A-D04D-BB26-9D191DA8AF79}">
      <dsp:nvSpPr>
        <dsp:cNvPr id="0" name=""/>
        <dsp:cNvSpPr/>
      </dsp:nvSpPr>
      <dsp:spPr>
        <a:xfrm>
          <a:off x="412665" y="1523093"/>
          <a:ext cx="2175252" cy="13051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Legal Sector:</a:t>
          </a:r>
          <a:r>
            <a:rPr lang="en-US" sz="1600" kern="1200"/>
            <a:t> Search for clauses or precedents in legal documents.</a:t>
          </a:r>
        </a:p>
      </dsp:txBody>
      <dsp:txXfrm>
        <a:off x="412665" y="1523093"/>
        <a:ext cx="2175252" cy="1305151"/>
      </dsp:txXfrm>
    </dsp:sp>
    <dsp:sp modelId="{63518FF6-09C5-4F49-B05B-84766D6029AB}">
      <dsp:nvSpPr>
        <dsp:cNvPr id="0" name=""/>
        <dsp:cNvSpPr/>
      </dsp:nvSpPr>
      <dsp:spPr>
        <a:xfrm>
          <a:off x="2805443" y="1523093"/>
          <a:ext cx="2175252" cy="130515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Content Summarization:</a:t>
          </a:r>
          <a:r>
            <a:rPr lang="en-US" sz="1600" kern="1200"/>
            <a:t> Generate summaries and key points from large texts.</a:t>
          </a:r>
        </a:p>
      </dsp:txBody>
      <dsp:txXfrm>
        <a:off x="2805443" y="1523093"/>
        <a:ext cx="2175252" cy="1305151"/>
      </dsp:txXfrm>
    </dsp:sp>
    <dsp:sp modelId="{917FFAE9-BE77-504B-B347-70352BC38E06}">
      <dsp:nvSpPr>
        <dsp:cNvPr id="0" name=""/>
        <dsp:cNvSpPr/>
      </dsp:nvSpPr>
      <dsp:spPr>
        <a:xfrm>
          <a:off x="412665" y="3045769"/>
          <a:ext cx="2175252" cy="13051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Customer Support:</a:t>
          </a:r>
          <a:r>
            <a:rPr lang="en-US" sz="1600" kern="1200"/>
            <a:t> Provide instant answers from product manuals or FAQs.</a:t>
          </a:r>
        </a:p>
      </dsp:txBody>
      <dsp:txXfrm>
        <a:off x="412665" y="3045769"/>
        <a:ext cx="2175252" cy="1305151"/>
      </dsp:txXfrm>
    </dsp:sp>
    <dsp:sp modelId="{3B55C7E6-5006-364A-B06B-4DF9602AE566}">
      <dsp:nvSpPr>
        <dsp:cNvPr id="0" name=""/>
        <dsp:cNvSpPr/>
      </dsp:nvSpPr>
      <dsp:spPr>
        <a:xfrm>
          <a:off x="2805443" y="3045769"/>
          <a:ext cx="2175252" cy="13051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Healthcare:</a:t>
          </a:r>
          <a:r>
            <a:rPr lang="en-US" sz="1600" kern="1200"/>
            <a:t> Extract critical data from clinical trials or medical guidelines.</a:t>
          </a:r>
        </a:p>
      </dsp:txBody>
      <dsp:txXfrm>
        <a:off x="2805443" y="3045769"/>
        <a:ext cx="2175252" cy="13051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78FFC-5C08-1049-8C81-5C4C19698DD9}">
      <dsp:nvSpPr>
        <dsp:cNvPr id="0" name=""/>
        <dsp:cNvSpPr/>
      </dsp:nvSpPr>
      <dsp:spPr>
        <a:xfrm>
          <a:off x="1054926" y="1581"/>
          <a:ext cx="4219706" cy="6939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1874" tIns="176255" rIns="81874" bIns="17625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Ingestion: Load PDF documents.</a:t>
          </a:r>
        </a:p>
      </dsp:txBody>
      <dsp:txXfrm>
        <a:off x="1054926" y="1581"/>
        <a:ext cx="4219706" cy="693917"/>
      </dsp:txXfrm>
    </dsp:sp>
    <dsp:sp modelId="{ADEDC701-6500-1B40-88DA-419A58D7C2A8}">
      <dsp:nvSpPr>
        <dsp:cNvPr id="0" name=""/>
        <dsp:cNvSpPr/>
      </dsp:nvSpPr>
      <dsp:spPr>
        <a:xfrm>
          <a:off x="0" y="1581"/>
          <a:ext cx="1054926" cy="6939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3" tIns="68544" rIns="55823" bIns="6854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Load</a:t>
          </a:r>
        </a:p>
      </dsp:txBody>
      <dsp:txXfrm>
        <a:off x="0" y="1581"/>
        <a:ext cx="1054926" cy="693917"/>
      </dsp:txXfrm>
    </dsp:sp>
    <dsp:sp modelId="{D5C705DC-97A6-664B-86B7-74084B2E318E}">
      <dsp:nvSpPr>
        <dsp:cNvPr id="0" name=""/>
        <dsp:cNvSpPr/>
      </dsp:nvSpPr>
      <dsp:spPr>
        <a:xfrm>
          <a:off x="1054926" y="737133"/>
          <a:ext cx="4219706" cy="693917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1874" tIns="176255" rIns="81874" bIns="17625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Text Splitting: Divide content into manageable chunks (done to handle context size issue).</a:t>
          </a:r>
        </a:p>
      </dsp:txBody>
      <dsp:txXfrm>
        <a:off x="1054926" y="737133"/>
        <a:ext cx="4219706" cy="693917"/>
      </dsp:txXfrm>
    </dsp:sp>
    <dsp:sp modelId="{F69EC6B2-A206-5A49-A80F-3B0D69C5257C}">
      <dsp:nvSpPr>
        <dsp:cNvPr id="0" name=""/>
        <dsp:cNvSpPr/>
      </dsp:nvSpPr>
      <dsp:spPr>
        <a:xfrm>
          <a:off x="0" y="737133"/>
          <a:ext cx="1054926" cy="6939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3" tIns="68544" rIns="55823" bIns="6854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Splitting</a:t>
          </a:r>
        </a:p>
      </dsp:txBody>
      <dsp:txXfrm>
        <a:off x="0" y="737133"/>
        <a:ext cx="1054926" cy="693917"/>
      </dsp:txXfrm>
    </dsp:sp>
    <dsp:sp modelId="{DB725BF2-1772-D643-A2DB-0FD67882CC04}">
      <dsp:nvSpPr>
        <dsp:cNvPr id="0" name=""/>
        <dsp:cNvSpPr/>
      </dsp:nvSpPr>
      <dsp:spPr>
        <a:xfrm>
          <a:off x="1054926" y="1472685"/>
          <a:ext cx="4219706" cy="693917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1874" tIns="176255" rIns="81874" bIns="17625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Embedding: Represent text as numerical vectors (enables similarity search).</a:t>
          </a:r>
        </a:p>
      </dsp:txBody>
      <dsp:txXfrm>
        <a:off x="1054926" y="1472685"/>
        <a:ext cx="4219706" cy="693917"/>
      </dsp:txXfrm>
    </dsp:sp>
    <dsp:sp modelId="{474D0860-C0BE-7542-95FD-EC9F4910BF2F}">
      <dsp:nvSpPr>
        <dsp:cNvPr id="0" name=""/>
        <dsp:cNvSpPr/>
      </dsp:nvSpPr>
      <dsp:spPr>
        <a:xfrm>
          <a:off x="0" y="1472685"/>
          <a:ext cx="1054926" cy="6939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3" tIns="68544" rIns="55823" bIns="6854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Embedding</a:t>
          </a:r>
          <a:endParaRPr lang="en-US" sz="1500" kern="1200" dirty="0"/>
        </a:p>
      </dsp:txBody>
      <dsp:txXfrm>
        <a:off x="0" y="1472685"/>
        <a:ext cx="1054926" cy="693917"/>
      </dsp:txXfrm>
    </dsp:sp>
    <dsp:sp modelId="{61DDF704-9E5A-6947-AE18-4D5C59553CB0}">
      <dsp:nvSpPr>
        <dsp:cNvPr id="0" name=""/>
        <dsp:cNvSpPr/>
      </dsp:nvSpPr>
      <dsp:spPr>
        <a:xfrm>
          <a:off x="1054926" y="2208238"/>
          <a:ext cx="4219706" cy="693917"/>
        </a:xfrm>
        <a:prstGeom prst="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1874" tIns="176255" rIns="81874" bIns="17625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Vector Store: Store embeddings required for efficient similarity-based retrieval.</a:t>
          </a:r>
        </a:p>
      </dsp:txBody>
      <dsp:txXfrm>
        <a:off x="1054926" y="2208238"/>
        <a:ext cx="4219706" cy="693917"/>
      </dsp:txXfrm>
    </dsp:sp>
    <dsp:sp modelId="{AE8A30BA-ED78-8A4A-B3F6-78C9616A9E45}">
      <dsp:nvSpPr>
        <dsp:cNvPr id="0" name=""/>
        <dsp:cNvSpPr/>
      </dsp:nvSpPr>
      <dsp:spPr>
        <a:xfrm>
          <a:off x="0" y="2208238"/>
          <a:ext cx="1054926" cy="6939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3" tIns="68544" rIns="55823" bIns="6854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Store</a:t>
          </a:r>
        </a:p>
      </dsp:txBody>
      <dsp:txXfrm>
        <a:off x="0" y="2208238"/>
        <a:ext cx="1054926" cy="693917"/>
      </dsp:txXfrm>
    </dsp:sp>
    <dsp:sp modelId="{D0A95747-4AD3-094A-8C0A-007FE7AD4E99}">
      <dsp:nvSpPr>
        <dsp:cNvPr id="0" name=""/>
        <dsp:cNvSpPr/>
      </dsp:nvSpPr>
      <dsp:spPr>
        <a:xfrm>
          <a:off x="1054926" y="2943790"/>
          <a:ext cx="4219706" cy="693917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1874" tIns="176255" rIns="81874" bIns="17625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Q&amp;A: Retrieve and analyze relevant chunks based on user input.</a:t>
          </a:r>
          <a:endParaRPr lang="en-US" sz="1200" kern="1200" dirty="0"/>
        </a:p>
      </dsp:txBody>
      <dsp:txXfrm>
        <a:off x="1054926" y="2943790"/>
        <a:ext cx="4219706" cy="693917"/>
      </dsp:txXfrm>
    </dsp:sp>
    <dsp:sp modelId="{D4CD4E2B-B3BE-7148-87E0-FBA37D09F4FB}">
      <dsp:nvSpPr>
        <dsp:cNvPr id="0" name=""/>
        <dsp:cNvSpPr/>
      </dsp:nvSpPr>
      <dsp:spPr>
        <a:xfrm>
          <a:off x="0" y="2943790"/>
          <a:ext cx="1054926" cy="6939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3" tIns="68544" rIns="55823" bIns="6854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Retrieve and analyze</a:t>
          </a:r>
        </a:p>
      </dsp:txBody>
      <dsp:txXfrm>
        <a:off x="0" y="2943790"/>
        <a:ext cx="1054926" cy="693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C0C6C-5673-C046-9C8E-210F72A36418}">
      <dsp:nvSpPr>
        <dsp:cNvPr id="0" name=""/>
        <dsp:cNvSpPr/>
      </dsp:nvSpPr>
      <dsp:spPr>
        <a:xfrm>
          <a:off x="1511900" y="491"/>
          <a:ext cx="6047603" cy="6629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0" tIns="168377" rIns="117340" bIns="16837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 uploads or selects mental health research papers from ScienceDirect.</a:t>
          </a:r>
        </a:p>
      </dsp:txBody>
      <dsp:txXfrm>
        <a:off x="1511900" y="491"/>
        <a:ext cx="6047603" cy="662902"/>
      </dsp:txXfrm>
    </dsp:sp>
    <dsp:sp modelId="{AD118B9C-B2E2-F142-9930-3F9BE8F611A8}">
      <dsp:nvSpPr>
        <dsp:cNvPr id="0" name=""/>
        <dsp:cNvSpPr/>
      </dsp:nvSpPr>
      <dsp:spPr>
        <a:xfrm>
          <a:off x="0" y="491"/>
          <a:ext cx="1511900" cy="6629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05" tIns="65480" rIns="80005" bIns="654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Document Selection:</a:t>
          </a:r>
          <a:endParaRPr lang="en-US" sz="1400" kern="1200"/>
        </a:p>
      </dsp:txBody>
      <dsp:txXfrm>
        <a:off x="0" y="491"/>
        <a:ext cx="1511900" cy="662902"/>
      </dsp:txXfrm>
    </dsp:sp>
    <dsp:sp modelId="{3187C332-B07B-184C-8276-E31D5ED8585E}">
      <dsp:nvSpPr>
        <dsp:cNvPr id="0" name=""/>
        <dsp:cNvSpPr/>
      </dsp:nvSpPr>
      <dsp:spPr>
        <a:xfrm>
          <a:off x="1511900" y="703167"/>
          <a:ext cx="6047603" cy="662902"/>
        </a:xfrm>
        <a:prstGeom prst="rect">
          <a:avLst/>
        </a:prstGeom>
        <a:solidFill>
          <a:schemeClr val="accent5">
            <a:hueOff val="-1519019"/>
            <a:satOff val="-103"/>
            <a:lumOff val="245"/>
            <a:alphaOff val="0"/>
          </a:schemeClr>
        </a:solidFill>
        <a:ln w="19050" cap="flat" cmpd="sng" algn="ctr">
          <a:solidFill>
            <a:schemeClr val="accent5">
              <a:hueOff val="-1519019"/>
              <a:satOff val="-103"/>
              <a:lumOff val="2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0" tIns="168377" rIns="117340" bIns="16837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PDFs are loaded into the app using PyPDFDirectoryLoader.</a:t>
          </a:r>
        </a:p>
      </dsp:txBody>
      <dsp:txXfrm>
        <a:off x="1511900" y="703167"/>
        <a:ext cx="6047603" cy="662902"/>
      </dsp:txXfrm>
    </dsp:sp>
    <dsp:sp modelId="{AFBB995C-CABC-824D-9E1C-35242809594C}">
      <dsp:nvSpPr>
        <dsp:cNvPr id="0" name=""/>
        <dsp:cNvSpPr/>
      </dsp:nvSpPr>
      <dsp:spPr>
        <a:xfrm>
          <a:off x="0" y="703167"/>
          <a:ext cx="1511900" cy="6629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519019"/>
              <a:satOff val="-103"/>
              <a:lumOff val="2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05" tIns="65480" rIns="80005" bIns="654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Data Ingestion:</a:t>
          </a:r>
          <a:endParaRPr lang="en-US" sz="1400" kern="1200"/>
        </a:p>
      </dsp:txBody>
      <dsp:txXfrm>
        <a:off x="0" y="703167"/>
        <a:ext cx="1511900" cy="662902"/>
      </dsp:txXfrm>
    </dsp:sp>
    <dsp:sp modelId="{6459402F-BEC5-2242-976F-B99D45A74721}">
      <dsp:nvSpPr>
        <dsp:cNvPr id="0" name=""/>
        <dsp:cNvSpPr/>
      </dsp:nvSpPr>
      <dsp:spPr>
        <a:xfrm>
          <a:off x="1511900" y="1405844"/>
          <a:ext cx="6047603" cy="662902"/>
        </a:xfrm>
        <a:prstGeom prst="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0" tIns="168377" rIns="117340" bIns="16837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Documents are divided into smaller chunks (1,000 characters with 200 overlaps) using RecursiveCharacterTextSplitter.</a:t>
          </a:r>
        </a:p>
      </dsp:txBody>
      <dsp:txXfrm>
        <a:off x="1511900" y="1405844"/>
        <a:ext cx="6047603" cy="662902"/>
      </dsp:txXfrm>
    </dsp:sp>
    <dsp:sp modelId="{87395F8D-F542-A44C-86BF-760F202B5346}">
      <dsp:nvSpPr>
        <dsp:cNvPr id="0" name=""/>
        <dsp:cNvSpPr/>
      </dsp:nvSpPr>
      <dsp:spPr>
        <a:xfrm>
          <a:off x="0" y="1405844"/>
          <a:ext cx="1511900" cy="6629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05" tIns="65480" rIns="80005" bIns="654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Text Splitting:</a:t>
          </a:r>
          <a:endParaRPr lang="en-US" sz="1400" kern="1200"/>
        </a:p>
      </dsp:txBody>
      <dsp:txXfrm>
        <a:off x="0" y="1405844"/>
        <a:ext cx="1511900" cy="662902"/>
      </dsp:txXfrm>
    </dsp:sp>
    <dsp:sp modelId="{E4CFDF76-EF7F-2A4E-9D7C-3E2FF02F2B4E}">
      <dsp:nvSpPr>
        <dsp:cNvPr id="0" name=""/>
        <dsp:cNvSpPr/>
      </dsp:nvSpPr>
      <dsp:spPr>
        <a:xfrm>
          <a:off x="1511900" y="2108520"/>
          <a:ext cx="6047603" cy="662902"/>
        </a:xfrm>
        <a:prstGeom prst="rect">
          <a:avLst/>
        </a:prstGeom>
        <a:solidFill>
          <a:schemeClr val="accent5">
            <a:hueOff val="-4557056"/>
            <a:satOff val="-310"/>
            <a:lumOff val="735"/>
            <a:alphaOff val="0"/>
          </a:schemeClr>
        </a:solidFill>
        <a:ln w="19050" cap="flat" cmpd="sng" algn="ctr">
          <a:solidFill>
            <a:schemeClr val="accent5">
              <a:hueOff val="-4557056"/>
              <a:satOff val="-310"/>
              <a:lumOff val="7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0" tIns="168377" rIns="117340" bIns="16837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Each chunk is converted into vector embeddings using GoogleGenerativeAIEmbeddings.</a:t>
          </a:r>
        </a:p>
      </dsp:txBody>
      <dsp:txXfrm>
        <a:off x="1511900" y="2108520"/>
        <a:ext cx="6047603" cy="662902"/>
      </dsp:txXfrm>
    </dsp:sp>
    <dsp:sp modelId="{5836EBC7-EE67-2D42-9EDB-CD11D3A20A39}">
      <dsp:nvSpPr>
        <dsp:cNvPr id="0" name=""/>
        <dsp:cNvSpPr/>
      </dsp:nvSpPr>
      <dsp:spPr>
        <a:xfrm>
          <a:off x="0" y="2108520"/>
          <a:ext cx="1511900" cy="6629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557056"/>
              <a:satOff val="-310"/>
              <a:lumOff val="7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05" tIns="65480" rIns="80005" bIns="654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Embedding Generation:</a:t>
          </a:r>
          <a:endParaRPr lang="en-US" sz="1400" kern="1200"/>
        </a:p>
      </dsp:txBody>
      <dsp:txXfrm>
        <a:off x="0" y="2108520"/>
        <a:ext cx="1511900" cy="662902"/>
      </dsp:txXfrm>
    </dsp:sp>
    <dsp:sp modelId="{3203E1A0-F68B-4B4C-A45E-6FB7AE454FBD}">
      <dsp:nvSpPr>
        <dsp:cNvPr id="0" name=""/>
        <dsp:cNvSpPr/>
      </dsp:nvSpPr>
      <dsp:spPr>
        <a:xfrm>
          <a:off x="1511900" y="2811197"/>
          <a:ext cx="6047603" cy="662902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0" tIns="168377" rIns="117340" bIns="16837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Embeddings are stored and indexed in a </a:t>
          </a:r>
          <a:r>
            <a:rPr lang="en-US" sz="1100" b="1" kern="1200"/>
            <a:t>FAISS Vector Database</a:t>
          </a:r>
          <a:r>
            <a:rPr lang="en-US" sz="1100" kern="1200"/>
            <a:t> for efficient similarity search.</a:t>
          </a:r>
        </a:p>
      </dsp:txBody>
      <dsp:txXfrm>
        <a:off x="1511900" y="2811197"/>
        <a:ext cx="6047603" cy="662902"/>
      </dsp:txXfrm>
    </dsp:sp>
    <dsp:sp modelId="{5DCCB4A1-757C-674F-8269-A2DB336BE8A0}">
      <dsp:nvSpPr>
        <dsp:cNvPr id="0" name=""/>
        <dsp:cNvSpPr/>
      </dsp:nvSpPr>
      <dsp:spPr>
        <a:xfrm>
          <a:off x="0" y="2811197"/>
          <a:ext cx="1511900" cy="6629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05" tIns="65480" rIns="80005" bIns="654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Vector Storage:</a:t>
          </a:r>
          <a:endParaRPr lang="en-US" sz="1400" kern="1200"/>
        </a:p>
      </dsp:txBody>
      <dsp:txXfrm>
        <a:off x="0" y="2811197"/>
        <a:ext cx="1511900" cy="662902"/>
      </dsp:txXfrm>
    </dsp:sp>
    <dsp:sp modelId="{CF792337-433B-2D4E-9AAC-F0F84986FAB7}">
      <dsp:nvSpPr>
        <dsp:cNvPr id="0" name=""/>
        <dsp:cNvSpPr/>
      </dsp:nvSpPr>
      <dsp:spPr>
        <a:xfrm>
          <a:off x="1511900" y="3513873"/>
          <a:ext cx="6047603" cy="662902"/>
        </a:xfrm>
        <a:prstGeom prst="rect">
          <a:avLst/>
        </a:prstGeom>
        <a:solidFill>
          <a:schemeClr val="accent5">
            <a:hueOff val="-7595094"/>
            <a:satOff val="-516"/>
            <a:lumOff val="1226"/>
            <a:alphaOff val="0"/>
          </a:schemeClr>
        </a:solidFill>
        <a:ln w="19050" cap="flat" cmpd="sng" algn="ctr">
          <a:solidFill>
            <a:schemeClr val="accent5">
              <a:hueOff val="-7595094"/>
              <a:satOff val="-516"/>
              <a:lumOff val="12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0" tIns="168377" rIns="117340" bIns="16837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app compares the user’s query with the stored embeddings to retrieve similar document chunks.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ensures that the most relevant context is provided in response to the query.</a:t>
          </a:r>
        </a:p>
      </dsp:txBody>
      <dsp:txXfrm>
        <a:off x="1511900" y="3513873"/>
        <a:ext cx="6047603" cy="662902"/>
      </dsp:txXfrm>
    </dsp:sp>
    <dsp:sp modelId="{FAA513BA-D3EF-6B4A-8BED-7807FF092410}">
      <dsp:nvSpPr>
        <dsp:cNvPr id="0" name=""/>
        <dsp:cNvSpPr/>
      </dsp:nvSpPr>
      <dsp:spPr>
        <a:xfrm>
          <a:off x="0" y="3513873"/>
          <a:ext cx="1511900" cy="6629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7595094"/>
              <a:satOff val="-516"/>
              <a:lumOff val="12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05" tIns="65480" rIns="80005" bIns="654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Document Similarity Search:</a:t>
          </a:r>
          <a:endParaRPr lang="en-US" sz="1400" kern="1200"/>
        </a:p>
      </dsp:txBody>
      <dsp:txXfrm>
        <a:off x="0" y="3513873"/>
        <a:ext cx="1511900" cy="662902"/>
      </dsp:txXfrm>
    </dsp:sp>
    <dsp:sp modelId="{A01169D1-23BA-D547-87CE-34A19FCAAC38}">
      <dsp:nvSpPr>
        <dsp:cNvPr id="0" name=""/>
        <dsp:cNvSpPr/>
      </dsp:nvSpPr>
      <dsp:spPr>
        <a:xfrm>
          <a:off x="1511900" y="4216550"/>
          <a:ext cx="6047603" cy="662902"/>
        </a:xfrm>
        <a:prstGeom prst="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0" tIns="168377" rIns="117340" bIns="16837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 inputs a question related to the selected document.</a:t>
          </a:r>
        </a:p>
      </dsp:txBody>
      <dsp:txXfrm>
        <a:off x="1511900" y="4216550"/>
        <a:ext cx="6047603" cy="662902"/>
      </dsp:txXfrm>
    </dsp:sp>
    <dsp:sp modelId="{AA9D1BBF-3008-DC47-A184-964CC77973B8}">
      <dsp:nvSpPr>
        <dsp:cNvPr id="0" name=""/>
        <dsp:cNvSpPr/>
      </dsp:nvSpPr>
      <dsp:spPr>
        <a:xfrm>
          <a:off x="0" y="4216550"/>
          <a:ext cx="1511900" cy="6629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05" tIns="65480" rIns="80005" bIns="654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User Query:</a:t>
          </a:r>
          <a:endParaRPr lang="en-US" sz="1400" kern="1200"/>
        </a:p>
      </dsp:txBody>
      <dsp:txXfrm>
        <a:off x="0" y="4216550"/>
        <a:ext cx="1511900" cy="662902"/>
      </dsp:txXfrm>
    </dsp:sp>
    <dsp:sp modelId="{7B0A3881-9F27-D647-8915-D2201A1CA48E}">
      <dsp:nvSpPr>
        <dsp:cNvPr id="0" name=""/>
        <dsp:cNvSpPr/>
      </dsp:nvSpPr>
      <dsp:spPr>
        <a:xfrm>
          <a:off x="1511900" y="4919226"/>
          <a:ext cx="6047603" cy="662902"/>
        </a:xfrm>
        <a:prstGeom prst="rect">
          <a:avLst/>
        </a:prstGeom>
        <a:solidFill>
          <a:schemeClr val="accent5">
            <a:hueOff val="-10633130"/>
            <a:satOff val="-723"/>
            <a:lumOff val="1716"/>
            <a:alphaOff val="0"/>
          </a:schemeClr>
        </a:solidFill>
        <a:ln w="19050" cap="flat" cmpd="sng" algn="ctr">
          <a:solidFill>
            <a:schemeClr val="accent5">
              <a:hueOff val="-10633130"/>
              <a:satOff val="-723"/>
              <a:lumOff val="1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0" tIns="168377" rIns="117340" bIns="16837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app retrieves relevant chunks using the FAISS database and analyzes them using the </a:t>
          </a:r>
          <a:r>
            <a:rPr lang="en-US" sz="1100" b="1" kern="1200"/>
            <a:t>LangChain retrieval chain</a:t>
          </a:r>
          <a:r>
            <a:rPr lang="en-US" sz="1100" kern="1200"/>
            <a:t>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context-aware response is generated.</a:t>
          </a:r>
        </a:p>
      </dsp:txBody>
      <dsp:txXfrm>
        <a:off x="1511900" y="4919226"/>
        <a:ext cx="6047603" cy="662902"/>
      </dsp:txXfrm>
    </dsp:sp>
    <dsp:sp modelId="{7CA09339-7ED9-204D-9A81-AA8DF14CE89C}">
      <dsp:nvSpPr>
        <dsp:cNvPr id="0" name=""/>
        <dsp:cNvSpPr/>
      </dsp:nvSpPr>
      <dsp:spPr>
        <a:xfrm>
          <a:off x="0" y="4919226"/>
          <a:ext cx="1511900" cy="6629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0633130"/>
              <a:satOff val="-723"/>
              <a:lumOff val="1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05" tIns="65480" rIns="80005" bIns="654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Retrieval &amp; Analysis:</a:t>
          </a:r>
          <a:endParaRPr lang="en-US" sz="1400" kern="1200" dirty="0"/>
        </a:p>
      </dsp:txBody>
      <dsp:txXfrm>
        <a:off x="0" y="4919226"/>
        <a:ext cx="1511900" cy="662902"/>
      </dsp:txXfrm>
    </dsp:sp>
    <dsp:sp modelId="{C965DA27-9AA2-E849-866C-6B8DC6EF9692}">
      <dsp:nvSpPr>
        <dsp:cNvPr id="0" name=""/>
        <dsp:cNvSpPr/>
      </dsp:nvSpPr>
      <dsp:spPr>
        <a:xfrm>
          <a:off x="1511900" y="5621903"/>
          <a:ext cx="6047603" cy="66290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0" tIns="168377" rIns="117340" bIns="16837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app displays an accurate response along with similar document excerpts for reference (</a:t>
          </a:r>
          <a:r>
            <a:rPr lang="en-US" sz="1100" kern="1200" dirty="0" err="1"/>
            <a:t>Streamlit</a:t>
          </a:r>
          <a:r>
            <a:rPr lang="en-US" sz="1100" kern="1200" dirty="0"/>
            <a:t> used for frontend).</a:t>
          </a:r>
        </a:p>
      </dsp:txBody>
      <dsp:txXfrm>
        <a:off x="1511900" y="5621903"/>
        <a:ext cx="6047603" cy="662902"/>
      </dsp:txXfrm>
    </dsp:sp>
    <dsp:sp modelId="{AD6B9A4B-F12D-194A-BEBC-EF57FDFB281F}">
      <dsp:nvSpPr>
        <dsp:cNvPr id="0" name=""/>
        <dsp:cNvSpPr/>
      </dsp:nvSpPr>
      <dsp:spPr>
        <a:xfrm>
          <a:off x="0" y="5621903"/>
          <a:ext cx="1511900" cy="6629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05" tIns="65480" rIns="80005" bIns="654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Answer Display:</a:t>
          </a:r>
          <a:endParaRPr lang="en-US" sz="1400" kern="1200"/>
        </a:p>
      </dsp:txBody>
      <dsp:txXfrm>
        <a:off x="0" y="5621903"/>
        <a:ext cx="1511900" cy="6629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CB0D2-F554-4AF4-B3EC-52622DACDDDD}">
      <dsp:nvSpPr>
        <dsp:cNvPr id="0" name=""/>
        <dsp:cNvSpPr/>
      </dsp:nvSpPr>
      <dsp:spPr>
        <a:xfrm>
          <a:off x="520145" y="696853"/>
          <a:ext cx="555925" cy="555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E9F47-E810-4F1B-A872-CDCF132655E1}">
      <dsp:nvSpPr>
        <dsp:cNvPr id="0" name=""/>
        <dsp:cNvSpPr/>
      </dsp:nvSpPr>
      <dsp:spPr>
        <a:xfrm>
          <a:off x="3929" y="1373140"/>
          <a:ext cx="1588359" cy="87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Challenges:</a:t>
          </a:r>
          <a:endParaRPr lang="en-US" sz="1400" kern="1200"/>
        </a:p>
      </dsp:txBody>
      <dsp:txXfrm>
        <a:off x="3929" y="1373140"/>
        <a:ext cx="1588359" cy="871483"/>
      </dsp:txXfrm>
    </dsp:sp>
    <dsp:sp modelId="{E6C55D3A-A2D5-441B-9356-B8869BC7277C}">
      <dsp:nvSpPr>
        <dsp:cNvPr id="0" name=""/>
        <dsp:cNvSpPr/>
      </dsp:nvSpPr>
      <dsp:spPr>
        <a:xfrm>
          <a:off x="3929" y="2300605"/>
          <a:ext cx="1588359" cy="1195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14414-6F42-4057-8822-9A892906EAD8}">
      <dsp:nvSpPr>
        <dsp:cNvPr id="0" name=""/>
        <dsp:cNvSpPr/>
      </dsp:nvSpPr>
      <dsp:spPr>
        <a:xfrm>
          <a:off x="2386468" y="696853"/>
          <a:ext cx="555925" cy="555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12E09-E723-4DBF-8F0C-20C8557512C6}">
      <dsp:nvSpPr>
        <dsp:cNvPr id="0" name=""/>
        <dsp:cNvSpPr/>
      </dsp:nvSpPr>
      <dsp:spPr>
        <a:xfrm>
          <a:off x="1870251" y="1373140"/>
          <a:ext cx="1588359" cy="87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Handling Large PDFs:</a:t>
          </a:r>
          <a:r>
            <a:rPr lang="en-US" sz="1400" kern="1200"/>
            <a:t> </a:t>
          </a:r>
        </a:p>
      </dsp:txBody>
      <dsp:txXfrm>
        <a:off x="1870251" y="1373140"/>
        <a:ext cx="1588359" cy="871483"/>
      </dsp:txXfrm>
    </dsp:sp>
    <dsp:sp modelId="{489A47B5-3ACE-40EF-A32E-F7772C9F6B0F}">
      <dsp:nvSpPr>
        <dsp:cNvPr id="0" name=""/>
        <dsp:cNvSpPr/>
      </dsp:nvSpPr>
      <dsp:spPr>
        <a:xfrm>
          <a:off x="1870251" y="2300605"/>
          <a:ext cx="1588359" cy="1195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Efficiently processing and extracting insights from </a:t>
          </a:r>
          <a:r>
            <a:rPr lang="en-US" sz="1100" b="1" kern="1200"/>
            <a:t>extremely large PDFs</a:t>
          </a:r>
          <a:r>
            <a:rPr lang="en-US" sz="1100" kern="1200"/>
            <a:t> while maintaining performance and speed.</a:t>
          </a:r>
        </a:p>
      </dsp:txBody>
      <dsp:txXfrm>
        <a:off x="1870251" y="2300605"/>
        <a:ext cx="1588359" cy="1195345"/>
      </dsp:txXfrm>
    </dsp:sp>
    <dsp:sp modelId="{CD043A5D-3188-4D06-BA96-DBE6D5B51BFC}">
      <dsp:nvSpPr>
        <dsp:cNvPr id="0" name=""/>
        <dsp:cNvSpPr/>
      </dsp:nvSpPr>
      <dsp:spPr>
        <a:xfrm>
          <a:off x="4252790" y="696853"/>
          <a:ext cx="555925" cy="555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E308F-4F0B-431C-986D-EE0FF9B1E41D}">
      <dsp:nvSpPr>
        <dsp:cNvPr id="0" name=""/>
        <dsp:cNvSpPr/>
      </dsp:nvSpPr>
      <dsp:spPr>
        <a:xfrm>
          <a:off x="3736573" y="1373140"/>
          <a:ext cx="1588359" cy="87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Improving Embedding Accuracy:</a:t>
          </a:r>
          <a:r>
            <a:rPr lang="en-US" sz="1400" kern="1200"/>
            <a:t> </a:t>
          </a:r>
        </a:p>
      </dsp:txBody>
      <dsp:txXfrm>
        <a:off x="3736573" y="1373140"/>
        <a:ext cx="1588359" cy="871483"/>
      </dsp:txXfrm>
    </dsp:sp>
    <dsp:sp modelId="{E05AED72-C594-4DC3-89AB-556DFD64194B}">
      <dsp:nvSpPr>
        <dsp:cNvPr id="0" name=""/>
        <dsp:cNvSpPr/>
      </dsp:nvSpPr>
      <dsp:spPr>
        <a:xfrm>
          <a:off x="3736573" y="2300605"/>
          <a:ext cx="1588359" cy="1195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Enhancing the accuracy and relevance of </a:t>
          </a:r>
          <a:r>
            <a:rPr lang="en-US" sz="1100" b="1" kern="1200"/>
            <a:t>vector embeddings</a:t>
          </a:r>
          <a:r>
            <a:rPr lang="en-US" sz="1100" kern="1200"/>
            <a:t> to ensure high-quality, context-aware answers.</a:t>
          </a:r>
        </a:p>
      </dsp:txBody>
      <dsp:txXfrm>
        <a:off x="3736573" y="2300605"/>
        <a:ext cx="1588359" cy="1195345"/>
      </dsp:txXfrm>
    </dsp:sp>
    <dsp:sp modelId="{947B5F37-7314-4042-ABDB-5CCB0B4571DD}">
      <dsp:nvSpPr>
        <dsp:cNvPr id="0" name=""/>
        <dsp:cNvSpPr/>
      </dsp:nvSpPr>
      <dsp:spPr>
        <a:xfrm>
          <a:off x="6119112" y="696853"/>
          <a:ext cx="555925" cy="5559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9B6E3-75F9-437C-A8EA-6F2F25D396B7}">
      <dsp:nvSpPr>
        <dsp:cNvPr id="0" name=""/>
        <dsp:cNvSpPr/>
      </dsp:nvSpPr>
      <dsp:spPr>
        <a:xfrm>
          <a:off x="5602895" y="1373140"/>
          <a:ext cx="1588359" cy="87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Future Improvements:</a:t>
          </a:r>
          <a:endParaRPr lang="en-US" sz="1400" kern="1200"/>
        </a:p>
      </dsp:txBody>
      <dsp:txXfrm>
        <a:off x="5602895" y="1373140"/>
        <a:ext cx="1588359" cy="871483"/>
      </dsp:txXfrm>
    </dsp:sp>
    <dsp:sp modelId="{3E397D01-13FF-4632-8FF5-7E50AE45F682}">
      <dsp:nvSpPr>
        <dsp:cNvPr id="0" name=""/>
        <dsp:cNvSpPr/>
      </dsp:nvSpPr>
      <dsp:spPr>
        <a:xfrm>
          <a:off x="5602895" y="2300605"/>
          <a:ext cx="1588359" cy="1195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0A1CD-E243-42FB-BF07-4899C858ECF0}">
      <dsp:nvSpPr>
        <dsp:cNvPr id="0" name=""/>
        <dsp:cNvSpPr/>
      </dsp:nvSpPr>
      <dsp:spPr>
        <a:xfrm>
          <a:off x="7985435" y="696853"/>
          <a:ext cx="555925" cy="5559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A5B03-0B08-483E-B9D1-2BB7C8CAF309}">
      <dsp:nvSpPr>
        <dsp:cNvPr id="0" name=""/>
        <dsp:cNvSpPr/>
      </dsp:nvSpPr>
      <dsp:spPr>
        <a:xfrm>
          <a:off x="7469218" y="1373140"/>
          <a:ext cx="1588359" cy="87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Support for Additional Document Formats:</a:t>
          </a:r>
          <a:r>
            <a:rPr lang="en-US" sz="1400" kern="1200"/>
            <a:t> </a:t>
          </a:r>
        </a:p>
      </dsp:txBody>
      <dsp:txXfrm>
        <a:off x="7469218" y="1373140"/>
        <a:ext cx="1588359" cy="871483"/>
      </dsp:txXfrm>
    </dsp:sp>
    <dsp:sp modelId="{9AF62377-2562-4E97-9F7C-4FD1E11985FB}">
      <dsp:nvSpPr>
        <dsp:cNvPr id="0" name=""/>
        <dsp:cNvSpPr/>
      </dsp:nvSpPr>
      <dsp:spPr>
        <a:xfrm>
          <a:off x="7469218" y="2300605"/>
          <a:ext cx="1588359" cy="1195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Expand the tool to support </a:t>
          </a:r>
          <a:r>
            <a:rPr lang="en-US" sz="1100" b="1" kern="1200"/>
            <a:t>other document formats</a:t>
          </a:r>
          <a:r>
            <a:rPr lang="en-US" sz="1100" kern="1200"/>
            <a:t> like Word, PowerPoint, and HTML for broader use cases.</a:t>
          </a:r>
        </a:p>
      </dsp:txBody>
      <dsp:txXfrm>
        <a:off x="7469218" y="2300605"/>
        <a:ext cx="1588359" cy="1195345"/>
      </dsp:txXfrm>
    </dsp:sp>
    <dsp:sp modelId="{B30BD61B-2774-428B-BF7C-633ABC7338FD}">
      <dsp:nvSpPr>
        <dsp:cNvPr id="0" name=""/>
        <dsp:cNvSpPr/>
      </dsp:nvSpPr>
      <dsp:spPr>
        <a:xfrm>
          <a:off x="9851757" y="696853"/>
          <a:ext cx="555925" cy="5559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5BDAA-9711-483F-98C4-85C324D40E6C}">
      <dsp:nvSpPr>
        <dsp:cNvPr id="0" name=""/>
        <dsp:cNvSpPr/>
      </dsp:nvSpPr>
      <dsp:spPr>
        <a:xfrm>
          <a:off x="9335540" y="1373140"/>
          <a:ext cx="1588359" cy="87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Integration of Advanced Models:</a:t>
          </a:r>
          <a:r>
            <a:rPr lang="en-US" sz="1400" kern="1200"/>
            <a:t> </a:t>
          </a:r>
        </a:p>
      </dsp:txBody>
      <dsp:txXfrm>
        <a:off x="9335540" y="1373140"/>
        <a:ext cx="1588359" cy="871483"/>
      </dsp:txXfrm>
    </dsp:sp>
    <dsp:sp modelId="{ED4D45F2-C5E5-4765-B8A7-6D802714D699}">
      <dsp:nvSpPr>
        <dsp:cNvPr id="0" name=""/>
        <dsp:cNvSpPr/>
      </dsp:nvSpPr>
      <dsp:spPr>
        <a:xfrm>
          <a:off x="9335540" y="2300605"/>
          <a:ext cx="1588359" cy="1195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Incorporate </a:t>
          </a:r>
          <a:r>
            <a:rPr lang="en-US" sz="1100" b="1" kern="1200" dirty="0"/>
            <a:t>advanced AI models</a:t>
          </a:r>
          <a:r>
            <a:rPr lang="en-US" sz="1100" kern="1200" dirty="0"/>
            <a:t> such as GPT or domain-specific models to provide </a:t>
          </a:r>
          <a:r>
            <a:rPr lang="en-US" sz="1100" b="1" kern="1200" dirty="0"/>
            <a:t>more sophisticated and nuanced answers</a:t>
          </a:r>
          <a:r>
            <a:rPr lang="en-US" sz="1100" kern="1200" dirty="0"/>
            <a:t> to complex queries.</a:t>
          </a:r>
        </a:p>
      </dsp:txBody>
      <dsp:txXfrm>
        <a:off x="9335540" y="2300605"/>
        <a:ext cx="1588359" cy="1195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6857E-A1B2-074D-9DC3-557B69460B12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C1C78-AF50-AC45-9E06-902E37F0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3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C1C78-AF50-AC45-9E06-902E37F05D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DDD0-6BE2-4A7F-8F57-355AA4281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E653B-C761-ADCD-9038-574B7B91F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A8E02-0A48-8F7B-49F9-924A74CE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E68-5763-684B-90F4-6CBED5266BF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ED74-4F11-20D5-8CDD-C7783053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02A36-17EB-B0A2-4773-1DFCEB0F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2F77-9EF7-244A-B8C9-6063E66C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8160-E2DC-5514-3CE7-04ADF36B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2ED80-C8CE-60EB-CBE0-30EC7E534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57468-3223-98A9-84FC-38D3565F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E68-5763-684B-90F4-6CBED5266BF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B9539-1097-0B95-EDB2-9C7BF5D9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74BBA-CBFE-5D11-078C-364F0905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2F77-9EF7-244A-B8C9-6063E66C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0F35D-391B-4EBB-686F-08BCA7ED5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069BA-5DEE-BD23-BBCF-EEB39B98F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005E-5BA3-9828-C7BC-EED193AA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E68-5763-684B-90F4-6CBED5266BF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3DBAE-9F83-4B04-99F7-47500B28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3356C-1F0C-C1F9-53BF-EF7A520E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2F77-9EF7-244A-B8C9-6063E66C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2D4C-3F69-639F-69DD-6A1DD78C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22D6-C070-EA13-F8A6-14874610F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B8953-BA19-ABA2-4C7C-074C703D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E68-5763-684B-90F4-6CBED5266BF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9D4-DD54-0FB4-A301-8AAE8295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88C18-12F4-8C4A-A752-3AF688D1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2F77-9EF7-244A-B8C9-6063E66C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2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A5D2-A790-EA5D-A4A4-1493F892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7229-C215-C996-BA3B-619B07138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BD21-89D8-072E-395E-87DDD63F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E68-5763-684B-90F4-6CBED5266BF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BBB1-83CD-730E-4751-F3ECF435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E97B-F9C3-4EC6-D321-0C2E2A5B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2F77-9EF7-244A-B8C9-6063E66C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6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5653-323C-0AC8-9230-99F582B3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AC089-FAFE-ECB3-9083-DA3E31D96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EF1F0-11D6-9605-FCD1-1CFA1EAA6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8412F-42EA-B303-7CD2-1171A496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E68-5763-684B-90F4-6CBED5266BF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29F41-63C5-0F53-259D-0FA33EC9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169B-7622-8275-41DA-912C17E2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2F77-9EF7-244A-B8C9-6063E66C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30AE-133D-E614-BD38-7BADC281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AA740-BB44-B963-6EAB-96533767D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5B2BE-52D7-6442-FBA6-20D528C0F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56F20-6A48-F475-8DF3-ECBA431B8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2F3BE-C72A-B7F1-C870-A69389091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DA424-6543-8931-D8BF-7872F43E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E68-5763-684B-90F4-6CBED5266BF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D29F7-AB5A-B84F-1BA5-902AB5AA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37879-F2E1-9E44-24C7-5E904DBE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2F77-9EF7-244A-B8C9-6063E66C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6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65-ADA8-C565-BF94-0236D3AD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27F99-965A-1578-7A4B-B44F57EC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E68-5763-684B-90F4-6CBED5266BF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E294D-A1C6-AFE8-3F63-6F9B0AA6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EE09C-4243-3309-E6AC-F888FF21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2F77-9EF7-244A-B8C9-6063E66C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6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1E72D-F39A-65DD-DE9E-72669E6C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E68-5763-684B-90F4-6CBED5266BF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1DF3A-6401-AF2A-041B-549510AE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DD94C-7EB0-2F3F-A146-6C70D378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2F77-9EF7-244A-B8C9-6063E66C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7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5C08-E835-FFC8-21E5-67AF3D5A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12FA-743A-411A-F438-20BC2A49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0FBEF-719E-BFFB-597F-B3EC28230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94D6-FBF9-C27F-6F02-DF386639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E68-5763-684B-90F4-6CBED5266BF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2CBD0-DDA5-5487-6EC0-7362A18B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B9C32-EDB9-1F12-2FA1-9210C585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2F77-9EF7-244A-B8C9-6063E66C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9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D1B8-5BAC-88D3-C2CF-1EEC0578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92912-47C9-34AD-093E-AE93DF1AF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EF51B-89BA-E4FE-55B1-B6B0394DA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F3401-E056-C43D-AB88-5A323CED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E68-5763-684B-90F4-6CBED5266BF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B00FB-484F-7BF2-76E8-21F75135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A8135-4871-6283-3384-CA5506EB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2F77-9EF7-244A-B8C9-6063E66C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0557F-91A0-D5B8-408B-30C3C223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6CD83-3C9B-CDAB-33D8-E42D68FBF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92A91-50AA-F9DF-E877-F5424DB4B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D6E68-5763-684B-90F4-6CBED5266BF8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24FDD-C766-6F4B-CD11-81A83476A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B99A8-904E-0576-8A2F-CE64346B7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922F77-9EF7-244A-B8C9-6063E66C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8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5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03FA3-DD19-E3CC-C9FF-1DAE1AD20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6600" b="1" i="1" dirty="0">
                <a:effectLst/>
                <a:latin typeface="Franklin Gothic Demi" panose="020B0603020102020204" pitchFamily="34" charset="0"/>
              </a:rPr>
              <a:t>Project Report: </a:t>
            </a:r>
            <a:br>
              <a:rPr lang="en-US" sz="6600" b="1" i="1" dirty="0">
                <a:effectLst/>
                <a:latin typeface="Franklin Gothic Demi" panose="020B0603020102020204" pitchFamily="34" charset="0"/>
              </a:rPr>
            </a:br>
            <a:r>
              <a:rPr lang="en-US" sz="6600" b="1" i="1" dirty="0">
                <a:effectLst/>
                <a:latin typeface="Franklin Gothic Demi" panose="020B0603020102020204" pitchFamily="34" charset="0"/>
              </a:rPr>
              <a:t>Interactive PDF              Explorer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5868C-7BB3-6E60-DA57-0D61EE82A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i="0">
                <a:effectLst/>
                <a:latin typeface="Comic Sans MS" panose="030F0902030302020204" pitchFamily="66" charset="0"/>
              </a:rPr>
              <a:t>Student Name – Darshika Verma</a:t>
            </a:r>
          </a:p>
          <a:p>
            <a:pPr algn="l"/>
            <a:r>
              <a:rPr lang="en-US" b="1" i="0">
                <a:effectLst/>
                <a:latin typeface="Comic Sans MS" panose="030F0902030302020204" pitchFamily="66" charset="0"/>
              </a:rPr>
              <a:t>CISC 520-90- O-2024/Fall  </a:t>
            </a:r>
          </a:p>
          <a:p>
            <a:pPr algn="l"/>
            <a:r>
              <a:rPr lang="en-US" b="1" i="0">
                <a:effectLst/>
                <a:latin typeface="Comic Sans MS" panose="030F0902030302020204" pitchFamily="66" charset="0"/>
              </a:rPr>
              <a:t>Data Engineering and Mining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71C0DC4-9EFB-6553-586D-ED704E8CD8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02" r="-3" b="-3"/>
          <a:stretch/>
        </p:blipFill>
        <p:spPr>
          <a:xfrm>
            <a:off x="320040" y="1373429"/>
            <a:ext cx="4243588" cy="3937973"/>
          </a:xfrm>
          <a:prstGeom prst="rect">
            <a:avLst/>
          </a:prstGeom>
        </p:spPr>
      </p:pic>
      <p:sp>
        <p:nvSpPr>
          <p:cNvPr id="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8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E477D-6A72-6446-59EC-34D090A5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9727"/>
            <a:ext cx="4353116" cy="7324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LLM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D2C16-7A3C-1326-E3FD-01D0AF6D4280}"/>
              </a:ext>
            </a:extLst>
          </p:cNvPr>
          <p:cNvSpPr txBox="1"/>
          <p:nvPr/>
        </p:nvSpPr>
        <p:spPr>
          <a:xfrm>
            <a:off x="446761" y="1518730"/>
            <a:ext cx="5649239" cy="48695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595959"/>
                </a:solidFill>
              </a:rPr>
              <a:t>An </a:t>
            </a:r>
            <a:r>
              <a:rPr lang="en-US" sz="1600" b="1" dirty="0">
                <a:solidFill>
                  <a:srgbClr val="595959"/>
                </a:solidFill>
              </a:rPr>
              <a:t>LLM (Large Language Model)</a:t>
            </a:r>
            <a:r>
              <a:rPr lang="en-US" sz="1600" dirty="0">
                <a:solidFill>
                  <a:srgbClr val="595959"/>
                </a:solidFill>
              </a:rPr>
              <a:t> is an AI model trained on massive text datasets using deep learning (transformer architectures) to understand and generate human-like language, enabling it to handle complex language tasks with high accuracy.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rgbClr val="595959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595959"/>
                </a:solidFill>
              </a:rPr>
              <a:t>Workflow: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595959"/>
                </a:solidFill>
              </a:rPr>
              <a:t>Prompt:</a:t>
            </a:r>
            <a:r>
              <a:rPr lang="en-US" sz="1600" dirty="0">
                <a:solidFill>
                  <a:srgbClr val="595959"/>
                </a:solidFill>
              </a:rPr>
              <a:t> User inputs a query.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595959"/>
                </a:solidFill>
              </a:rPr>
              <a:t>Processing:</a:t>
            </a:r>
            <a:r>
              <a:rPr lang="en-US" sz="1600" dirty="0">
                <a:solidFill>
                  <a:srgbClr val="595959"/>
                </a:solidFill>
              </a:rPr>
              <a:t> LLM processes it using neural networks.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595959"/>
                </a:solidFill>
              </a:rPr>
              <a:t>Output:</a:t>
            </a:r>
            <a:r>
              <a:rPr lang="en-US" sz="1600" dirty="0">
                <a:solidFill>
                  <a:srgbClr val="595959"/>
                </a:solidFill>
              </a:rPr>
              <a:t> Generates a tailored response.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95959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595959"/>
                </a:solidFill>
              </a:rPr>
              <a:t>Use Cases: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595959"/>
                </a:solidFill>
              </a:rPr>
              <a:t>1. Content Generation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595959"/>
                </a:solidFill>
              </a:rPr>
              <a:t>2. Summarization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595959"/>
                </a:solidFill>
              </a:rPr>
              <a:t>3. Translation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595959"/>
                </a:solidFill>
              </a:rPr>
              <a:t>4. Classification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595959"/>
                </a:solidFill>
              </a:rPr>
              <a:t>5. Chatbots</a:t>
            </a:r>
            <a:endParaRPr lang="en-US" sz="1600" dirty="0">
              <a:solidFill>
                <a:srgbClr val="595959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996B76-D621-2AD8-D242-E19498DBD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955465"/>
            <a:ext cx="6096000" cy="327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0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63A8D-269D-B586-C23A-E7C1BF2B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03" y="408120"/>
            <a:ext cx="6198815" cy="90604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Introduction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A6069C3-1475-094F-6D38-10C10FA8E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107688"/>
              </p:ext>
            </p:extLst>
          </p:nvPr>
        </p:nvGraphicFramePr>
        <p:xfrm>
          <a:off x="338203" y="1705587"/>
          <a:ext cx="5912285" cy="4630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03F27E1-CEBA-A7A0-305F-622F5B334D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9186" y="2041742"/>
            <a:ext cx="5630055" cy="3105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53CD64-F856-9F35-29BF-81BE9E50CEFE}"/>
              </a:ext>
            </a:extLst>
          </p:cNvPr>
          <p:cNvSpPr txBox="1"/>
          <p:nvPr/>
        </p:nvSpPr>
        <p:spPr>
          <a:xfrm>
            <a:off x="6635019" y="948764"/>
            <a:ext cx="5521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The application utilizes </a:t>
            </a:r>
            <a:r>
              <a:rPr lang="en-US" sz="14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Groq</a:t>
            </a:r>
            <a:r>
              <a:rPr lang="en-US" sz="1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AI's inferencing engine, powered by advanced LLMs like Llama 3 and Mistral, for precise and efficient answer generation. </a:t>
            </a:r>
            <a:r>
              <a:rPr lang="en-US" sz="14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Groq's</a:t>
            </a:r>
            <a:r>
              <a:rPr lang="en-US" sz="1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unique LPU technology ensures faster inference, lower latency, and energy efficiency compared to GPUs.</a:t>
            </a:r>
            <a:endParaRPr lang="en-US" sz="14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4F9B88-E68D-7A92-0321-BA85A6F60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37811"/>
              </p:ext>
            </p:extLst>
          </p:nvPr>
        </p:nvGraphicFramePr>
        <p:xfrm>
          <a:off x="6537018" y="5399341"/>
          <a:ext cx="5602222" cy="7315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83510">
                  <a:extLst>
                    <a:ext uri="{9D8B030D-6E8A-4147-A177-3AD203B41FA5}">
                      <a16:colId xmlns:a16="http://schemas.microsoft.com/office/drawing/2014/main" val="2094309159"/>
                    </a:ext>
                  </a:extLst>
                </a:gridCol>
                <a:gridCol w="1184090">
                  <a:extLst>
                    <a:ext uri="{9D8B030D-6E8A-4147-A177-3AD203B41FA5}">
                      <a16:colId xmlns:a16="http://schemas.microsoft.com/office/drawing/2014/main" val="716729348"/>
                    </a:ext>
                  </a:extLst>
                </a:gridCol>
                <a:gridCol w="3434622">
                  <a:extLst>
                    <a:ext uri="{9D8B030D-6E8A-4147-A177-3AD203B41FA5}">
                      <a16:colId xmlns:a16="http://schemas.microsoft.com/office/drawing/2014/main" val="35902550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Model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Developed By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Known For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695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Llama 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Contextual accuracy and language understanding.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30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/>
                        <a:t>Mistral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Mistral 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Speed and efficiency in generating responses.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969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2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1190A-8EBA-71D6-1150-47392512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238"/>
            <a:ext cx="10515599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Uses of Interactive PDF Explorer</a:t>
            </a:r>
            <a:endParaRPr lang="en-US" dirty="0"/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D13484-F157-1DE8-D7FB-A9214C4D1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802656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artoon of a robot and a child&#10;&#10;Description automatically generated">
            <a:extLst>
              <a:ext uri="{FF2B5EF4-FFF2-40B4-BE49-F238E27FC236}">
                <a16:creationId xmlns:a16="http://schemas.microsoft.com/office/drawing/2014/main" id="{9C937DB5-842A-2595-5DCF-8FA524509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141" y="2293345"/>
            <a:ext cx="3747847" cy="37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7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547E7-2386-A683-9665-D764B125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6318649" cy="1454051"/>
          </a:xfrm>
        </p:spPr>
        <p:txBody>
          <a:bodyPr anchor="b">
            <a:normAutofit/>
          </a:bodyPr>
          <a:lstStyle/>
          <a:p>
            <a:r>
              <a:rPr lang="en-US" sz="3300" b="1" dirty="0">
                <a:solidFill>
                  <a:schemeClr val="tx2"/>
                </a:solidFill>
              </a:rPr>
              <a:t>Architecture Overview &amp; Technology Used (RAG)</a:t>
            </a:r>
            <a:br>
              <a:rPr lang="en-US" sz="3300" b="1" dirty="0">
                <a:solidFill>
                  <a:schemeClr val="tx2"/>
                </a:solidFill>
              </a:rPr>
            </a:br>
            <a:endParaRPr lang="en-US" sz="3300" dirty="0">
              <a:solidFill>
                <a:schemeClr val="tx2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70" name="Freeform: Shape 50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51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52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3" name="Freeform: Shape 53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2" name="Picture 41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84B3C15E-A686-DD52-B8B3-0EBE6A1D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761" y="2676744"/>
            <a:ext cx="4537764" cy="1635237"/>
          </a:xfrm>
          <a:prstGeom prst="rect">
            <a:avLst/>
          </a:prstGeom>
        </p:spPr>
      </p:pic>
      <p:pic>
        <p:nvPicPr>
          <p:cNvPr id="30" name="Picture 29" descr="A screenshot of a phone&#10;&#10;Description automatically generated">
            <a:extLst>
              <a:ext uri="{FF2B5EF4-FFF2-40B4-BE49-F238E27FC236}">
                <a16:creationId xmlns:a16="http://schemas.microsoft.com/office/drawing/2014/main" id="{F0F74161-1FD6-150B-4102-BC6F1B8F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60" y="802955"/>
            <a:ext cx="4537765" cy="1769728"/>
          </a:xfrm>
          <a:prstGeom prst="rect">
            <a:avLst/>
          </a:prstGeom>
        </p:spPr>
      </p:pic>
      <p:pic>
        <p:nvPicPr>
          <p:cNvPr id="15" name="Picture 14" descr="A black rectangle with blue lines&#10;&#10;Description automatically generated">
            <a:extLst>
              <a:ext uri="{FF2B5EF4-FFF2-40B4-BE49-F238E27FC236}">
                <a16:creationId xmlns:a16="http://schemas.microsoft.com/office/drawing/2014/main" id="{C5FFFB80-00F7-F8EA-B515-DBEA1BF91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61" y="4615014"/>
            <a:ext cx="4537764" cy="1635237"/>
          </a:xfrm>
          <a:prstGeom prst="rect">
            <a:avLst/>
          </a:prstGeom>
        </p:spPr>
      </p:pic>
      <p:graphicFrame>
        <p:nvGraphicFramePr>
          <p:cNvPr id="74" name="Content Placeholder 2">
            <a:extLst>
              <a:ext uri="{FF2B5EF4-FFF2-40B4-BE49-F238E27FC236}">
                <a16:creationId xmlns:a16="http://schemas.microsoft.com/office/drawing/2014/main" id="{B4F8D6A7-1E07-C9C4-8F8A-29F66C7CBB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676775"/>
              </p:ext>
            </p:extLst>
          </p:nvPr>
        </p:nvGraphicFramePr>
        <p:xfrm>
          <a:off x="353435" y="2095117"/>
          <a:ext cx="5274633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FB25850-1D0C-2651-B777-967582A0B3B3}"/>
              </a:ext>
            </a:extLst>
          </p:cNvPr>
          <p:cNvSpPr txBox="1"/>
          <p:nvPr/>
        </p:nvSpPr>
        <p:spPr>
          <a:xfrm>
            <a:off x="6557818" y="452673"/>
            <a:ext cx="3911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RAG – Retrieval Augmented Generation &amp; </a:t>
            </a:r>
            <a:r>
              <a:rPr lang="en-US" sz="1000" dirty="0" err="1"/>
              <a:t>LangChain</a:t>
            </a:r>
            <a:r>
              <a:rPr lang="en-US" sz="1000" dirty="0"/>
              <a:t> Retrieval 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DD590-6CD1-9F5E-A83E-D94A5B38FC35}"/>
              </a:ext>
            </a:extLst>
          </p:cNvPr>
          <p:cNvSpPr txBox="1"/>
          <p:nvPr/>
        </p:nvSpPr>
        <p:spPr>
          <a:xfrm>
            <a:off x="804672" y="5996335"/>
            <a:ext cx="45508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** Note - RAG (Retrieval-Augmented Generation)</a:t>
            </a:r>
            <a:r>
              <a:rPr lang="en-US" sz="900" dirty="0"/>
              <a:t>: A type of application where a </a:t>
            </a:r>
            <a:r>
              <a:rPr lang="en-US" sz="900" b="1" dirty="0"/>
              <a:t>Generative AI app</a:t>
            </a:r>
            <a:r>
              <a:rPr lang="en-US" sz="900" dirty="0"/>
              <a:t> interacts with a large data source (e.g., PDFs) to retrieve relevant information and respond to user queries.</a:t>
            </a:r>
          </a:p>
        </p:txBody>
      </p:sp>
    </p:spTree>
    <p:extLst>
      <p:ext uri="{BB962C8B-B14F-4D97-AF65-F5344CB8AC3E}">
        <p14:creationId xmlns:p14="http://schemas.microsoft.com/office/powerpoint/2010/main" val="257506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40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3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BC1588-FD95-BD98-8FD0-105C4369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Workflow</a:t>
            </a: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819601B-ADA1-8A5C-690E-C6B8DF045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877949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39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A7BD-BF40-B97B-C06C-149BBF56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79" y="349112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Challenges and Next Steps</a:t>
            </a:r>
            <a:br>
              <a:rPr lang="en-US" sz="2800" b="1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E38260-2D52-8BF7-F6AE-4C5B2EEDC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97068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89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EFE50-07E5-1104-BC66-C40AAB6A1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21" y="3011106"/>
            <a:ext cx="5533373" cy="835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      Thank you</a:t>
            </a:r>
          </a:p>
        </p:txBody>
      </p:sp>
      <p:pic>
        <p:nvPicPr>
          <p:cNvPr id="5" name="Picture 4" descr="A robot sitting at a computer&#10;&#10;Description automatically generated">
            <a:extLst>
              <a:ext uri="{FF2B5EF4-FFF2-40B4-BE49-F238E27FC236}">
                <a16:creationId xmlns:a16="http://schemas.microsoft.com/office/drawing/2014/main" id="{8859B227-C9EC-6B8E-798F-6F68706DD3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0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194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  <wetp:taskpane dockstate="right" visibility="0" width="35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AFFFC371-08F7-534D-8B8A-6C828814545D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DC30ACC-9E8F-574A-85EA-7B6F050A6D43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8F26B3FF-77A5-594B-9A06-EA1653B560A1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893</TotalTime>
  <Words>773</Words>
  <Application>Microsoft Macintosh PowerPoint</Application>
  <PresentationFormat>Widescreen</PresentationFormat>
  <Paragraphs>87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APPLE CHANCERY</vt:lpstr>
      <vt:lpstr>APPLE CHANCERY</vt:lpstr>
      <vt:lpstr>Aptos</vt:lpstr>
      <vt:lpstr>Aptos Display</vt:lpstr>
      <vt:lpstr>Arial</vt:lpstr>
      <vt:lpstr>Calibri</vt:lpstr>
      <vt:lpstr>Comic Sans MS</vt:lpstr>
      <vt:lpstr>Franklin Gothic Demi</vt:lpstr>
      <vt:lpstr>Office Theme</vt:lpstr>
      <vt:lpstr>Project Report:  Interactive PDF              Explorer </vt:lpstr>
      <vt:lpstr>LLM Model</vt:lpstr>
      <vt:lpstr>Introduction</vt:lpstr>
      <vt:lpstr>Uses of Interactive PDF Explorer</vt:lpstr>
      <vt:lpstr>Architecture Overview &amp; Technology Used (RAG) </vt:lpstr>
      <vt:lpstr>Workflow</vt:lpstr>
      <vt:lpstr>Challenges and Next Steps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Darshika Verma</dc:creator>
  <cp:lastModifiedBy>Darshika Verma</cp:lastModifiedBy>
  <cp:revision>106</cp:revision>
  <dcterms:created xsi:type="dcterms:W3CDTF">2024-11-29T19:00:11Z</dcterms:created>
  <dcterms:modified xsi:type="dcterms:W3CDTF">2024-11-30T22:38:20Z</dcterms:modified>
</cp:coreProperties>
</file>