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67" r:id="rId20"/>
    <p:sldId id="275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E170E2-82D7-14E0-D932-3411A9455D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FDE71-D9A1-F48C-83C0-3A588D99E3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CC0CFB-D75E-4DEB-8D28-375EABBB6F3C}" type="datetimeFigureOut">
              <a:rPr lang="en-IN"/>
              <a:pPr>
                <a:defRPr/>
              </a:pPr>
              <a:t>29-05-2022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F71831-3BB2-DFFC-3BEE-91E10FD7FB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DFE94C-64F5-A142-B04B-7D829CA98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30844-3DDE-3833-D6CA-732D4F3D2A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32B2-0AE3-E151-465E-5E84E9875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9E352FF-A0B6-4BD9-835F-CF0CF6E74CBD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FE9C-4D39-D84F-D487-2787BE75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2FCD-0CFB-D844-101E-A9380AF6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3C75-5C19-3DBF-921A-15E47102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9C084-D643-4480-9CC9-9CF260CD7A6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121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2DB8-AEE9-4846-67D2-8EEA805F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2BE4-9A34-4A3D-C97D-71BC109C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C26B-6FAA-3B67-B008-C3417C3F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DD1A4-D8ED-45E2-8147-B45CDB51456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6437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F1B8-A594-1145-28EC-90C1C33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BF32-B853-B996-3ECD-5A10C9C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1558-BA1A-0D6C-795B-EAE00D31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5DDBD-CD1D-4330-A2E9-A6230DFAD1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9103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77D932BA-E3CA-918E-44C9-A90D96DFE9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275" y="17463"/>
            <a:ext cx="115887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816"/>
            <a:ext cx="10515600" cy="923827"/>
          </a:xfrm>
          <a:solidFill>
            <a:srgbClr val="002060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57C3-7783-4858-6E98-3EC1072F0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46838"/>
            <a:ext cx="7772400" cy="411162"/>
          </a:xfrm>
          <a:solidFill>
            <a:srgbClr val="002060"/>
          </a:solidFill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74402-B89E-AF7C-C37B-BD1556B957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72400" y="6446838"/>
            <a:ext cx="4419600" cy="411162"/>
          </a:xfrm>
          <a:solidFill>
            <a:srgbClr val="002060"/>
          </a:solidFill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EC0BA284-DBCC-493D-B520-156F5E61BCC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3198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071D-A2AC-0C6A-BB05-2413F641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0AE6-DBB3-8F9A-20CB-B8EADDF4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1E42-73EF-1B18-542B-A1D3495D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075AB-5B56-4B63-ADF1-B837CB7E6E4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9041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F259C9B-65BF-C071-E21B-285FB721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FCE7E1-DF1F-AB57-B8E5-457F3CE3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06926-66FB-6654-911F-025857F1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92E6-76A8-4DCF-963C-F352508D16B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6640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9C6519-3C0D-5514-58D9-D2D19323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3B13615-2974-09CF-06D1-9E73FE4D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9CED89-3A5B-1E9A-F80D-793BF06B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9E182-7F29-408E-B0DA-CD0F01F84E0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179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31923D9-D3C0-E5AC-75F0-3369B5B5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91C1900-DE0D-9F31-7F9F-95EB098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6AFF3D-5FC6-55D0-60D6-DBB4C2A6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4BC80-B73A-45E9-97D9-406A65D853D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930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6D0A2A9-83B7-F87F-C2B8-E9E85A3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319073-F9D0-C73A-C5D9-D75F04BD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45C521-8812-36D9-B42E-5F2DE3A2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4475-5EBD-45A8-BAB0-3A4CB5553F0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6590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6DFAB6-FCDF-ECB6-6273-2FCBAEC6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0A9B44-7819-DBBA-4884-E559A8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72793F-340D-9B6A-30FB-A0CC5B9A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6253-9B96-429B-87CD-67A8D6D3DB4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0542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DC58BE-482E-32A0-E79B-8EB5F28B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BB5403-EC22-78DA-E802-C3A4DDB4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25D96-516A-6FF7-3DD2-9C725B64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B95C8-2EED-49CA-8A9F-49B4FD87779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145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0EBA7AE-490F-5BC5-D47D-11D5636B23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CACBB33-6D03-70B9-2FDA-51701ADF96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6EAB-C7F3-8E29-48C7-08CCEDF62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22F3-AB3E-4F6D-8B02-90D713C9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6AE8-1D54-26DE-735F-191A6C7F2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9D4243-A4B4-420A-B2BC-6B8F1E119EE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firebase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D367-970E-2DC2-5C74-90C36618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906"/>
            <a:ext cx="12192000" cy="913827"/>
          </a:xfrm>
          <a:ln>
            <a:miter lim="800000"/>
            <a:headEnd/>
            <a:tailEnd/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36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Palatino Linotype" panose="02040502050505030304" pitchFamily="18" charset="0"/>
              </a:rPr>
              <a:t>SAI VIDYA INSTITUTE OF TECHNOLOGY</a:t>
            </a:r>
            <a:br>
              <a:rPr lang="en-IN" sz="36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latin typeface="Palatino Linotype" panose="02040502050505030304" pitchFamily="18" charset="0"/>
              </a:rPr>
            </a:br>
            <a:endParaRPr lang="en-IN" sz="3600" b="1" dirty="0">
              <a:ln w="22225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4D934EAB-646D-4757-F0D8-999CDFA4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1913"/>
            <a:ext cx="9144000" cy="461962"/>
          </a:xfrm>
        </p:spPr>
        <p:txBody>
          <a:bodyPr/>
          <a:lstStyle/>
          <a:p>
            <a:pPr eaLnBrk="1" hangingPunct="1"/>
            <a:r>
              <a:rPr lang="en-IN" altLang="en-US" b="1">
                <a:latin typeface="Palatino Linotype" panose="02040502050505030304" pitchFamily="18" charset="0"/>
              </a:rPr>
              <a:t>Accredited by NBA, New Delhi </a:t>
            </a:r>
          </a:p>
          <a:p>
            <a:pPr eaLnBrk="1" hangingPunct="1"/>
            <a:r>
              <a:rPr lang="en-IN" altLang="en-US" b="1">
                <a:latin typeface="Palatino Linotype" panose="02040502050505030304" pitchFamily="18" charset="0"/>
              </a:rPr>
              <a:t>Rajanukunte, Bengaluru - 560064</a:t>
            </a:r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3CA1424B-ABBE-C1F7-70AB-835A749CB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189163"/>
            <a:ext cx="11684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4">
            <a:extLst>
              <a:ext uri="{FF2B5EF4-FFF2-40B4-BE49-F238E27FC236}">
                <a16:creationId xmlns:a16="http://schemas.microsoft.com/office/drawing/2014/main" id="{02EA9B94-DC0D-48B4-8358-528EC844F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882" y="3800475"/>
            <a:ext cx="107878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400" b="1" u="sng" dirty="0">
                <a:solidFill>
                  <a:srgbClr val="00B0F0"/>
                </a:solidFill>
                <a:latin typeface="Palatino Linotype" panose="02040502050505030304" pitchFamily="18" charset="0"/>
              </a:rPr>
              <a:t>Design and Implement Backend Server(Timer, User Respone Time,   Unauthorized Access) for online MCQ/SBQ Platforms</a:t>
            </a:r>
          </a:p>
        </p:txBody>
      </p:sp>
      <p:sp>
        <p:nvSpPr>
          <p:cNvPr id="3078" name="TextBox 5">
            <a:extLst>
              <a:ext uri="{FF2B5EF4-FFF2-40B4-BE49-F238E27FC236}">
                <a16:creationId xmlns:a16="http://schemas.microsoft.com/office/drawing/2014/main" id="{AF26E95C-AE48-4722-11D7-558B423AE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4954855"/>
            <a:ext cx="4505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Presented By</a:t>
            </a:r>
          </a:p>
          <a:p>
            <a:pPr algn="ctr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Darshika B</a:t>
            </a:r>
          </a:p>
          <a:p>
            <a:pPr algn="ctr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1VA18CS009</a:t>
            </a:r>
          </a:p>
          <a:p>
            <a:pPr eaLnBrk="1" hangingPunct="1"/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3079" name="TextBox 6">
            <a:extLst>
              <a:ext uri="{FF2B5EF4-FFF2-40B4-BE49-F238E27FC236}">
                <a16:creationId xmlns:a16="http://schemas.microsoft.com/office/drawing/2014/main" id="{6E24BC4C-EF09-1549-D028-0DBE602D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975225"/>
            <a:ext cx="41465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Internal Guide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Sreelatha P K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Dept, of CSE</a:t>
            </a:r>
          </a:p>
          <a:p>
            <a:pPr algn="ctr" eaLnBrk="1" hangingPunct="1"/>
            <a:endParaRPr lang="en-IN" altLang="en-US" sz="2400" b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2E1F8-BC8D-3ADF-ED59-AC155B181D6A}"/>
              </a:ext>
            </a:extLst>
          </p:cNvPr>
          <p:cNvSpPr txBox="1"/>
          <p:nvPr/>
        </p:nvSpPr>
        <p:spPr>
          <a:xfrm>
            <a:off x="0" y="731838"/>
            <a:ext cx="12192000" cy="584200"/>
          </a:xfrm>
          <a:prstGeom prst="rect">
            <a:avLst/>
          </a:prstGeo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>
                <a:solidFill>
                  <a:srgbClr val="002060"/>
                </a:solidFill>
                <a:latin typeface="+mn-lt"/>
                <a:cs typeface="+mn-cs"/>
              </a:rPr>
              <a:t>Department of Computer Science and Engineering</a:t>
            </a:r>
          </a:p>
        </p:txBody>
      </p:sp>
      <p:sp>
        <p:nvSpPr>
          <p:cNvPr id="3081" name="TextBox 8">
            <a:extLst>
              <a:ext uri="{FF2B5EF4-FFF2-40B4-BE49-F238E27FC236}">
                <a16:creationId xmlns:a16="http://schemas.microsoft.com/office/drawing/2014/main" id="{FB44FCF8-CECA-BC74-5031-81E70E36F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00413"/>
            <a:ext cx="1219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400" b="1">
                <a:solidFill>
                  <a:srgbClr val="002060"/>
                </a:solidFill>
                <a:latin typeface="Palatino Linotype" panose="02040502050505030304" pitchFamily="18" charset="0"/>
              </a:rPr>
              <a:t>Internship (18CSI85)  Presentation on</a:t>
            </a:r>
          </a:p>
        </p:txBody>
      </p:sp>
      <p:sp>
        <p:nvSpPr>
          <p:cNvPr id="3082" name="TextBox 14">
            <a:extLst>
              <a:ext uri="{FF2B5EF4-FFF2-40B4-BE49-F238E27FC236}">
                <a16:creationId xmlns:a16="http://schemas.microsoft.com/office/drawing/2014/main" id="{96282B08-64D0-17E3-DE6B-E7C9E572B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5054600"/>
            <a:ext cx="41481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4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External Guide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Abhinav Kumar Abhay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K-AKA Technology Services</a:t>
            </a:r>
          </a:p>
        </p:txBody>
      </p:sp>
      <p:sp>
        <p:nvSpPr>
          <p:cNvPr id="3083" name="TextBox 2">
            <a:extLst>
              <a:ext uri="{FF2B5EF4-FFF2-40B4-BE49-F238E27FC236}">
                <a16:creationId xmlns:a16="http://schemas.microsoft.com/office/drawing/2014/main" id="{0E7A0C61-8BC4-D1E6-9B89-D67622CAA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6492875"/>
            <a:ext cx="3789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1600"/>
              <a:t>2021-22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Project Snapshots: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10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E2EA4E3-51B9-4A31-ABD4-E159AA5B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28" y="1436034"/>
            <a:ext cx="8437944" cy="474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70178-CAA7-4F29-8159-E8C07285F49D}"/>
              </a:ext>
            </a:extLst>
          </p:cNvPr>
          <p:cNvSpPr txBox="1"/>
          <p:nvPr/>
        </p:nvSpPr>
        <p:spPr>
          <a:xfrm>
            <a:off x="395288" y="2044005"/>
            <a:ext cx="3158140" cy="1384995"/>
          </a:xfrm>
          <a:prstGeom prst="rect">
            <a:avLst/>
          </a:prstGeo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Timer is given to complete the registration form</a:t>
            </a:r>
          </a:p>
        </p:txBody>
      </p:sp>
    </p:spTree>
    <p:extLst>
      <p:ext uri="{BB962C8B-B14F-4D97-AF65-F5344CB8AC3E}">
        <p14:creationId xmlns:p14="http://schemas.microsoft.com/office/powerpoint/2010/main" val="322747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Project Snapshots: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11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70178-CAA7-4F29-8159-E8C07285F49D}"/>
              </a:ext>
            </a:extLst>
          </p:cNvPr>
          <p:cNvSpPr txBox="1"/>
          <p:nvPr/>
        </p:nvSpPr>
        <p:spPr>
          <a:xfrm>
            <a:off x="395288" y="1979271"/>
            <a:ext cx="3158140" cy="1384995"/>
          </a:xfrm>
          <a:prstGeom prst="rect">
            <a:avLst/>
          </a:prstGeo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Registration form closed after the desired Time</a:t>
            </a:r>
          </a:p>
        </p:txBody>
      </p:sp>
      <p:pic>
        <p:nvPicPr>
          <p:cNvPr id="6" name="Picture 5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056364A-83FE-4BF8-894B-4519844C6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75" y="1526099"/>
            <a:ext cx="8459739" cy="4758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03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Project Snapshots: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12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70178-CAA7-4F29-8159-E8C07285F49D}"/>
              </a:ext>
            </a:extLst>
          </p:cNvPr>
          <p:cNvSpPr txBox="1"/>
          <p:nvPr/>
        </p:nvSpPr>
        <p:spPr>
          <a:xfrm>
            <a:off x="395288" y="1979271"/>
            <a:ext cx="3158140" cy="1384995"/>
          </a:xfrm>
          <a:prstGeom prst="rect">
            <a:avLst/>
          </a:prstGeo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SBQ exam to be completed with  the allotted time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72C8D8-AFFC-478C-94AA-C709B28BD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60" y="1364587"/>
            <a:ext cx="8673296" cy="4878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31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EE6-6697-4669-BE6D-D890889B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Project Snapshots: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3B5-62F1-4BF5-8F7C-5CF3CC50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1928367"/>
            <a:ext cx="3024883" cy="1603375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2800" dirty="0">
                <a:latin typeface="+mn-lt"/>
              </a:rPr>
              <a:t>SBQ exam Closed</a:t>
            </a:r>
          </a:p>
          <a:p>
            <a:pPr marL="0" indent="0">
              <a:buNone/>
            </a:pPr>
            <a:r>
              <a:rPr lang="en-US" dirty="0"/>
              <a:t>If exceeds the given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BC1E-2AB8-4A1A-AD2C-523E9D9BE5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40EA2-48C4-49E8-BD10-FC054021D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BA284-DBCC-493D-B520-156F5E61BCCE}" type="slidenum">
              <a:rPr lang="en-IN" altLang="en-US" smtClean="0"/>
              <a:pPr/>
              <a:t>13</a:t>
            </a:fld>
            <a:endParaRPr lang="en-IN" alt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508B0D-7A96-4CDF-9973-B1A70575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39" y="1613043"/>
            <a:ext cx="8291245" cy="4663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39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EE6-6697-4669-BE6D-D890889B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Project Snapshots: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3B5-62F1-4BF5-8F7C-5CF3CC50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1928367"/>
            <a:ext cx="3024883" cy="1603375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MCQ </a:t>
            </a:r>
            <a:r>
              <a:rPr lang="en-US" sz="2800" dirty="0">
                <a:latin typeface="+mn-lt"/>
              </a:rPr>
              <a:t>exam Closed </a:t>
            </a:r>
            <a:r>
              <a:rPr lang="en-US" dirty="0"/>
              <a:t>If exceeds the given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BC1E-2AB8-4A1A-AD2C-523E9D9BE5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40EA2-48C4-49E8-BD10-FC054021D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BA284-DBCC-493D-B520-156F5E61BCCE}" type="slidenum">
              <a:rPr lang="en-IN" altLang="en-US" smtClean="0"/>
              <a:pPr/>
              <a:t>14</a:t>
            </a:fld>
            <a:endParaRPr lang="en-IN" alt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600074-0FBF-4B64-B7D6-12642161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99" y="1304826"/>
            <a:ext cx="8849472" cy="4977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83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EE6-6697-4669-BE6D-D890889B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Project Snapshots: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3B5-62F1-4BF5-8F7C-5CF3CC50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1928367"/>
            <a:ext cx="3024883" cy="1603375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Enabled Exam Dashboard once registration is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BC1E-2AB8-4A1A-AD2C-523E9D9BE5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40EA2-48C4-49E8-BD10-FC054021D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BA284-DBCC-493D-B520-156F5E61BCCE}" type="slidenum">
              <a:rPr lang="en-IN" altLang="en-US" smtClean="0"/>
              <a:pPr/>
              <a:t>15</a:t>
            </a:fld>
            <a:endParaRPr lang="en-IN" alt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366D09-D767-42C8-90DF-01C0E5406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27" y="1407560"/>
            <a:ext cx="8621173" cy="4849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59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725D-3FA9-48F7-AFDF-1340ADA3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9B4E-0067-4275-8060-EA633B9FF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24" y="1589320"/>
            <a:ext cx="5295473" cy="1164154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Exam Registration enabled only if Personal details and educational details are completed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E364E-DDA1-4721-85A1-DA51BBF282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B66DE-9600-4959-87D9-1FA677B282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BA284-DBCC-493D-B520-156F5E61BCCE}" type="slidenum">
              <a:rPr lang="en-IN" altLang="en-US" smtClean="0"/>
              <a:pPr/>
              <a:t>16</a:t>
            </a:fld>
            <a:endParaRPr lang="en-IN" alt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1F2BCA-CDE7-41A2-B266-C91F368F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00" y="1358719"/>
            <a:ext cx="5566376" cy="3131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05D96F-3026-4375-8D30-4711B036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0" y="2880597"/>
            <a:ext cx="6173627" cy="3472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241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EE6-6697-4669-BE6D-D890889B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Project Snapshots: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3B5-62F1-4BF5-8F7C-5CF3CC50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44" y="1928367"/>
            <a:ext cx="2603643" cy="1603375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Exam registration enabled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BC1E-2AB8-4A1A-AD2C-523E9D9BE5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Dept. of ISE,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40EA2-48C4-49E8-BD10-FC054021D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BA284-DBCC-493D-B520-156F5E61BCCE}" type="slidenum">
              <a:rPr lang="en-IN" altLang="en-US" smtClean="0"/>
              <a:pPr/>
              <a:t>17</a:t>
            </a:fld>
            <a:endParaRPr lang="en-IN" alt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EDACA8-D393-4BD2-BFE5-0D111306E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87" y="1330609"/>
            <a:ext cx="8757801" cy="4926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Reflection Notes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 eaLnBrk="1" hangingPunct="1">
              <a:buNone/>
            </a:pPr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18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6EDD1-1037-4A2D-AFB6-9652FF580EB2}"/>
              </a:ext>
            </a:extLst>
          </p:cNvPr>
          <p:cNvSpPr txBox="1"/>
          <p:nvPr/>
        </p:nvSpPr>
        <p:spPr>
          <a:xfrm>
            <a:off x="544010" y="1840375"/>
            <a:ext cx="9907929" cy="4247317"/>
          </a:xfrm>
          <a:prstGeom prst="rect">
            <a:avLst/>
          </a:prstGeo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I am glad to share my experience about the internship.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I have learnt a lot of things related to html, 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css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, java script . Internship was very informative, and I gained a lot of knowledge about python. I got a good experience with hands on session which was very helpful.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I thank our trainer for teaching so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4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References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 eaLnBrk="1" hangingPunct="1">
              <a:buNone/>
            </a:pPr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19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6EDD1-1037-4A2D-AFB6-9652FF580EB2}"/>
              </a:ext>
            </a:extLst>
          </p:cNvPr>
          <p:cNvSpPr txBox="1"/>
          <p:nvPr/>
        </p:nvSpPr>
        <p:spPr>
          <a:xfrm>
            <a:off x="1089949" y="1628507"/>
            <a:ext cx="10012101" cy="3600986"/>
          </a:xfrm>
          <a:prstGeom prst="rect">
            <a:avLst/>
          </a:prstGeo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50000"/>
              </a:lnSpc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https://www.geeksforgeeks.org/python-tkinter-tutorial/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lnSpc>
                <a:spcPct val="250000"/>
              </a:lnSpc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https://www.tutorialspoint.com/firebase/index.htm</a:t>
            </a:r>
            <a:endParaRPr lang="en-US" sz="28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lnSpc>
                <a:spcPct val="250000"/>
              </a:lnSpc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 u="sng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https://www.javascript.com</a:t>
            </a:r>
            <a:endParaRPr lang="en-IN" sz="2800" u="sng" cap="small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Presentation Outline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About the Organization.</a:t>
            </a: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About Department.</a:t>
            </a: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Task Performed.</a:t>
            </a: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Reflection Notes.</a:t>
            </a:r>
          </a:p>
          <a:p>
            <a:pPr eaLnBrk="1" hangingPunct="1"/>
            <a:r>
              <a:rPr lang="en-IN" altLang="en-US" dirty="0">
                <a:latin typeface="Palatino Linotype" panose="02040502050505030304" pitchFamily="18" charset="0"/>
              </a:rPr>
              <a:t>References.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2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53C7C-CAAE-4EDD-8FCE-FF7764A92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Dept. of ISE,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1F865-0512-4BB0-B110-BD7E7C075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BA284-DBCC-493D-B520-156F5E61BCCE}" type="slidenum">
              <a:rPr lang="en-IN" altLang="en-US" smtClean="0"/>
              <a:pPr/>
              <a:t>20</a:t>
            </a:fld>
            <a:endParaRPr lang="en-IN" altLang="en-US"/>
          </a:p>
        </p:txBody>
      </p:sp>
      <p:pic>
        <p:nvPicPr>
          <p:cNvPr id="9" name="Content Placeholder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745E710-D757-440D-A7B5-D43CDEE6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6" y="1397482"/>
            <a:ext cx="10919083" cy="4302964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925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About Organization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800" dirty="0">
                <a:cs typeface="Times New Roman" panose="02020603050405020304" pitchFamily="18" charset="0"/>
              </a:rPr>
              <a:t>K-AKA is a fast and growing software company, started in the year 2020 to provide the best services to the user's needs. 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cs typeface="Times New Roman" panose="02020603050405020304" pitchFamily="18" charset="0"/>
              </a:rPr>
              <a:t>It is a (SaaS) Software as a service company, currently growing its network in the Bangalore, New-Delhi, etc.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cs typeface="Times New Roman" panose="02020603050405020304" pitchFamily="18" charset="0"/>
              </a:rPr>
              <a:t>This company focuses on the multiple domain such as 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1)Training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2)Development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3)SaaS(Software as a Services)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>
                <a:cs typeface="Times New Roman" panose="02020603050405020304" pitchFamily="18" charset="0"/>
              </a:rPr>
              <a:t>       4)Consultancy</a:t>
            </a:r>
            <a:endParaRPr lang="en-IN" sz="280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3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8" name="Picture 7" descr="k_aka logo.png">
            <a:extLst>
              <a:ext uri="{FF2B5EF4-FFF2-40B4-BE49-F238E27FC236}">
                <a16:creationId xmlns:a16="http://schemas.microsoft.com/office/drawing/2014/main" id="{5A00F122-E9A0-4734-9268-CCDED4D7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752" y="3619391"/>
            <a:ext cx="1496354" cy="1496354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64822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46">
              <a:srgbClr val="B5C8E7"/>
            </a:gs>
            <a:gs pos="30340">
              <a:srgbClr val="D7E1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About Department: Process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4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8B57F3-6F14-4C6B-B367-5B4D035D4FE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05" y="1614653"/>
            <a:ext cx="7637990" cy="4292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8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507F-4613-49ED-8064-F23E1A6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dirty="0">
                <a:latin typeface="Palatino Linotype" panose="02040502050505030304" pitchFamily="18" charset="0"/>
              </a:rPr>
              <a:t>Task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A1B2-3ADA-4F46-9EA0-72F62BB8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32"/>
            <a:ext cx="10515600" cy="5154606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anose="02020603050405020304" pitchFamily="18" charset="0"/>
              </a:rPr>
              <a:t>Full Stack Web Development.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Learnt Front-end framework.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Learnt Backend Technologies.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cs typeface="Times New Roman" panose="02020603050405020304" pitchFamily="18" charset="0"/>
              </a:rPr>
              <a:t>Designed and Implemented </a:t>
            </a:r>
            <a:r>
              <a:rPr lang="en-IN" sz="2800" dirty="0"/>
              <a:t>MCQ and SBQ Exam Platform.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Implemented  specific timer for registration form and  </a:t>
            </a:r>
            <a:r>
              <a:rPr lang="en-US" dirty="0"/>
              <a:t>also included user Response time  for each of MCQ/SBQ Exam.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Added the functionality for Unauthorized Access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95ECB-EE0E-4D41-92B6-56C81F07C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Dept. of CSE,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CA15F-68A6-44D3-A122-0D3B74F91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0BA284-DBCC-493D-B520-156F5E61BCCE}" type="slidenum">
              <a:rPr lang="en-IN" altLang="en-US" smtClean="0"/>
              <a:pPr/>
              <a:t>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9144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Front-End Framework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dk1"/>
                </a:solidFill>
                <a:ea typeface="Calibri"/>
                <a:cs typeface="Times New Roman" panose="02020603050405020304" pitchFamily="18" charset="0"/>
                <a:sym typeface="Calibri"/>
              </a:rPr>
              <a:t>HTML : It is a Front-end Web Framework</a:t>
            </a:r>
          </a:p>
          <a:p>
            <a:pPr eaLnBrk="1" hangingPunct="1"/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6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4B7EC-0598-47AD-9D33-4EED177D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124" y="1792573"/>
            <a:ext cx="5017064" cy="30102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ECE265-A1A8-4605-85E7-8E8FECEF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55" y="2410699"/>
            <a:ext cx="5599186" cy="34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0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Backend Technology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lnSpc>
                <a:spcPct val="150000"/>
              </a:lnSpc>
              <a:buFont typeface="Source Sans Pro"/>
              <a:buNone/>
            </a:pPr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and Password Authentication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Sign up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into real-time database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data from real-time database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image into real-time database</a:t>
            </a:r>
          </a:p>
          <a:p>
            <a:pPr eaLnBrk="1" hangingPunct="1"/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7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E0C1-C9FE-4798-A319-A1376DB6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18" y="1577340"/>
            <a:ext cx="5449714" cy="2996882"/>
          </a:xfrm>
          <a:prstGeom prst="rect">
            <a:avLst/>
          </a:prstGeo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6333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Requirements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>
              <a:lnSpc>
                <a:spcPct val="170000"/>
              </a:lnSpc>
              <a:buFont typeface="Source Sans Pro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cs typeface="Times New Roman" panose="02020603050405020304" pitchFamily="18" charset="0"/>
              </a:rPr>
              <a:t>Front-end :HTML,CSS</a:t>
            </a:r>
          </a:p>
          <a:p>
            <a:pPr marL="0" indent="0" algn="just">
              <a:lnSpc>
                <a:spcPct val="170000"/>
              </a:lnSpc>
              <a:buFont typeface="Source Sans Pro"/>
              <a:buNone/>
            </a:pPr>
            <a:r>
              <a:rPr lang="en-US" sz="2800" dirty="0">
                <a:cs typeface="Times New Roman" panose="02020603050405020304" pitchFamily="18" charset="0"/>
              </a:rPr>
              <a:t>• Back-end : Firebase  </a:t>
            </a:r>
          </a:p>
          <a:p>
            <a:pPr marL="0" indent="0" algn="just">
              <a:lnSpc>
                <a:spcPct val="170000"/>
              </a:lnSpc>
              <a:buFont typeface="Source Sans Pro"/>
              <a:buNone/>
            </a:pPr>
            <a:r>
              <a:rPr lang="en-US" sz="2800" dirty="0">
                <a:cs typeface="Times New Roman" panose="02020603050405020304" pitchFamily="18" charset="0"/>
              </a:rPr>
              <a:t>• Language used: JavaScript</a:t>
            </a:r>
          </a:p>
          <a:p>
            <a:pPr marL="0" indent="0" algn="just">
              <a:lnSpc>
                <a:spcPct val="170000"/>
              </a:lnSpc>
              <a:buFont typeface="Source Sans Pro"/>
              <a:buNone/>
            </a:pPr>
            <a:r>
              <a:rPr lang="en-US" sz="2800" dirty="0">
                <a:cs typeface="Times New Roman" panose="02020603050405020304" pitchFamily="18" charset="0"/>
              </a:rPr>
              <a:t>• IDE Used : Sublime</a:t>
            </a:r>
            <a:endParaRPr lang="en-IN" sz="2800" dirty="0"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8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8" name="Picture 7" descr="css.png">
            <a:extLst>
              <a:ext uri="{FF2B5EF4-FFF2-40B4-BE49-F238E27FC236}">
                <a16:creationId xmlns:a16="http://schemas.microsoft.com/office/drawing/2014/main" id="{FE48A763-7934-472E-8477-02874ECD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79" y="1562392"/>
            <a:ext cx="1055077" cy="1055077"/>
          </a:xfrm>
          <a:prstGeom prst="rect">
            <a:avLst/>
          </a:prstGeom>
        </p:spPr>
      </p:pic>
      <p:pic>
        <p:nvPicPr>
          <p:cNvPr id="9" name="Picture 8" descr="html.png">
            <a:extLst>
              <a:ext uri="{FF2B5EF4-FFF2-40B4-BE49-F238E27FC236}">
                <a16:creationId xmlns:a16="http://schemas.microsoft.com/office/drawing/2014/main" id="{D9E61493-72E8-4021-82B5-EA4F7364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62" y="1608369"/>
            <a:ext cx="1007598" cy="1007598"/>
          </a:xfrm>
          <a:prstGeom prst="rect">
            <a:avLst/>
          </a:prstGeom>
        </p:spPr>
      </p:pic>
      <p:pic>
        <p:nvPicPr>
          <p:cNvPr id="10" name="Picture 9" descr="js.png">
            <a:extLst>
              <a:ext uri="{FF2B5EF4-FFF2-40B4-BE49-F238E27FC236}">
                <a16:creationId xmlns:a16="http://schemas.microsoft.com/office/drawing/2014/main" id="{64AE2972-D501-48D7-9672-C779E0734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853" y="3133227"/>
            <a:ext cx="1564328" cy="977705"/>
          </a:xfrm>
          <a:prstGeom prst="rect">
            <a:avLst/>
          </a:prstGeom>
        </p:spPr>
      </p:pic>
      <p:pic>
        <p:nvPicPr>
          <p:cNvPr id="11" name="Picture 10" descr="sublime.jfif">
            <a:extLst>
              <a:ext uri="{FF2B5EF4-FFF2-40B4-BE49-F238E27FC236}">
                <a16:creationId xmlns:a16="http://schemas.microsoft.com/office/drawing/2014/main" id="{ECD57344-7F4F-4E74-8C94-7324DFD5A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099" y="4388745"/>
            <a:ext cx="913521" cy="9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7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60C-2988-E6CB-58DC-7D008C5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>
                <a:ln>
                  <a:solidFill>
                    <a:schemeClr val="bg1"/>
                  </a:solidFill>
                </a:ln>
                <a:latin typeface="Palatino Linotype" panose="02040502050505030304" pitchFamily="18" charset="0"/>
              </a:rPr>
              <a:t>Overview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3A6D9F4-70DB-B30F-16C9-5E16EFA3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49388"/>
            <a:ext cx="11264900" cy="4719637"/>
          </a:xfrm>
          <a:gradFill>
            <a:gsLst>
              <a:gs pos="64046">
                <a:srgbClr val="B5C8E7"/>
              </a:gs>
              <a:gs pos="30340">
                <a:srgbClr val="D7E1F2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Once after registering for the exam, the candidate can take up MCQ exam.</a:t>
            </a:r>
          </a:p>
          <a:p>
            <a:r>
              <a:rPr lang="en-US" dirty="0"/>
              <a:t>After taking up MCQ platform, only if the average marks or qualifying marks is scored by the candidate, he/she can take up SBQ exam.</a:t>
            </a:r>
          </a:p>
          <a:p>
            <a:r>
              <a:rPr lang="en-US" dirty="0"/>
              <a:t>Both for MCQ and SBQ exam timer will be set.</a:t>
            </a:r>
          </a:p>
          <a:p>
            <a:r>
              <a:rPr lang="en-US" dirty="0"/>
              <a:t>Until the candidate takes up MCQ exam , he/she cannot take up SBQ exam.</a:t>
            </a:r>
          </a:p>
          <a:p>
            <a:pPr marL="0" indent="0" eaLnBrk="1" hangingPunct="1">
              <a:buNone/>
            </a:pPr>
            <a:endParaRPr lang="en-IN" alt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973CA-828B-8890-2039-47E8C4D8BAFD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Palatino Linotype" panose="02040502050505030304" pitchFamily="18" charset="0"/>
                <a:cs typeface="+mn-cs"/>
              </a:rPr>
              <a:t>Dept. of ISE, SVIT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Footer Placeholder 3">
            <a:extLst>
              <a:ext uri="{FF2B5EF4-FFF2-40B4-BE49-F238E27FC236}">
                <a16:creationId xmlns:a16="http://schemas.microsoft.com/office/drawing/2014/main" id="{096AB524-601C-2F93-4129-EE5A028BC8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0" y="6446838"/>
            <a:ext cx="8677275" cy="4111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Dept. of CSE, SVIT</a:t>
            </a:r>
          </a:p>
        </p:txBody>
      </p:sp>
      <p:sp>
        <p:nvSpPr>
          <p:cNvPr id="4102" name="Slide Number Placeholder 4">
            <a:extLst>
              <a:ext uri="{FF2B5EF4-FFF2-40B4-BE49-F238E27FC236}">
                <a16:creationId xmlns:a16="http://schemas.microsoft.com/office/drawing/2014/main" id="{2BDC2E89-0A9B-05DC-4FCE-565FBEECA7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F693E2-5932-4D7E-B20F-989DE9023A74}" type="slidenum">
              <a:rPr lang="en-IN" altLang="en-US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9</a:t>
            </a:fld>
            <a:endParaRPr lang="en-IN" altLang="en-US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59549"/>
      </p:ext>
    </p:extLst>
  </p:cSld>
  <p:clrMapOvr>
    <a:masterClrMapping/>
  </p:clrMapOvr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274</TotalTime>
  <Words>752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Palatino Linotype</vt:lpstr>
      <vt:lpstr>Source Sans Pro</vt:lpstr>
      <vt:lpstr>Times New Roman</vt:lpstr>
      <vt:lpstr>Wingdings</vt:lpstr>
      <vt:lpstr>SAI VIDYA INSTITUTE OF TECHNOLOGY</vt:lpstr>
      <vt:lpstr>SAI VIDYA INSTITUTE OF TECHNOLOGY </vt:lpstr>
      <vt:lpstr>Presentation Outline</vt:lpstr>
      <vt:lpstr>About Organization</vt:lpstr>
      <vt:lpstr>About Department: Process Structure</vt:lpstr>
      <vt:lpstr> Task Performed</vt:lpstr>
      <vt:lpstr>Front-End Framework</vt:lpstr>
      <vt:lpstr>Backend Technology</vt:lpstr>
      <vt:lpstr>Requirements</vt:lpstr>
      <vt:lpstr>Overview</vt:lpstr>
      <vt:lpstr>Project Snapshots:</vt:lpstr>
      <vt:lpstr>Project Snapshots:</vt:lpstr>
      <vt:lpstr>Project Snapshots:</vt:lpstr>
      <vt:lpstr>Project Snapshots:</vt:lpstr>
      <vt:lpstr>Project Snapshots:</vt:lpstr>
      <vt:lpstr>Project Snapshots:</vt:lpstr>
      <vt:lpstr>PowerPoint Presentation</vt:lpstr>
      <vt:lpstr>Project Snapshots:</vt:lpstr>
      <vt:lpstr>Reflection Notes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B, Darshika</cp:lastModifiedBy>
  <cp:revision>39</cp:revision>
  <dcterms:created xsi:type="dcterms:W3CDTF">2018-09-27T05:23:08Z</dcterms:created>
  <dcterms:modified xsi:type="dcterms:W3CDTF">2022-05-29T17:54:16Z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2022-05-29T13:30:22Z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9512cdb2-85bb-46c2-a60b-5d3858e122b2</vt:lpwstr>
  </property>
  <property fmtid="{D5CDD505-2E9C-101B-9397-08002B2CF9AE}" pid="8" name="MSIP_Label_ea60d57e-af5b-4752-ac57-3e4f28ca11dc_ContentBits">
    <vt:lpwstr>0</vt:lpwstr>
  </property>
</Properties>
</file>