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78" r:id="rId7"/>
    <p:sldId id="279" r:id="rId8"/>
    <p:sldId id="292" r:id="rId9"/>
    <p:sldId id="293" r:id="rId10"/>
    <p:sldId id="296" r:id="rId11"/>
    <p:sldId id="304" r:id="rId12"/>
    <p:sldId id="303" r:id="rId13"/>
    <p:sldId id="295" r:id="rId14"/>
    <p:sldId id="297" r:id="rId15"/>
    <p:sldId id="298" r:id="rId16"/>
    <p:sldId id="299" r:id="rId17"/>
    <p:sldId id="300" r:id="rId18"/>
    <p:sldId id="301" r:id="rId19"/>
    <p:sldId id="302" r:id="rId20"/>
    <p:sldId id="315" r:id="rId21"/>
    <p:sldId id="316" r:id="rId22"/>
    <p:sldId id="317" r:id="rId23"/>
    <p:sldId id="318" r:id="rId24"/>
    <p:sldId id="319" r:id="rId25"/>
    <p:sldId id="320" r:id="rId26"/>
    <p:sldId id="307" r:id="rId27"/>
    <p:sldId id="313" r:id="rId28"/>
    <p:sldId id="314" r:id="rId29"/>
    <p:sldId id="308" r:id="rId30"/>
    <p:sldId id="310" r:id="rId31"/>
    <p:sldId id="311" r:id="rId32"/>
    <p:sldId id="312" r:id="rId33"/>
    <p:sldId id="30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C54-5F0E-4829-9F61-1BB7E70FC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2F158E-3845-49B1-8A1F-CDC83C9D0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35E30-CE34-49AC-9787-E850CD5D2E68}"/>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4DA16BA6-260C-47DE-8E6E-3DD38F9E5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35D9A-6C0E-4C8E-B020-2BDED36FD8D4}"/>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17168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85B-1BC8-46DF-B112-DB5EA9B3BC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4B5DC-A9FD-460F-8BAB-82B7A140F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161D2-1E33-43EA-BD62-2ADBE7BD99D9}"/>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79B1E0EF-B493-4001-8779-70CCD77A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F4FD1-FFDB-4DDA-A5CB-A546D9BC567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2157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78BEF-55E5-496C-9359-EF691ACF80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BA2654-3B4A-4DE5-806E-D6059E423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6EB78-5C00-4F97-91A2-D46A43F77BEA}"/>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85D2A351-768A-411F-964A-0E47EA059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5B67B-65B3-4CAD-8B98-A9DAFCAF812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80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954B-FCF5-4636-82A2-73F0A4F09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4DB1A-228F-4B3A-A520-95E24B514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F9DA1-972E-4C6F-9F29-34BAE99D53D9}"/>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C56F50A5-83C6-4AA8-A4AB-E745A2A7C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631B6-9ACD-4AA4-BBF9-DB0F83269749}"/>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74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CAA4-0583-4AA4-B44A-F011E1128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07F8F4-5893-4E51-B439-56B342C31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4310C-C4CC-4089-B6DD-C10A46AEA91F}"/>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A7D4D80F-1B12-450F-984B-269A938BC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CA186-E633-44C9-8D16-84EC0B872EBE}"/>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83825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6222-E46A-455E-A9CB-A013E18827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530F7-A01B-457E-94FB-01325CF01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881E8-42A8-4E76-8CEB-DDDBB8704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A29D0-FE4B-49BD-B433-F8F0EFDDFEA1}"/>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91CB2D44-5CD3-4E21-A4A3-FAAA29FDB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08A7A-F282-40D4-AEB5-23300A5126D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075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3CDF-F902-48C7-AA08-813195BD35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8F8A0-C51F-4979-AA75-ED53BA09E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5A7F0-E015-455A-8383-34FE2C176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1E4E1F-C521-4554-9181-D500D55FC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89B9D-2CFB-4339-BE02-DEB191905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3733C-9BAA-49D5-BFA4-C9A0E3ACAFCB}"/>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8" name="Footer Placeholder 7">
            <a:extLst>
              <a:ext uri="{FF2B5EF4-FFF2-40B4-BE49-F238E27FC236}">
                <a16:creationId xmlns:a16="http://schemas.microsoft.com/office/drawing/2014/main" id="{883417C1-8466-4DC7-A0CA-F146FC7FD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CD0F10-9FBC-4C0C-8887-78A7FD308BC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86121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BC8F-68F4-403F-B245-739AFB6D6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2A8A1-BFFE-49B8-B76C-83FEB457312D}"/>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4" name="Footer Placeholder 3">
            <a:extLst>
              <a:ext uri="{FF2B5EF4-FFF2-40B4-BE49-F238E27FC236}">
                <a16:creationId xmlns:a16="http://schemas.microsoft.com/office/drawing/2014/main" id="{827CA515-C4B3-4617-9B55-099DD26E2A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D92269-0DB9-4C5C-826D-DF0385D964D7}"/>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93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9C027-AC61-45A0-B85B-C493AE47A036}"/>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3" name="Footer Placeholder 2">
            <a:extLst>
              <a:ext uri="{FF2B5EF4-FFF2-40B4-BE49-F238E27FC236}">
                <a16:creationId xmlns:a16="http://schemas.microsoft.com/office/drawing/2014/main" id="{B6F7EF8D-636E-4234-B08D-0FF513C5C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1226C-5360-43FB-B83C-19A516DA98AD}"/>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1591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88E-FB21-4E17-BF9A-A5C0CF567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5244A6-D4A2-485B-A34C-835386815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5953FE-71A1-49E3-AC2E-BD59F4FD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188EA-6654-4D52-BA11-834FFC8A8496}"/>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C5B7B03B-B8E3-479C-92E1-8D7A4E8FA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F35CC0-4489-49CB-B067-8765D66991CB}"/>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2614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E3D8-09B4-4240-965A-9558D29D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FB69F-CE15-41E4-A958-440F8F1EA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9E4889-834E-41A2-8333-575F1ED4F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E23C0-A316-4731-A9B1-CDEF59F14F6D}"/>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B6330F70-72BC-4A70-A015-F0CFBE88F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E1379-2B1A-4648-A445-F3A9B420A41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49168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74717-1506-4BF9-9C38-106B28F55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4D7FE1-2162-4D67-B32B-E1BFADDBA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6BC86-76A9-44B7-8066-788A98FFB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06436CF7-2AE5-46D4-A5B4-38AB31FA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F07D94-7C41-47ED-85E4-D3E2C448A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329715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udemy.com/course/the-complete-nodejs-developer-cours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914497"/>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3355585503"/>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a:solidFill>
                            <a:srgbClr val="002060"/>
                          </a:solidFill>
                        </a:rPr>
                        <a:t>Pansuriya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Nikunj Y. Kansara</a:t>
                      </a: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13" name="Title 1">
            <a:extLst>
              <a:ext uri="{FF2B5EF4-FFF2-40B4-BE49-F238E27FC236}">
                <a16:creationId xmlns:a16="http://schemas.microsoft.com/office/drawing/2014/main" id="{2053F127-0D27-439F-B3C1-652FDB44844C}"/>
              </a:ext>
            </a:extLst>
          </p:cNvPr>
          <p:cNvSpPr txBox="1">
            <a:spLocks/>
          </p:cNvSpPr>
          <p:nvPr/>
        </p:nvSpPr>
        <p:spPr>
          <a:xfrm>
            <a:off x="14556" y="289686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u="sng" spc="300" dirty="0">
                <a:solidFill>
                  <a:srgbClr val="002060"/>
                </a:solidFill>
              </a:rPr>
              <a:t>Presentation - 2</a:t>
            </a:r>
            <a:endParaRPr lang="en-IN" sz="4400" b="1" u="sng" spc="300" dirty="0">
              <a:solidFill>
                <a:srgbClr val="002060"/>
              </a:solidFill>
            </a:endParaRPr>
          </a:p>
        </p:txBody>
      </p:sp>
    </p:spTree>
    <p:extLst>
      <p:ext uri="{BB962C8B-B14F-4D97-AF65-F5344CB8AC3E}">
        <p14:creationId xmlns:p14="http://schemas.microsoft.com/office/powerpoint/2010/main" val="265787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10</a:t>
            </a:fld>
            <a:endParaRPr lang="en-IN"/>
          </a:p>
        </p:txBody>
      </p:sp>
      <p:pic>
        <p:nvPicPr>
          <p:cNvPr id="7" name="Picture 6">
            <a:extLst>
              <a:ext uri="{FF2B5EF4-FFF2-40B4-BE49-F238E27FC236}">
                <a16:creationId xmlns:a16="http://schemas.microsoft.com/office/drawing/2014/main" id="{89EF73E3-AA8A-4698-B643-A75D552DC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379" y="849524"/>
            <a:ext cx="11747241" cy="5158952"/>
          </a:xfrm>
          <a:prstGeom prst="rect">
            <a:avLst/>
          </a:prstGeom>
        </p:spPr>
      </p:pic>
    </p:spTree>
    <p:extLst>
      <p:ext uri="{BB962C8B-B14F-4D97-AF65-F5344CB8AC3E}">
        <p14:creationId xmlns:p14="http://schemas.microsoft.com/office/powerpoint/2010/main" val="520360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11</a:t>
            </a:fld>
            <a:endParaRPr lang="en-IN"/>
          </a:p>
        </p:txBody>
      </p:sp>
      <p:pic>
        <p:nvPicPr>
          <p:cNvPr id="5" name="Picture 4">
            <a:extLst>
              <a:ext uri="{FF2B5EF4-FFF2-40B4-BE49-F238E27FC236}">
                <a16:creationId xmlns:a16="http://schemas.microsoft.com/office/drawing/2014/main" id="{F65E0CC2-267A-4995-AF14-3B26CE307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661" y="924584"/>
            <a:ext cx="11392677" cy="5354918"/>
          </a:xfrm>
          <a:prstGeom prst="rect">
            <a:avLst/>
          </a:prstGeom>
        </p:spPr>
      </p:pic>
    </p:spTree>
    <p:extLst>
      <p:ext uri="{BB962C8B-B14F-4D97-AF65-F5344CB8AC3E}">
        <p14:creationId xmlns:p14="http://schemas.microsoft.com/office/powerpoint/2010/main" val="2692422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12</a:t>
            </a:fld>
            <a:endParaRPr lang="en-IN"/>
          </a:p>
        </p:txBody>
      </p:sp>
      <p:pic>
        <p:nvPicPr>
          <p:cNvPr id="5" name="Picture 4">
            <a:extLst>
              <a:ext uri="{FF2B5EF4-FFF2-40B4-BE49-F238E27FC236}">
                <a16:creationId xmlns:a16="http://schemas.microsoft.com/office/drawing/2014/main" id="{17076B83-0E5C-44BC-BD65-FCB64AB61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523" y="869752"/>
            <a:ext cx="11028784" cy="5350073"/>
          </a:xfrm>
          <a:prstGeom prst="rect">
            <a:avLst/>
          </a:prstGeom>
        </p:spPr>
      </p:pic>
    </p:spTree>
    <p:extLst>
      <p:ext uri="{BB962C8B-B14F-4D97-AF65-F5344CB8AC3E}">
        <p14:creationId xmlns:p14="http://schemas.microsoft.com/office/powerpoint/2010/main" val="211164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13</a:t>
            </a:fld>
            <a:endParaRPr lang="en-IN"/>
          </a:p>
        </p:txBody>
      </p:sp>
      <p:pic>
        <p:nvPicPr>
          <p:cNvPr id="5" name="Picture 4">
            <a:extLst>
              <a:ext uri="{FF2B5EF4-FFF2-40B4-BE49-F238E27FC236}">
                <a16:creationId xmlns:a16="http://schemas.microsoft.com/office/drawing/2014/main" id="{DD672958-AC7C-4513-B42D-870B2FA574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86722"/>
            <a:ext cx="11010122" cy="5084556"/>
          </a:xfrm>
          <a:prstGeom prst="rect">
            <a:avLst/>
          </a:prstGeom>
        </p:spPr>
      </p:pic>
    </p:spTree>
    <p:extLst>
      <p:ext uri="{BB962C8B-B14F-4D97-AF65-F5344CB8AC3E}">
        <p14:creationId xmlns:p14="http://schemas.microsoft.com/office/powerpoint/2010/main" val="287955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14</a:t>
            </a:fld>
            <a:endParaRPr lang="en-IN"/>
          </a:p>
        </p:txBody>
      </p:sp>
      <p:pic>
        <p:nvPicPr>
          <p:cNvPr id="7" name="Picture 6">
            <a:extLst>
              <a:ext uri="{FF2B5EF4-FFF2-40B4-BE49-F238E27FC236}">
                <a16:creationId xmlns:a16="http://schemas.microsoft.com/office/drawing/2014/main" id="{30129B24-6253-4211-87CA-62F22157B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203" y="805867"/>
            <a:ext cx="11616304" cy="5473635"/>
          </a:xfrm>
          <a:prstGeom prst="rect">
            <a:avLst/>
          </a:prstGeom>
        </p:spPr>
      </p:pic>
    </p:spTree>
    <p:extLst>
      <p:ext uri="{BB962C8B-B14F-4D97-AF65-F5344CB8AC3E}">
        <p14:creationId xmlns:p14="http://schemas.microsoft.com/office/powerpoint/2010/main" val="739918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15</a:t>
            </a:fld>
            <a:endParaRPr lang="en-IN"/>
          </a:p>
        </p:txBody>
      </p:sp>
      <p:pic>
        <p:nvPicPr>
          <p:cNvPr id="5" name="Picture 4">
            <a:extLst>
              <a:ext uri="{FF2B5EF4-FFF2-40B4-BE49-F238E27FC236}">
                <a16:creationId xmlns:a16="http://schemas.microsoft.com/office/drawing/2014/main" id="{4E548EC9-F690-4045-87ED-96BCE0C1F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604" y="708529"/>
            <a:ext cx="11824792" cy="5517790"/>
          </a:xfrm>
          <a:prstGeom prst="rect">
            <a:avLst/>
          </a:prstGeom>
        </p:spPr>
      </p:pic>
    </p:spTree>
    <p:extLst>
      <p:ext uri="{BB962C8B-B14F-4D97-AF65-F5344CB8AC3E}">
        <p14:creationId xmlns:p14="http://schemas.microsoft.com/office/powerpoint/2010/main" val="1418764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16</a:t>
            </a:fld>
            <a:endParaRPr lang="en-IN"/>
          </a:p>
        </p:txBody>
      </p:sp>
      <p:pic>
        <p:nvPicPr>
          <p:cNvPr id="7" name="Picture 6">
            <a:extLst>
              <a:ext uri="{FF2B5EF4-FFF2-40B4-BE49-F238E27FC236}">
                <a16:creationId xmlns:a16="http://schemas.microsoft.com/office/drawing/2014/main" id="{8AF0879A-AC0A-455B-A219-623C4230C2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14" y="594641"/>
            <a:ext cx="11831216" cy="5684861"/>
          </a:xfrm>
          <a:prstGeom prst="rect">
            <a:avLst/>
          </a:prstGeom>
        </p:spPr>
      </p:pic>
    </p:spTree>
    <p:extLst>
      <p:ext uri="{BB962C8B-B14F-4D97-AF65-F5344CB8AC3E}">
        <p14:creationId xmlns:p14="http://schemas.microsoft.com/office/powerpoint/2010/main" val="227957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17</a:t>
            </a:fld>
            <a:endParaRPr lang="en-IN"/>
          </a:p>
        </p:txBody>
      </p:sp>
      <p:pic>
        <p:nvPicPr>
          <p:cNvPr id="9" name="Picture 8">
            <a:extLst>
              <a:ext uri="{FF2B5EF4-FFF2-40B4-BE49-F238E27FC236}">
                <a16:creationId xmlns:a16="http://schemas.microsoft.com/office/drawing/2014/main" id="{071F2319-27C0-42E1-99AF-4D4DABBB74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016" y="816642"/>
            <a:ext cx="11328919" cy="5224715"/>
          </a:xfrm>
          <a:prstGeom prst="rect">
            <a:avLst/>
          </a:prstGeom>
        </p:spPr>
      </p:pic>
    </p:spTree>
    <p:extLst>
      <p:ext uri="{BB962C8B-B14F-4D97-AF65-F5344CB8AC3E}">
        <p14:creationId xmlns:p14="http://schemas.microsoft.com/office/powerpoint/2010/main" val="663993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18</a:t>
            </a:fld>
            <a:endParaRPr lang="en-IN"/>
          </a:p>
        </p:txBody>
      </p:sp>
      <p:pic>
        <p:nvPicPr>
          <p:cNvPr id="5" name="Picture 4">
            <a:extLst>
              <a:ext uri="{FF2B5EF4-FFF2-40B4-BE49-F238E27FC236}">
                <a16:creationId xmlns:a16="http://schemas.microsoft.com/office/drawing/2014/main" id="{EDD4D2EB-1BFF-422F-8D6B-D9B68F6B9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839729"/>
            <a:ext cx="11353800" cy="5439773"/>
          </a:xfrm>
          <a:prstGeom prst="rect">
            <a:avLst/>
          </a:prstGeom>
        </p:spPr>
      </p:pic>
    </p:spTree>
    <p:extLst>
      <p:ext uri="{BB962C8B-B14F-4D97-AF65-F5344CB8AC3E}">
        <p14:creationId xmlns:p14="http://schemas.microsoft.com/office/powerpoint/2010/main" val="1155190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19</a:t>
            </a:fld>
            <a:endParaRPr lang="en-IN"/>
          </a:p>
        </p:txBody>
      </p:sp>
      <p:pic>
        <p:nvPicPr>
          <p:cNvPr id="13" name="Picture 12">
            <a:extLst>
              <a:ext uri="{FF2B5EF4-FFF2-40B4-BE49-F238E27FC236}">
                <a16:creationId xmlns:a16="http://schemas.microsoft.com/office/drawing/2014/main" id="{EE20A0E2-AACD-4F51-B02A-4A8438FD9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19" y="926065"/>
            <a:ext cx="11353800" cy="5145248"/>
          </a:xfrm>
          <a:prstGeom prst="rect">
            <a:avLst/>
          </a:prstGeom>
        </p:spPr>
      </p:pic>
    </p:spTree>
    <p:extLst>
      <p:ext uri="{BB962C8B-B14F-4D97-AF65-F5344CB8AC3E}">
        <p14:creationId xmlns:p14="http://schemas.microsoft.com/office/powerpoint/2010/main" val="37144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47500" lnSpcReduction="20000"/>
          </a:bodyPr>
          <a:lstStyle/>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35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Literature review) </a:t>
            </a:r>
            <a:endParaRPr lang="en-GB" sz="35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Abstract of Project</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6600" dirty="0">
              <a:solidFill>
                <a:schemeClr val="tx1">
                  <a:lumMod val="65000"/>
                  <a:lumOff val="35000"/>
                </a:schemeClr>
              </a:solidFill>
            </a:endParaRPr>
          </a:p>
        </p:txBody>
      </p:sp>
    </p:spTree>
    <p:extLst>
      <p:ext uri="{BB962C8B-B14F-4D97-AF65-F5344CB8AC3E}">
        <p14:creationId xmlns:p14="http://schemas.microsoft.com/office/powerpoint/2010/main" val="2626965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20</a:t>
            </a:fld>
            <a:endParaRPr lang="en-IN"/>
          </a:p>
        </p:txBody>
      </p:sp>
      <p:pic>
        <p:nvPicPr>
          <p:cNvPr id="5" name="Picture 4">
            <a:extLst>
              <a:ext uri="{FF2B5EF4-FFF2-40B4-BE49-F238E27FC236}">
                <a16:creationId xmlns:a16="http://schemas.microsoft.com/office/drawing/2014/main" id="{595069C0-5104-4E65-BCB1-C4F98DA6E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 y="743585"/>
            <a:ext cx="10627360" cy="5977890"/>
          </a:xfrm>
          <a:prstGeom prst="rect">
            <a:avLst/>
          </a:prstGeom>
        </p:spPr>
      </p:pic>
    </p:spTree>
    <p:extLst>
      <p:ext uri="{BB962C8B-B14F-4D97-AF65-F5344CB8AC3E}">
        <p14:creationId xmlns:p14="http://schemas.microsoft.com/office/powerpoint/2010/main" val="35293074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21</a:t>
            </a:fld>
            <a:endParaRPr lang="en-IN"/>
          </a:p>
        </p:txBody>
      </p:sp>
      <p:pic>
        <p:nvPicPr>
          <p:cNvPr id="7" name="Picture 6">
            <a:extLst>
              <a:ext uri="{FF2B5EF4-FFF2-40B4-BE49-F238E27FC236}">
                <a16:creationId xmlns:a16="http://schemas.microsoft.com/office/drawing/2014/main" id="{419BEC94-69E3-4351-93C7-CCA0C0A83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760" y="748665"/>
            <a:ext cx="10861040" cy="6109335"/>
          </a:xfrm>
          <a:prstGeom prst="rect">
            <a:avLst/>
          </a:prstGeom>
        </p:spPr>
      </p:pic>
    </p:spTree>
    <p:extLst>
      <p:ext uri="{BB962C8B-B14F-4D97-AF65-F5344CB8AC3E}">
        <p14:creationId xmlns:p14="http://schemas.microsoft.com/office/powerpoint/2010/main" val="2647683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22</a:t>
            </a:fld>
            <a:endParaRPr lang="en-IN"/>
          </a:p>
        </p:txBody>
      </p:sp>
      <p:pic>
        <p:nvPicPr>
          <p:cNvPr id="5" name="Picture 4">
            <a:extLst>
              <a:ext uri="{FF2B5EF4-FFF2-40B4-BE49-F238E27FC236}">
                <a16:creationId xmlns:a16="http://schemas.microsoft.com/office/drawing/2014/main" id="{DE4C185B-F870-4E79-8C6B-13E542C4F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907021"/>
            <a:ext cx="10637520" cy="5043957"/>
          </a:xfrm>
          <a:prstGeom prst="rect">
            <a:avLst/>
          </a:prstGeom>
        </p:spPr>
      </p:pic>
    </p:spTree>
    <p:extLst>
      <p:ext uri="{BB962C8B-B14F-4D97-AF65-F5344CB8AC3E}">
        <p14:creationId xmlns:p14="http://schemas.microsoft.com/office/powerpoint/2010/main" val="3235238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23</a:t>
            </a:fld>
            <a:endParaRPr lang="en-IN"/>
          </a:p>
        </p:txBody>
      </p:sp>
      <p:pic>
        <p:nvPicPr>
          <p:cNvPr id="7" name="Picture 6">
            <a:extLst>
              <a:ext uri="{FF2B5EF4-FFF2-40B4-BE49-F238E27FC236}">
                <a16:creationId xmlns:a16="http://schemas.microsoft.com/office/drawing/2014/main" id="{B7737876-185C-46A3-BF52-C54FB2BC5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8360" y="677227"/>
            <a:ext cx="10144760" cy="5706428"/>
          </a:xfrm>
          <a:prstGeom prst="rect">
            <a:avLst/>
          </a:prstGeom>
        </p:spPr>
      </p:pic>
    </p:spTree>
    <p:extLst>
      <p:ext uri="{BB962C8B-B14F-4D97-AF65-F5344CB8AC3E}">
        <p14:creationId xmlns:p14="http://schemas.microsoft.com/office/powerpoint/2010/main" val="2718270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24</a:t>
            </a:fld>
            <a:endParaRPr lang="en-IN"/>
          </a:p>
        </p:txBody>
      </p:sp>
      <p:pic>
        <p:nvPicPr>
          <p:cNvPr id="9" name="Picture 8">
            <a:extLst>
              <a:ext uri="{FF2B5EF4-FFF2-40B4-BE49-F238E27FC236}">
                <a16:creationId xmlns:a16="http://schemas.microsoft.com/office/drawing/2014/main" id="{CE207C7F-1E88-48CA-AC6C-035084534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40" y="686442"/>
            <a:ext cx="10281920" cy="5783580"/>
          </a:xfrm>
          <a:prstGeom prst="rect">
            <a:avLst/>
          </a:prstGeom>
        </p:spPr>
      </p:pic>
    </p:spTree>
    <p:extLst>
      <p:ext uri="{BB962C8B-B14F-4D97-AF65-F5344CB8AC3E}">
        <p14:creationId xmlns:p14="http://schemas.microsoft.com/office/powerpoint/2010/main" val="411300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25</a:t>
            </a:fld>
            <a:endParaRPr lang="en-IN"/>
          </a:p>
        </p:txBody>
      </p:sp>
      <p:pic>
        <p:nvPicPr>
          <p:cNvPr id="5" name="Picture 4">
            <a:extLst>
              <a:ext uri="{FF2B5EF4-FFF2-40B4-BE49-F238E27FC236}">
                <a16:creationId xmlns:a16="http://schemas.microsoft.com/office/drawing/2014/main" id="{F685B9FC-45C1-417F-A031-270B8FBAC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280" y="737870"/>
            <a:ext cx="10048240" cy="5652135"/>
          </a:xfrm>
          <a:prstGeom prst="rect">
            <a:avLst/>
          </a:prstGeom>
        </p:spPr>
      </p:pic>
    </p:spTree>
    <p:extLst>
      <p:ext uri="{BB962C8B-B14F-4D97-AF65-F5344CB8AC3E}">
        <p14:creationId xmlns:p14="http://schemas.microsoft.com/office/powerpoint/2010/main" val="3700870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If the user entered wrong </a:t>
            </a:r>
            <a:r>
              <a:rPr lang="en-IN" sz="3200" dirty="0" err="1">
                <a:solidFill>
                  <a:schemeClr val="tx1">
                    <a:lumMod val="65000"/>
                    <a:lumOff val="35000"/>
                  </a:schemeClr>
                </a:solidFill>
              </a:rPr>
              <a:t>url</a:t>
            </a:r>
            <a:r>
              <a:rPr lang="en-IN" sz="3200" dirty="0">
                <a:solidFill>
                  <a:schemeClr val="tx1">
                    <a:lumMod val="65000"/>
                    <a:lumOff val="35000"/>
                  </a:schemeClr>
                </a:solidFill>
              </a:rPr>
              <a:t> then it will sends the message.</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26</a:t>
            </a:fld>
            <a:endParaRPr lang="en-IN"/>
          </a:p>
        </p:txBody>
      </p:sp>
      <p:pic>
        <p:nvPicPr>
          <p:cNvPr id="5" name="Picture 4">
            <a:extLst>
              <a:ext uri="{FF2B5EF4-FFF2-40B4-BE49-F238E27FC236}">
                <a16:creationId xmlns:a16="http://schemas.microsoft.com/office/drawing/2014/main" id="{CD8C7823-6CAA-47ED-B112-F29F8FE0AC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280" y="1470589"/>
            <a:ext cx="10256520" cy="4885761"/>
          </a:xfrm>
          <a:prstGeom prst="rect">
            <a:avLst/>
          </a:prstGeom>
        </p:spPr>
      </p:pic>
    </p:spTree>
    <p:extLst>
      <p:ext uri="{BB962C8B-B14F-4D97-AF65-F5344CB8AC3E}">
        <p14:creationId xmlns:p14="http://schemas.microsoft.com/office/powerpoint/2010/main" val="4075689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If manager upload the other file except excel file than sends the message upload excel file.</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27</a:t>
            </a:fld>
            <a:endParaRPr lang="en-IN"/>
          </a:p>
        </p:txBody>
      </p:sp>
      <p:pic>
        <p:nvPicPr>
          <p:cNvPr id="7" name="Picture 6">
            <a:extLst>
              <a:ext uri="{FF2B5EF4-FFF2-40B4-BE49-F238E27FC236}">
                <a16:creationId xmlns:a16="http://schemas.microsoft.com/office/drawing/2014/main" id="{7F04E8A7-C556-43A5-89F4-FBAF1EFD8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400" y="1974506"/>
            <a:ext cx="10642600" cy="4564406"/>
          </a:xfrm>
          <a:prstGeom prst="rect">
            <a:avLst/>
          </a:prstGeom>
        </p:spPr>
      </p:pic>
    </p:spTree>
    <p:extLst>
      <p:ext uri="{BB962C8B-B14F-4D97-AF65-F5344CB8AC3E}">
        <p14:creationId xmlns:p14="http://schemas.microsoft.com/office/powerpoint/2010/main" val="1833261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Test cases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While creating manager, delivery boy some fields are missing than returns field are required.</a:t>
            </a:r>
          </a:p>
          <a:p>
            <a:pPr marL="0" indent="0">
              <a:buNone/>
            </a:pPr>
            <a:endParaRPr lang="en-IN" sz="3200" dirty="0">
              <a:solidFill>
                <a:schemeClr val="tx1">
                  <a:lumMod val="65000"/>
                  <a:lumOff val="35000"/>
                </a:schemeClr>
              </a:solidFill>
            </a:endParaRP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28</a:t>
            </a:fld>
            <a:endParaRPr lang="en-IN"/>
          </a:p>
        </p:txBody>
      </p:sp>
      <p:pic>
        <p:nvPicPr>
          <p:cNvPr id="5" name="Picture 4">
            <a:extLst>
              <a:ext uri="{FF2B5EF4-FFF2-40B4-BE49-F238E27FC236}">
                <a16:creationId xmlns:a16="http://schemas.microsoft.com/office/drawing/2014/main" id="{A308F4A7-7EF1-42B0-BE4B-545FA5B20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720" y="1781048"/>
            <a:ext cx="11054080" cy="4933378"/>
          </a:xfrm>
          <a:prstGeom prst="rect">
            <a:avLst/>
          </a:prstGeom>
        </p:spPr>
      </p:pic>
    </p:spTree>
    <p:extLst>
      <p:ext uri="{BB962C8B-B14F-4D97-AF65-F5344CB8AC3E}">
        <p14:creationId xmlns:p14="http://schemas.microsoft.com/office/powerpoint/2010/main" val="194203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t>Encountered several problems during the development of projects. some of those problems are mentioned below:</a:t>
            </a:r>
          </a:p>
          <a:p>
            <a:pPr>
              <a:buFont typeface="Wingdings" panose="05000000000000000000" pitchFamily="2" charset="2"/>
              <a:buChar char="§"/>
            </a:pPr>
            <a:r>
              <a:rPr lang="en-IN" sz="3200" dirty="0"/>
              <a:t>Faced difficulties while uploading the excel file and downloading excel file which contains the data.</a:t>
            </a:r>
          </a:p>
          <a:p>
            <a:pPr>
              <a:buFont typeface="Wingdings" panose="05000000000000000000" pitchFamily="2" charset="2"/>
              <a:buChar char="§"/>
            </a:pPr>
            <a:r>
              <a:rPr lang="en-US" sz="3200" b="0" dirty="0">
                <a:effectLst/>
              </a:rPr>
              <a:t>For that problem found the </a:t>
            </a:r>
            <a:r>
              <a:rPr lang="en-US" sz="3200" b="0" dirty="0" err="1">
                <a:effectLst/>
              </a:rPr>
              <a:t>exceljs</a:t>
            </a:r>
            <a:r>
              <a:rPr lang="en-US" sz="3200" b="0" dirty="0">
                <a:effectLst/>
              </a:rPr>
              <a:t> and read-excel-file/node module and use of them.</a:t>
            </a:r>
          </a:p>
          <a:p>
            <a:pPr marL="0" indent="0">
              <a:buNone/>
            </a:pPr>
            <a:endParaRPr lang="en-US" sz="3200" b="0" dirty="0">
              <a:effectLst/>
            </a:endParaRPr>
          </a:p>
          <a:p>
            <a:pPr>
              <a:buFont typeface="Wingdings" panose="05000000000000000000" pitchFamily="2" charset="2"/>
              <a:buChar char="§"/>
            </a:pPr>
            <a:endParaRPr lang="en-US" sz="2000" b="0" dirty="0">
              <a:solidFill>
                <a:srgbClr val="D4D4D4"/>
              </a:solidFill>
              <a:effectLst/>
              <a:latin typeface="Consolas" panose="020B0609020204030204" pitchFamily="49" charset="0"/>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29</a:t>
            </a:fld>
            <a:endParaRPr lang="en-IN"/>
          </a:p>
        </p:txBody>
      </p:sp>
    </p:spTree>
    <p:extLst>
      <p:ext uri="{BB962C8B-B14F-4D97-AF65-F5344CB8AC3E}">
        <p14:creationId xmlns:p14="http://schemas.microsoft.com/office/powerpoint/2010/main" val="1635299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dirty="0">
                <a:solidFill>
                  <a:schemeClr val="tx1"/>
                </a:solidFill>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err="1">
                <a:effectLst/>
                <a:latin typeface="Times New Roman" panose="02020603050405020304" pitchFamily="18" charset="0"/>
                <a:cs typeface="Times New Roman" panose="02020603050405020304" pitchFamily="18" charset="0"/>
              </a:rPr>
              <a:t>Infozium</a:t>
            </a:r>
            <a:r>
              <a:rPr lang="en-US" sz="3200" b="0" i="0" dirty="0">
                <a:effectLst/>
                <a:latin typeface="Times New Roman" panose="02020603050405020304" pitchFamily="18" charset="0"/>
                <a:cs typeface="Times New Roman" panose="02020603050405020304" pitchFamily="18" charset="0"/>
              </a:rPr>
              <a:t> Group has become one of the most dependable technology partners for a variety of industries, particularly in their digitization efforts.</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1C432E8-C109-4765-B131-CA581D486B08}"/>
              </a:ext>
            </a:extLst>
          </p:cNvPr>
          <p:cNvSpPr>
            <a:spLocks noGrp="1"/>
          </p:cNvSpPr>
          <p:nvPr>
            <p:ph type="sldNum" sz="quarter" idx="12"/>
          </p:nvPr>
        </p:nvSpPr>
        <p:spPr/>
        <p:txBody>
          <a:bodyPr/>
          <a:lstStyle/>
          <a:p>
            <a:fld id="{47E4B4FF-5ED1-45EA-B65E-9B4824650A89}" type="slidenum">
              <a:rPr lang="en-IN" smtClean="0"/>
              <a:t>3</a:t>
            </a:fld>
            <a:endParaRPr lang="en-IN" dirty="0"/>
          </a:p>
        </p:txBody>
      </p:sp>
    </p:spTree>
    <p:extLst>
      <p:ext uri="{BB962C8B-B14F-4D97-AF65-F5344CB8AC3E}">
        <p14:creationId xmlns:p14="http://schemas.microsoft.com/office/powerpoint/2010/main" val="617827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Summery of  internship</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During internship I learnt the different </a:t>
            </a:r>
            <a:r>
              <a:rPr lang="en-IN" sz="3200" dirty="0" err="1">
                <a:solidFill>
                  <a:schemeClr val="tx1">
                    <a:lumMod val="65000"/>
                    <a:lumOff val="35000"/>
                  </a:schemeClr>
                </a:solidFill>
              </a:rPr>
              <a:t>different</a:t>
            </a:r>
            <a:r>
              <a:rPr lang="en-IN" sz="3200" dirty="0">
                <a:solidFill>
                  <a:schemeClr val="tx1">
                    <a:lumMod val="65000"/>
                    <a:lumOff val="35000"/>
                  </a:schemeClr>
                </a:solidFill>
              </a:rPr>
              <a:t> module which are used into the projects.</a:t>
            </a:r>
          </a:p>
          <a:p>
            <a:r>
              <a:rPr lang="en-IN" sz="3200" dirty="0">
                <a:solidFill>
                  <a:schemeClr val="tx1">
                    <a:lumMod val="65000"/>
                    <a:lumOff val="35000"/>
                  </a:schemeClr>
                </a:solidFill>
              </a:rPr>
              <a:t>Through Project learn the how particular system works.</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30</a:t>
            </a:fld>
            <a:endParaRPr lang="en-IN"/>
          </a:p>
        </p:txBody>
      </p:sp>
    </p:spTree>
    <p:extLst>
      <p:ext uri="{BB962C8B-B14F-4D97-AF65-F5344CB8AC3E}">
        <p14:creationId xmlns:p14="http://schemas.microsoft.com/office/powerpoint/2010/main" val="3795394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Conclusion</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Learnt about the new technologies and gain the practical skills on it.</a:t>
            </a: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31</a:t>
            </a:fld>
            <a:endParaRPr lang="en-IN"/>
          </a:p>
        </p:txBody>
      </p:sp>
    </p:spTree>
    <p:extLst>
      <p:ext uri="{BB962C8B-B14F-4D97-AF65-F5344CB8AC3E}">
        <p14:creationId xmlns:p14="http://schemas.microsoft.com/office/powerpoint/2010/main" val="42728724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nSpc>
                <a:spcPct val="110000"/>
              </a:lnSpc>
            </a:pP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Limitation and Future Enhancement</a:t>
            </a:r>
            <a:endParaRPr lang="en-IN"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In future added the QR code payment for customer while receiving the Order.</a:t>
            </a:r>
          </a:p>
          <a:p>
            <a:endParaRPr lang="en-IN" sz="3200" dirty="0">
              <a:solidFill>
                <a:schemeClr val="tx1">
                  <a:lumMod val="65000"/>
                  <a:lumOff val="35000"/>
                </a:schemeClr>
              </a:solidFill>
            </a:endParaRP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32</a:t>
            </a:fld>
            <a:endParaRPr lang="en-IN"/>
          </a:p>
        </p:txBody>
      </p:sp>
    </p:spTree>
    <p:extLst>
      <p:ext uri="{BB962C8B-B14F-4D97-AF65-F5344CB8AC3E}">
        <p14:creationId xmlns:p14="http://schemas.microsoft.com/office/powerpoint/2010/main" val="40825725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US" b="1" dirty="0">
                <a:solidFill>
                  <a:schemeClr val="tx1">
                    <a:lumMod val="65000"/>
                    <a:lumOff val="35000"/>
                  </a:schemeClr>
                </a:solidFill>
                <a:latin typeface="Calibri" panose="020F0502020204030204" pitchFamily="34" charset="0"/>
                <a:cs typeface="Times New Roman" panose="02020603050405020304" pitchFamily="18" charset="0"/>
              </a:rPr>
              <a:t>References</a:t>
            </a:r>
            <a:endPar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pPr marL="0" indent="0">
              <a:buNone/>
            </a:pPr>
            <a:endParaRPr lang="en-IN" sz="3200" dirty="0">
              <a:solidFill>
                <a:schemeClr val="accent1"/>
              </a:solidFill>
              <a:hlinkClick r:id="rId2"/>
            </a:endParaRPr>
          </a:p>
          <a:p>
            <a:pPr marL="0" indent="0">
              <a:buNone/>
            </a:pPr>
            <a:r>
              <a:rPr lang="en-IN" sz="3200" dirty="0">
                <a:solidFill>
                  <a:schemeClr val="accent1"/>
                </a:solidFill>
                <a:hlinkClick r:id="rId2"/>
              </a:rPr>
              <a:t>[1]   </a:t>
            </a:r>
            <a:r>
              <a:rPr lang="en-IN" sz="3200" u="sng" dirty="0">
                <a:solidFill>
                  <a:schemeClr val="accent1"/>
                </a:solidFill>
                <a:hlinkClick r:id="rId2"/>
              </a:rPr>
              <a:t>https://www.udemy.com/course/the-complete-nodejs-developer-course-</a:t>
            </a:r>
            <a:r>
              <a:rPr lang="en-IN" sz="3200" u="sng" dirty="0">
                <a:solidFill>
                  <a:schemeClr val="accent1"/>
                </a:solidFill>
              </a:rPr>
              <a:t> 2/learn/lecture/13729518#overview</a:t>
            </a:r>
          </a:p>
          <a:p>
            <a:pPr marL="0" indent="0">
              <a:buNone/>
            </a:pPr>
            <a:r>
              <a:rPr lang="en-IN" sz="3200" dirty="0">
                <a:solidFill>
                  <a:schemeClr val="accent1"/>
                </a:solidFill>
              </a:rPr>
              <a:t>[2]   </a:t>
            </a:r>
            <a:r>
              <a:rPr lang="en-IN" sz="3200" u="sng" dirty="0">
                <a:solidFill>
                  <a:schemeClr val="accent1"/>
                </a:solidFill>
                <a:hlinkClick r:id="rId2"/>
              </a:rPr>
              <a:t>https://www.udemy.com/course/the-complete-nodejs-developer-course-</a:t>
            </a:r>
            <a:r>
              <a:rPr lang="en-IN" sz="3200" u="sng" dirty="0">
                <a:solidFill>
                  <a:schemeClr val="accent1"/>
                </a:solidFill>
              </a:rPr>
              <a:t> 2/learn/lecture/13729538#overview</a:t>
            </a:r>
          </a:p>
          <a:p>
            <a:pPr marL="0" indent="0">
              <a:buNone/>
            </a:pPr>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33</a:t>
            </a:fld>
            <a:endParaRPr lang="en-IN"/>
          </a:p>
        </p:txBody>
      </p:sp>
    </p:spTree>
    <p:extLst>
      <p:ext uri="{BB962C8B-B14F-4D97-AF65-F5344CB8AC3E}">
        <p14:creationId xmlns:p14="http://schemas.microsoft.com/office/powerpoint/2010/main" val="2780061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r>
              <a:rPr lang="en-US" sz="3200" dirty="0">
                <a:latin typeface="Times New Roman" panose="02020603050405020304" pitchFamily="18" charset="0"/>
                <a:cs typeface="Times New Roman" panose="02020603050405020304" pitchFamily="18" charset="0"/>
              </a:rPr>
              <a:t>Main Purpose of an Internship that I want to learn new technologies which are use by the companies Nowadays.</a:t>
            </a:r>
          </a:p>
          <a:p>
            <a:r>
              <a:rPr lang="en-US" sz="3200" b="0" i="0" dirty="0">
                <a:solidFill>
                  <a:srgbClr val="000000"/>
                </a:solidFill>
                <a:effectLst/>
                <a:latin typeface="Times New Roman" panose="02020603050405020304" pitchFamily="18" charset="0"/>
                <a:cs typeface="Times New Roman" panose="02020603050405020304" pitchFamily="18" charset="0"/>
              </a:rPr>
              <a:t>To gain real work experience and provide meaningful assistance to the company.</a:t>
            </a:r>
          </a:p>
          <a:p>
            <a:r>
              <a:rPr lang="en-IN" sz="3200" dirty="0">
                <a:latin typeface="Times New Roman" panose="02020603050405020304" pitchFamily="18" charset="0"/>
                <a:cs typeface="Times New Roman" panose="02020603050405020304" pitchFamily="18" charset="0"/>
              </a:rPr>
              <a:t>During internship I learned the </a:t>
            </a:r>
            <a:r>
              <a:rPr lang="en-IN" sz="3200" dirty="0" err="1">
                <a:latin typeface="Times New Roman" panose="02020603050405020304" pitchFamily="18" charset="0"/>
                <a:cs typeface="Times New Roman" panose="02020603050405020304" pitchFamily="18" charset="0"/>
              </a:rPr>
              <a:t>nodejs</a:t>
            </a:r>
            <a:r>
              <a:rPr lang="en-IN" sz="3200" dirty="0">
                <a:latin typeface="Times New Roman" panose="02020603050405020304" pitchFamily="18" charset="0"/>
                <a:cs typeface="Times New Roman" panose="02020603050405020304" pitchFamily="18" charset="0"/>
              </a:rPr>
              <a:t> framework which is used to develop the backend.</a:t>
            </a:r>
          </a:p>
          <a:p>
            <a:r>
              <a:rPr lang="en-IN" sz="3200" dirty="0">
                <a:latin typeface="Times New Roman" panose="02020603050405020304" pitchFamily="18" charset="0"/>
                <a:cs typeface="Times New Roman" panose="02020603050405020304" pitchFamily="18" charset="0"/>
              </a:rPr>
              <a:t>Worked on the Warehouse management project which is related to delivery services.</a:t>
            </a: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a:p>
            <a:endParaRPr lang="en-IN" sz="3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B5FCF66-B645-4577-A95E-5DB24536366A}"/>
              </a:ext>
            </a:extLst>
          </p:cNvPr>
          <p:cNvSpPr>
            <a:spLocks noGrp="1"/>
          </p:cNvSpPr>
          <p:nvPr>
            <p:ph type="sldNum" sz="quarter" idx="12"/>
          </p:nvPr>
        </p:nvSpPr>
        <p:spPr/>
        <p:txBody>
          <a:bodyPr/>
          <a:lstStyle/>
          <a:p>
            <a:fld id="{47E4B4FF-5ED1-45EA-B65E-9B4824650A89}" type="slidenum">
              <a:rPr lang="en-IN" smtClean="0"/>
              <a:t>4</a:t>
            </a:fld>
            <a:endParaRPr lang="en-IN"/>
          </a:p>
        </p:txBody>
      </p:sp>
    </p:spTree>
    <p:extLst>
      <p:ext uri="{BB962C8B-B14F-4D97-AF65-F5344CB8AC3E}">
        <p14:creationId xmlns:p14="http://schemas.microsoft.com/office/powerpoint/2010/main" val="1090901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sp>
        <p:nvSpPr>
          <p:cNvPr id="2" name="Slide Number Placeholder 1">
            <a:extLst>
              <a:ext uri="{FF2B5EF4-FFF2-40B4-BE49-F238E27FC236}">
                <a16:creationId xmlns:a16="http://schemas.microsoft.com/office/drawing/2014/main" id="{9A842897-3EB2-439D-BFA0-EA67F682263D}"/>
              </a:ext>
            </a:extLst>
          </p:cNvPr>
          <p:cNvSpPr>
            <a:spLocks noGrp="1"/>
          </p:cNvSpPr>
          <p:nvPr>
            <p:ph type="sldNum" sz="quarter" idx="12"/>
          </p:nvPr>
        </p:nvSpPr>
        <p:spPr/>
        <p:txBody>
          <a:bodyPr/>
          <a:lstStyle/>
          <a:p>
            <a:fld id="{47E4B4FF-5ED1-45EA-B65E-9B4824650A89}" type="slidenum">
              <a:rPr lang="en-IN" smtClean="0"/>
              <a:t>5</a:t>
            </a:fld>
            <a:endParaRPr lang="en-IN"/>
          </a:p>
        </p:txBody>
      </p:sp>
      <p:pic>
        <p:nvPicPr>
          <p:cNvPr id="8" name="Content Placeholder 7">
            <a:extLst>
              <a:ext uri="{FF2B5EF4-FFF2-40B4-BE49-F238E27FC236}">
                <a16:creationId xmlns:a16="http://schemas.microsoft.com/office/drawing/2014/main" id="{76B236C9-D959-4270-A96B-EA5762978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02" y="970384"/>
            <a:ext cx="11186396" cy="5385966"/>
          </a:xfrm>
        </p:spPr>
      </p:pic>
    </p:spTree>
    <p:extLst>
      <p:ext uri="{BB962C8B-B14F-4D97-AF65-F5344CB8AC3E}">
        <p14:creationId xmlns:p14="http://schemas.microsoft.com/office/powerpoint/2010/main" val="1590328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Abstract of Project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lnSpcReduction="10000"/>
          </a:bodyPr>
          <a:lstStyle/>
          <a:p>
            <a:r>
              <a:rPr lang="en-US" sz="3600" b="1" dirty="0">
                <a:solidFill>
                  <a:schemeClr val="tx1">
                    <a:lumMod val="65000"/>
                    <a:lumOff val="35000"/>
                  </a:schemeClr>
                </a:solidFill>
              </a:rPr>
              <a:t>Warehouse management</a:t>
            </a:r>
          </a:p>
          <a:p>
            <a:r>
              <a:rPr lang="en-US" sz="3200" dirty="0"/>
              <a:t>Warehouse Management is based upon delivery </a:t>
            </a:r>
            <a:r>
              <a:rPr lang="en-US" sz="3200" dirty="0" err="1"/>
              <a:t>services.It</a:t>
            </a:r>
            <a:r>
              <a:rPr lang="en-US" sz="3200" dirty="0"/>
              <a: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assign order to Delivery Boy and Download status of order and Payment Collection report.</a:t>
            </a:r>
          </a:p>
          <a:p>
            <a:r>
              <a:rPr lang="en-US" sz="3200" dirty="0"/>
              <a:t>Delivery Boy view  all orders and Delivered the order and update the status of order and collect the payment.</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311747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 on which you have worked</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Built the </a:t>
            </a:r>
            <a:r>
              <a:rPr lang="en-IN" sz="3200" dirty="0" err="1">
                <a:solidFill>
                  <a:schemeClr val="tx1">
                    <a:lumMod val="65000"/>
                    <a:lumOff val="35000"/>
                  </a:schemeClr>
                </a:solidFill>
              </a:rPr>
              <a:t>api</a:t>
            </a:r>
            <a:r>
              <a:rPr lang="en-IN" sz="3200" dirty="0">
                <a:solidFill>
                  <a:schemeClr val="tx1">
                    <a:lumMod val="65000"/>
                    <a:lumOff val="35000"/>
                  </a:schemeClr>
                </a:solidFill>
              </a:rPr>
              <a:t> for admin, manager, delivery boy.</a:t>
            </a:r>
          </a:p>
          <a:p>
            <a:r>
              <a:rPr lang="en-IN" sz="3200" dirty="0">
                <a:solidFill>
                  <a:schemeClr val="tx1">
                    <a:lumMod val="65000"/>
                    <a:lumOff val="35000"/>
                  </a:schemeClr>
                </a:solidFill>
              </a:rPr>
              <a:t>Admin can create, block, edit manager and delivery boy and also create the warehouse and assign the warehouse manager to the warehouse.</a:t>
            </a:r>
          </a:p>
          <a:p>
            <a:r>
              <a:rPr lang="en-IN" sz="3200" dirty="0">
                <a:solidFill>
                  <a:schemeClr val="tx1">
                    <a:lumMod val="65000"/>
                    <a:lumOff val="35000"/>
                  </a:schemeClr>
                </a:solidFill>
              </a:rPr>
              <a:t> Warehouse manager can upload the excel file which contains the unique number which gives by the admin, warehouse manager can view all orders and assign to the delivery boy.</a:t>
            </a:r>
          </a:p>
          <a:p>
            <a:r>
              <a:rPr lang="en-IN" sz="3200" dirty="0">
                <a:solidFill>
                  <a:schemeClr val="tx1">
                    <a:lumMod val="65000"/>
                    <a:lumOff val="35000"/>
                  </a:schemeClr>
                </a:solidFill>
              </a:rPr>
              <a:t>Delivery boy can view all its order and deliver the order whether its for pickup or delivery. Collect the payment if the payment type is cash on delivery. Update the status of order either delivered or cancelled. He can view the history of orders and collected payment.</a:t>
            </a:r>
          </a:p>
          <a:p>
            <a:r>
              <a:rPr lang="en-IN" sz="3200" dirty="0">
                <a:solidFill>
                  <a:schemeClr val="tx1">
                    <a:lumMod val="65000"/>
                    <a:lumOff val="35000"/>
                  </a:schemeClr>
                </a:solidFill>
              </a:rPr>
              <a:t>Manager can view the payment collection report of particular delivery boy.</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78187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8</a:t>
            </a:fld>
            <a:endParaRPr lang="en-IN"/>
          </a:p>
        </p:txBody>
      </p:sp>
      <p:pic>
        <p:nvPicPr>
          <p:cNvPr id="7" name="Picture 6">
            <a:extLst>
              <a:ext uri="{FF2B5EF4-FFF2-40B4-BE49-F238E27FC236}">
                <a16:creationId xmlns:a16="http://schemas.microsoft.com/office/drawing/2014/main" id="{17D05D1D-9AD1-4799-BF5E-92FB7A112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4" y="637916"/>
            <a:ext cx="11018067" cy="5968157"/>
          </a:xfrm>
          <a:prstGeom prst="rect">
            <a:avLst/>
          </a:prstGeom>
        </p:spPr>
      </p:pic>
    </p:spTree>
    <p:extLst>
      <p:ext uri="{BB962C8B-B14F-4D97-AF65-F5344CB8AC3E}">
        <p14:creationId xmlns:p14="http://schemas.microsoft.com/office/powerpoint/2010/main" val="294251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Implementation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marL="0" indent="0" algn="just">
              <a:buNone/>
            </a:pPr>
            <a:endParaRPr lang="en-US" sz="3500" b="1" u="sng" dirty="0">
              <a:solidFill>
                <a:srgbClr val="000000"/>
              </a:solidFill>
            </a:endParaRP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9</a:t>
            </a:fld>
            <a:endParaRPr lang="en-IN"/>
          </a:p>
        </p:txBody>
      </p:sp>
      <p:pic>
        <p:nvPicPr>
          <p:cNvPr id="5" name="Picture 4">
            <a:extLst>
              <a:ext uri="{FF2B5EF4-FFF2-40B4-BE49-F238E27FC236}">
                <a16:creationId xmlns:a16="http://schemas.microsoft.com/office/drawing/2014/main" id="{77211874-3F7F-404D-A9F9-956E3781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266" y="704571"/>
            <a:ext cx="11353800" cy="5448858"/>
          </a:xfrm>
          <a:prstGeom prst="rect">
            <a:avLst/>
          </a:prstGeom>
        </p:spPr>
      </p:pic>
    </p:spTree>
    <p:extLst>
      <p:ext uri="{BB962C8B-B14F-4D97-AF65-F5344CB8AC3E}">
        <p14:creationId xmlns:p14="http://schemas.microsoft.com/office/powerpoint/2010/main" val="1938821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862</Words>
  <Application>Microsoft Office PowerPoint</Application>
  <PresentationFormat>Widescreen</PresentationFormat>
  <Paragraphs>142</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Algerian</vt:lpstr>
      <vt:lpstr>Arial</vt:lpstr>
      <vt:lpstr>Arial Rounded MT Bold</vt:lpstr>
      <vt:lpstr>Calibri</vt:lpstr>
      <vt:lpstr>Calibri Light</vt:lpstr>
      <vt:lpstr>Consolas</vt:lpstr>
      <vt:lpstr>Times New Roman</vt:lpstr>
      <vt:lpstr>Wingdings</vt:lpstr>
      <vt:lpstr>Office Theme</vt:lpstr>
      <vt:lpstr>R. N. G. Patel Institute of Technology (RNGPIT)</vt:lpstr>
      <vt:lpstr>Outline</vt:lpstr>
      <vt:lpstr>Overview of Company</vt:lpstr>
      <vt:lpstr>Introduction of the Internship Work </vt:lpstr>
      <vt:lpstr> Timeline Chart for 12 weeks Internship</vt:lpstr>
      <vt:lpstr>Abstract of Project </vt:lpstr>
      <vt:lpstr>Description of modules on which you have worked </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Implementation work</vt:lpstr>
      <vt:lpstr>Test cases </vt:lpstr>
      <vt:lpstr>Test cases </vt:lpstr>
      <vt:lpstr>Test cases </vt:lpstr>
      <vt:lpstr>Problem Encountered by you and Possible Solutions </vt:lpstr>
      <vt:lpstr>Summery of  internship </vt:lpstr>
      <vt:lpstr>Conclusion </vt:lpstr>
      <vt:lpstr>Limitation and Future Enhancement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56</cp:revision>
  <dcterms:created xsi:type="dcterms:W3CDTF">2022-02-10T09:51:16Z</dcterms:created>
  <dcterms:modified xsi:type="dcterms:W3CDTF">2022-04-20T16:54:59Z</dcterms:modified>
</cp:coreProperties>
</file>