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7" r:id="rId3"/>
    <p:sldId id="257" r:id="rId4"/>
    <p:sldId id="258" r:id="rId5"/>
    <p:sldId id="259" r:id="rId6"/>
    <p:sldId id="260" r:id="rId7"/>
    <p:sldId id="283" r:id="rId8"/>
    <p:sldId id="277" r:id="rId9"/>
    <p:sldId id="261" r:id="rId10"/>
    <p:sldId id="284" r:id="rId11"/>
    <p:sldId id="285" r:id="rId12"/>
    <p:sldId id="262" r:id="rId13"/>
    <p:sldId id="286" r:id="rId14"/>
    <p:sldId id="287" r:id="rId15"/>
    <p:sldId id="263" r:id="rId16"/>
    <p:sldId id="288" r:id="rId17"/>
    <p:sldId id="289" r:id="rId18"/>
    <p:sldId id="264" r:id="rId19"/>
    <p:sldId id="290" r:id="rId20"/>
    <p:sldId id="291" r:id="rId21"/>
    <p:sldId id="292" r:id="rId22"/>
    <p:sldId id="265" r:id="rId23"/>
    <p:sldId id="266" r:id="rId24"/>
    <p:sldId id="293" r:id="rId25"/>
    <p:sldId id="294" r:id="rId26"/>
    <p:sldId id="278" r:id="rId27"/>
    <p:sldId id="279" r:id="rId28"/>
    <p:sldId id="280" r:id="rId29"/>
    <p:sldId id="296" r:id="rId30"/>
    <p:sldId id="281" r:id="rId31"/>
    <p:sldId id="282" r:id="rId32"/>
    <p:sldId id="274" r:id="rId33"/>
    <p:sldId id="2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CF045-E37F-48D5-9D5E-DAD749457168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76E2A-9360-4B7D-8614-2A237F5EB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3C54-5F0E-4829-9F61-1BB7E70F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158E-3845-49B1-8A1F-CDC83C9D0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5E30-CE34-49AC-9787-E850CD5D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5A3-A8C4-47D1-B49B-97A6BD6A416D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6BA6-260C-47DE-8E6E-3DD38F9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5D9A-6C0E-4C8E-B020-2BDED36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85B-1BC8-46DF-B112-DB5EA9B3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4B5DC-A9FD-460F-8BAB-82B7A140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61D2-1E33-43EA-BD62-2ADBE7BD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5F1-87F3-431E-9B73-C46F1DB98C3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E0EF-B493-4001-8779-70CCD77A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4FD1-FFDB-4DDA-A5CB-A546D9BC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78BEF-55E5-496C-9359-EF691ACF8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2654-3B4A-4DE5-806E-D6059E42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EB78-5C00-4F97-91A2-D46A43F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6F-D157-4C55-8A60-0C8410ECFC1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A351-768A-411F-964A-0E47EA0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B67B-65B3-4CAD-8B98-A9DAFCAF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54B-FCF5-4636-82A2-73F0A4F0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DB1A-228F-4B3A-A520-95E24B51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9DA1-972E-4C6F-9F29-34BAE99D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BE13-6B34-443D-BE96-A8E577CEC842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50A5-83C6-4AA8-A4AB-E745A2A7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31B6-9ACD-4AA4-BBF9-DB0F832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CAA4-0583-4AA4-B44A-F011E112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F8F4-5893-4E51-B439-56B342C3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310C-C4CC-4089-B6DD-C10A46A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B00A-76F5-4E75-8759-0C501BD8F76E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D80F-1B12-450F-984B-269A938B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A186-E633-44C9-8D16-84EC0B8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6222-E46A-455E-A9CB-A013E18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30F7-A01B-457E-94FB-01325CF0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81E8-42A8-4E76-8CEB-DDDBB870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29D0-FE4B-49BD-B433-F8F0EFDD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6A7B-605D-4A60-8AA5-32F4BDC84C5E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2D44-5CD3-4E21-A4A3-FAAA29FD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8A7A-F282-40D4-AEB5-23300A5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3CDF-F902-48C7-AA08-813195BD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F8A0-C51F-4979-AA75-ED53BA09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A7F0-E015-455A-8383-34FE2C17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4E1F-C521-4554-9181-D500D55F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9B9D-2CFB-4339-BE02-DEB19190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3733C-9BAA-49D5-BFA4-C9A0E3AC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64F6-432D-4702-8908-7AA070FA17B6}" type="datetime1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417C1-8466-4DC7-A0CA-F146FC7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D0F10-9FBC-4C0C-8887-78A7FD30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C8F-68F4-403F-B245-739AFB6D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A8A1-BFFE-49B8-B76C-83FEB457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02-23E2-456C-A50D-20C7D87161F9}" type="datetime1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A515-C4B3-4617-9B55-099DD26E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2269-0DB9-4C5C-826D-DF0385D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C027-AC61-45A0-B85B-C493AE47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B14D-9C25-4388-A713-226DEB8B249B}" type="datetime1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7EF8D-636E-4234-B08D-0FF513C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226C-5360-43FB-B83C-19A516DA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988E-FB21-4E17-BF9A-A5C0CF56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44A6-D4A2-485B-A34C-83538681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53FE-71A1-49E3-AC2E-BD59F4FD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88EA-6654-4D52-BA11-834FFC8A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30F-F1C3-4541-9616-061B2FEF99E6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B03B-B8E3-479C-92E1-8D7A4E8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35CC0-4489-49CB-B067-8765D669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E3D8-09B4-4240-965A-9558D29D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FB69F-CE15-41E4-A958-440F8F1E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E4889-834E-41A2-8333-575F1ED4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23C0-A316-4731-A9B1-CDEF59F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066-B94B-47F7-87B7-FAD79F5228FA}" type="datetime1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0F70-72BC-4A70-A015-F0CFBE88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1379-2B1A-4648-A445-F3A9B420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74717-1506-4BF9-9C38-106B28F5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7FE1-2162-4D67-B32B-E1BFADDB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BC86-76A9-44B7-8066-788A98FFB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8011-F40A-4B2C-9161-16638346E837}" type="datetime1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6CF7-2AE5-46D4-A5B4-38AB31FA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7D94-7C41-47ED-85E4-D3E2C448A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microservices-with-node-js-and-react/learn/lecture/19225968#overview" TargetMode="External"/><Relationship Id="rId2" Type="http://schemas.openxmlformats.org/officeDocument/2006/relationships/hyperlink" Target="https://www.udemy.com/course/the-complete-nodejs-developer-course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icroservices-with-node-js-and-react/learn/lecture/19225975#overview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59E-7F5D-4093-9384-DCF56AC6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" y="1120185"/>
            <a:ext cx="12192000" cy="82591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R. N. G. Patel Institute of Technology (RNGPIT)</a:t>
            </a:r>
            <a:endParaRPr lang="en-IN" sz="5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C79D6-0418-461D-8102-C669E5B8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02" y="176166"/>
            <a:ext cx="3156539" cy="114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8CA26-B15F-45FB-8983-83E67281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0" y="176166"/>
            <a:ext cx="1069354" cy="11253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489499-E5D8-440E-9659-68C6A1348885}"/>
              </a:ext>
            </a:extLst>
          </p:cNvPr>
          <p:cNvSpPr txBox="1">
            <a:spLocks/>
          </p:cNvSpPr>
          <p:nvPr/>
        </p:nvSpPr>
        <p:spPr>
          <a:xfrm>
            <a:off x="-5109" y="1695372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Computer Science and Engineering Dept.</a:t>
            </a:r>
            <a:endParaRPr lang="en-IN" sz="54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64D989-F363-4963-9D79-42EC0C0BD1C8}"/>
              </a:ext>
            </a:extLst>
          </p:cNvPr>
          <p:cNvSpPr txBox="1">
            <a:spLocks/>
          </p:cNvSpPr>
          <p:nvPr/>
        </p:nvSpPr>
        <p:spPr>
          <a:xfrm>
            <a:off x="5109" y="2574152"/>
            <a:ext cx="3225171" cy="688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Semester : 8</a:t>
            </a:r>
            <a:r>
              <a:rPr lang="en-GB" sz="41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543E46-D45F-4766-9017-2CD6267889F2}"/>
              </a:ext>
            </a:extLst>
          </p:cNvPr>
          <p:cNvSpPr txBox="1">
            <a:spLocks/>
          </p:cNvSpPr>
          <p:nvPr/>
        </p:nvSpPr>
        <p:spPr>
          <a:xfrm>
            <a:off x="3313471" y="2574153"/>
            <a:ext cx="8873420" cy="688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Subject : Internship/Project (3183101)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426625-34A2-44F3-B46F-04162D81A08D}"/>
              </a:ext>
            </a:extLst>
          </p:cNvPr>
          <p:cNvSpPr txBox="1">
            <a:spLocks/>
          </p:cNvSpPr>
          <p:nvPr/>
        </p:nvSpPr>
        <p:spPr>
          <a:xfrm>
            <a:off x="-10026" y="3717855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spc="300" dirty="0">
                <a:solidFill>
                  <a:srgbClr val="FF0000"/>
                </a:solidFill>
                <a:latin typeface="Algerian" panose="04020705040A02060702" pitchFamily="82" charset="0"/>
              </a:rPr>
              <a:t>Backend developer intern</a:t>
            </a:r>
            <a:endParaRPr lang="en-IN" sz="5400" b="1" spc="3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B57A2D6-8D4C-40FE-841A-960E3333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32828"/>
              </p:ext>
            </p:extLst>
          </p:nvPr>
        </p:nvGraphicFramePr>
        <p:xfrm>
          <a:off x="15327" y="5188314"/>
          <a:ext cx="121817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594">
                  <a:extLst>
                    <a:ext uri="{9D8B030D-6E8A-4147-A177-3AD203B41FA5}">
                      <a16:colId xmlns:a16="http://schemas.microsoft.com/office/drawing/2014/main" val="968058674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258459689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49496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Prepared By::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Faculty Mentor::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Industry Mentor::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>
                          <a:solidFill>
                            <a:srgbClr val="002060"/>
                          </a:solidFill>
                        </a:rPr>
                        <a:t>Pansuriya</a:t>
                      </a:r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 Darshil J.</a:t>
                      </a:r>
                    </a:p>
                    <a:p>
                      <a:r>
                        <a:rPr lang="en-IN" sz="2200" dirty="0">
                          <a:solidFill>
                            <a:srgbClr val="002060"/>
                          </a:solidFill>
                        </a:rPr>
                        <a:t>180840131033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Mr. Nikunj Y. Kansara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Assistant Professor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CSE, RNGPIT</a:t>
                      </a:r>
                      <a:endParaRPr lang="en-IN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Ms. Priyanka Rajani</a:t>
                      </a:r>
                      <a:endParaRPr lang="en-US" sz="24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Team Leader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002060"/>
                          </a:solidFill>
                        </a:rPr>
                        <a:t>Infozium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 Solution PVT LTD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620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CE9F0-C98F-4E65-B5D1-5B54B44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63548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3911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9D1E-972B-4D76-86C0-96028678B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27546"/>
            <a:ext cx="10692881" cy="56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66573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155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algn="just"/>
            <a:endParaRPr lang="en-US" sz="3200" b="1" u="sng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6B5A1-8D8F-449D-8A12-2F773A12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87" y="681148"/>
            <a:ext cx="7903611" cy="60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the file module and validate the file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documentation about the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 bi-directional communication between web clients and servers. It has two parts: a client-side library that runs in the browser, and a server-side library for Nodejs.[2]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chat app using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users enter into rooms and chatting with each other.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8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51EBD-180C-4DF9-A4FA-DABE27CA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" y="1431472"/>
            <a:ext cx="9239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endParaRPr lang="en-US" sz="3200" b="1" u="sng" dirty="0">
              <a:solidFill>
                <a:srgbClr val="000000"/>
              </a:solidFill>
            </a:endParaRPr>
          </a:p>
          <a:p>
            <a:endParaRPr lang="en-US" sz="3200" b="1" u="sng" dirty="0">
              <a:solidFill>
                <a:srgbClr val="000000"/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90F8E-C948-4472-B874-BD16860A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" y="1342565"/>
            <a:ext cx="9814307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r>
              <a:rPr lang="en-IN" sz="3200" dirty="0"/>
              <a:t>Learnt about the </a:t>
            </a:r>
            <a:r>
              <a:rPr lang="en-IN" sz="3200" dirty="0" err="1"/>
              <a:t>JsonWebToken</a:t>
            </a:r>
            <a:r>
              <a:rPr lang="en-IN" sz="3200" dirty="0"/>
              <a:t> which used for the authentication a user.</a:t>
            </a:r>
          </a:p>
          <a:p>
            <a:r>
              <a:rPr lang="en-IN" sz="3200" dirty="0"/>
              <a:t>Implementation of </a:t>
            </a:r>
            <a:r>
              <a:rPr lang="en-IN" sz="3200" dirty="0" err="1"/>
              <a:t>jsonwebtoken</a:t>
            </a:r>
            <a:r>
              <a:rPr lang="en-IN" sz="3200" dirty="0"/>
              <a:t> with the </a:t>
            </a:r>
            <a:r>
              <a:rPr lang="en-IN" sz="3200" dirty="0" err="1"/>
              <a:t>accesstoken</a:t>
            </a:r>
            <a:r>
              <a:rPr lang="en-IN" sz="3200" dirty="0"/>
              <a:t> and the </a:t>
            </a:r>
            <a:r>
              <a:rPr lang="en-IN" sz="3200" dirty="0" err="1"/>
              <a:t>refreshtoken</a:t>
            </a:r>
            <a:r>
              <a:rPr lang="en-IN" sz="3200" dirty="0"/>
              <a:t>.</a:t>
            </a:r>
          </a:p>
          <a:p>
            <a:r>
              <a:rPr lang="en-IN" sz="3200" dirty="0"/>
              <a:t>Implement passport-local-</a:t>
            </a:r>
            <a:r>
              <a:rPr lang="en-IN" sz="3200" dirty="0" err="1"/>
              <a:t>stratergy</a:t>
            </a:r>
            <a:r>
              <a:rPr lang="en-IN" sz="3200" dirty="0"/>
              <a:t> which is used for the authentication.</a:t>
            </a:r>
          </a:p>
          <a:p>
            <a:r>
              <a:rPr lang="en-IN" sz="3200" dirty="0"/>
              <a:t>Google based authentication and </a:t>
            </a:r>
            <a:r>
              <a:rPr lang="en-IN" sz="3200" dirty="0" err="1"/>
              <a:t>facebook</a:t>
            </a:r>
            <a:r>
              <a:rPr lang="en-IN" sz="3200" dirty="0"/>
              <a:t> based authentication implement using the passport </a:t>
            </a:r>
            <a:r>
              <a:rPr lang="en-IN" sz="3200" dirty="0" err="1"/>
              <a:t>stratergy</a:t>
            </a:r>
            <a:r>
              <a:rPr lang="en-IN" sz="3200" dirty="0"/>
              <a:t>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6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5C25B-5C3D-46AB-95C0-FE03D355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47" y="1001810"/>
            <a:ext cx="4968273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C4F93-0965-4F70-B7C4-179D8E6B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0" y="1568709"/>
            <a:ext cx="8491323" cy="30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Overview of typescript, basic syntax of typescript, type annotations and inference.[3]</a:t>
            </a:r>
          </a:p>
          <a:p>
            <a:pPr algn="just"/>
            <a:r>
              <a:rPr lang="en-IN" sz="3200" dirty="0"/>
              <a:t>Learnt about the </a:t>
            </a:r>
            <a:r>
              <a:rPr lang="en-IN" sz="3200" dirty="0" err="1"/>
              <a:t>typeORM</a:t>
            </a:r>
            <a:r>
              <a:rPr lang="en-IN" sz="3200" dirty="0"/>
              <a:t> which is Object Relational library.</a:t>
            </a:r>
          </a:p>
          <a:p>
            <a:pPr algn="just"/>
            <a:r>
              <a:rPr lang="en-IN" sz="3200" dirty="0"/>
              <a:t>In </a:t>
            </a:r>
            <a:r>
              <a:rPr lang="en-IN" sz="3200" dirty="0" err="1"/>
              <a:t>typeORM</a:t>
            </a:r>
            <a:r>
              <a:rPr lang="en-IN" sz="3200" dirty="0"/>
              <a:t> entities, </a:t>
            </a:r>
            <a:r>
              <a:rPr lang="en-IN" sz="3200" dirty="0" err="1"/>
              <a:t>embeded</a:t>
            </a:r>
            <a:r>
              <a:rPr lang="en-IN" sz="3200" dirty="0"/>
              <a:t> entities, relations one to one , many to one, one to many.</a:t>
            </a:r>
          </a:p>
          <a:p>
            <a:pPr algn="just"/>
            <a:r>
              <a:rPr lang="en-IN" sz="3200" dirty="0"/>
              <a:t>Learnt the Select , insert, update, delete Query builder which is used for the CRUD operation.[4]</a:t>
            </a:r>
          </a:p>
          <a:p>
            <a:pPr algn="just"/>
            <a:r>
              <a:rPr lang="en-IN" sz="3200" dirty="0"/>
              <a:t>Implementation of the CRUD operation and relations between the entities.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91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C656-6F50-4AAA-A7A5-D3DA60BE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2" y="1137866"/>
            <a:ext cx="10124686" cy="57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59E-7F5D-4093-9384-DCF56AC6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" y="1120185"/>
            <a:ext cx="12192000" cy="82591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R. N. G. Patel Institute of Technology (RNGPIT)</a:t>
            </a:r>
            <a:endParaRPr lang="en-IN" sz="5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C79D6-0418-461D-8102-C669E5B8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02" y="176166"/>
            <a:ext cx="3156539" cy="114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8CA26-B15F-45FB-8983-83E67281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0" y="176166"/>
            <a:ext cx="1069354" cy="11253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489499-E5D8-440E-9659-68C6A1348885}"/>
              </a:ext>
            </a:extLst>
          </p:cNvPr>
          <p:cNvSpPr txBox="1">
            <a:spLocks/>
          </p:cNvSpPr>
          <p:nvPr/>
        </p:nvSpPr>
        <p:spPr>
          <a:xfrm>
            <a:off x="-5109" y="1695372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Computer Science and Engineering Dept.</a:t>
            </a:r>
            <a:endParaRPr lang="en-IN" sz="54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64D989-F363-4963-9D79-42EC0C0BD1C8}"/>
              </a:ext>
            </a:extLst>
          </p:cNvPr>
          <p:cNvSpPr txBox="1">
            <a:spLocks/>
          </p:cNvSpPr>
          <p:nvPr/>
        </p:nvSpPr>
        <p:spPr>
          <a:xfrm>
            <a:off x="5109" y="2574152"/>
            <a:ext cx="3225171" cy="688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Semester : 8</a:t>
            </a:r>
            <a:r>
              <a:rPr lang="en-GB" sz="41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543E46-D45F-4766-9017-2CD6267889F2}"/>
              </a:ext>
            </a:extLst>
          </p:cNvPr>
          <p:cNvSpPr txBox="1">
            <a:spLocks/>
          </p:cNvSpPr>
          <p:nvPr/>
        </p:nvSpPr>
        <p:spPr>
          <a:xfrm>
            <a:off x="3313471" y="2574153"/>
            <a:ext cx="8873420" cy="688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Subject : Internship/Project (3183101)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426625-34A2-44F3-B46F-04162D81A08D}"/>
              </a:ext>
            </a:extLst>
          </p:cNvPr>
          <p:cNvSpPr txBox="1">
            <a:spLocks/>
          </p:cNvSpPr>
          <p:nvPr/>
        </p:nvSpPr>
        <p:spPr>
          <a:xfrm>
            <a:off x="-10026" y="3914497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spc="300" dirty="0">
                <a:solidFill>
                  <a:srgbClr val="FF0000"/>
                </a:solidFill>
                <a:latin typeface="Algerian" panose="04020705040A02060702" pitchFamily="82" charset="0"/>
              </a:rPr>
              <a:t>&lt;&lt;Title of Training&gt;&gt;</a:t>
            </a:r>
            <a:endParaRPr lang="en-IN" sz="5400" b="1" spc="3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B57A2D6-8D4C-40FE-841A-960E33330370}"/>
              </a:ext>
            </a:extLst>
          </p:cNvPr>
          <p:cNvGraphicFramePr>
            <a:graphicFrameLocks noGrp="1"/>
          </p:cNvGraphicFramePr>
          <p:nvPr/>
        </p:nvGraphicFramePr>
        <p:xfrm>
          <a:off x="15327" y="5188314"/>
          <a:ext cx="1218178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594">
                  <a:extLst>
                    <a:ext uri="{9D8B030D-6E8A-4147-A177-3AD203B41FA5}">
                      <a16:colId xmlns:a16="http://schemas.microsoft.com/office/drawing/2014/main" val="968058674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258459689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49496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Prepared By::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Faculty Mentor::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Industry Mentor::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&lt;&lt;Student Name&gt;&gt;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&lt;&lt;Enrolment No.&gt;&gt;</a:t>
                      </a:r>
                      <a:endParaRPr lang="en-IN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Mr. Nikunj Y. Kansara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Assistant Professor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CSE, RNGPIT</a:t>
                      </a:r>
                      <a:endParaRPr lang="en-IN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Mr. XYZ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&lt;&lt;Designation&gt;&gt;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&lt;&lt;Company Name&gt;&gt;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62059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2053F127-0D27-439F-B3C1-652FDB44844C}"/>
              </a:ext>
            </a:extLst>
          </p:cNvPr>
          <p:cNvSpPr txBox="1">
            <a:spLocks/>
          </p:cNvSpPr>
          <p:nvPr/>
        </p:nvSpPr>
        <p:spPr>
          <a:xfrm>
            <a:off x="14556" y="2896862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u="sng" spc="300" dirty="0">
                <a:solidFill>
                  <a:srgbClr val="002060"/>
                </a:solidFill>
              </a:rPr>
              <a:t>Presentation - 2</a:t>
            </a:r>
            <a:endParaRPr lang="en-IN" sz="4400" b="1" u="sng" spc="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8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CA95A-AAAC-44A0-B854-E5F93088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7" y="1095874"/>
            <a:ext cx="5850674" cy="57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7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21057-4C52-4E5B-95F6-00ABA43F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1" y="1036822"/>
            <a:ext cx="9184457" cy="58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7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5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In fifth week get Introduction about the warehouse management project which client’s project.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This project basically based upon the delivery service by the agency for ex </a:t>
            </a:r>
            <a:r>
              <a:rPr lang="en-US" sz="3200" dirty="0" err="1">
                <a:solidFill>
                  <a:srgbClr val="000000"/>
                </a:solidFill>
              </a:rPr>
              <a:t>Ekart</a:t>
            </a:r>
            <a:r>
              <a:rPr lang="en-US" sz="3200" dirty="0">
                <a:solidFill>
                  <a:srgbClr val="000000"/>
                </a:solidFill>
              </a:rPr>
              <a:t> Logistics.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It has main three roles admin, warehouse manager and Delivery Boy.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 Build the Register and Login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the Delivery Boy and Warehouse manager which is used by the admin.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Delete, </a:t>
            </a:r>
            <a:r>
              <a:rPr lang="en-US" sz="3200" dirty="0" err="1">
                <a:solidFill>
                  <a:srgbClr val="000000"/>
                </a:solidFill>
              </a:rPr>
              <a:t>update,block</a:t>
            </a:r>
            <a:r>
              <a:rPr lang="en-US" sz="3200" dirty="0">
                <a:solidFill>
                  <a:srgbClr val="000000"/>
                </a:solidFill>
              </a:rPr>
              <a:t>, unblock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the delivery boy and warehouse manager which is controlled by the Admin.</a:t>
            </a:r>
          </a:p>
          <a:p>
            <a:pPr algn="just"/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2F369-EC4D-4046-91BF-27EE532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0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6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In 6</a:t>
            </a:r>
            <a:r>
              <a:rPr lang="en-US" sz="3200" baseline="30000" dirty="0">
                <a:solidFill>
                  <a:srgbClr val="000000"/>
                </a:solidFill>
              </a:rPr>
              <a:t>th</a:t>
            </a:r>
            <a:r>
              <a:rPr lang="en-US" sz="3200" dirty="0">
                <a:solidFill>
                  <a:srgbClr val="000000"/>
                </a:solidFill>
              </a:rPr>
              <a:t> week build the API of create, get, update, delete for the warehouse.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</a:t>
            </a:r>
            <a:r>
              <a:rPr lang="en-US" sz="3200" dirty="0" err="1">
                <a:solidFill>
                  <a:srgbClr val="000000"/>
                </a:solidFill>
              </a:rPr>
              <a:t>upoad</a:t>
            </a:r>
            <a:r>
              <a:rPr lang="en-US" sz="3200" dirty="0">
                <a:solidFill>
                  <a:srgbClr val="000000"/>
                </a:solidFill>
              </a:rPr>
              <a:t> excel file and file data insert into </a:t>
            </a:r>
            <a:r>
              <a:rPr lang="en-US" sz="3200" dirty="0" err="1">
                <a:solidFill>
                  <a:srgbClr val="000000"/>
                </a:solidFill>
              </a:rPr>
              <a:t>into</a:t>
            </a:r>
            <a:r>
              <a:rPr lang="en-US" sz="3200" dirty="0">
                <a:solidFill>
                  <a:srgbClr val="000000"/>
                </a:solidFill>
              </a:rPr>
              <a:t> the database.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 order assign by the warehouse manager to the Delivery Boy and Delivery Boy view the all assigned order.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of view order between the from date and to date. </a:t>
            </a:r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38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7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status update of order by delivery boy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solved error on it.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changes 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build the view all assigned order and status of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delivery boy wise and </a:t>
            </a:r>
            <a:r>
              <a:rPr lang="en-US" sz="3200" dirty="0" err="1">
                <a:solidFill>
                  <a:srgbClr val="000000"/>
                </a:solidFill>
              </a:rPr>
              <a:t>datewise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changes on it.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Made the changes in view all order and assign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of cash summery of delivery boy for the manager.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excel sheet download of cash collection by delivery boy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6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8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build get order by the status updated by the delivery boy and report of delivered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cash collection by delivery boy for the manager 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track order as per order status for the delivery boy and changes in payment collection report.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Made the changes 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fix issues. </a:t>
            </a:r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71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36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Defination</a:t>
            </a:r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:-Warehouse management</a:t>
            </a:r>
          </a:p>
          <a:p>
            <a:r>
              <a:rPr lang="en-US" sz="3200" dirty="0"/>
              <a:t>Warehouse Management is based upon delivery </a:t>
            </a:r>
            <a:r>
              <a:rPr lang="en-US" sz="3200" dirty="0" err="1"/>
              <a:t>services.It</a:t>
            </a:r>
            <a:r>
              <a:rPr lang="en-US" sz="3200" dirty="0"/>
              <a:t> has mainly three Roles are Admin, Warehouse Manager and Delivery Boy In which admin and warehouse manager  uses the web app and delivery boy uses the mobile app.</a:t>
            </a:r>
          </a:p>
          <a:p>
            <a:r>
              <a:rPr lang="en-US" sz="3200" dirty="0"/>
              <a:t> Admin can add/edit/delete Warehouse Manager and Delivery Boy as well apart from that admin can view/ edit delivery boy and Warehouse Manager. Admin can Manage, view, Assign Orders to Managers and Delivery Boys. </a:t>
            </a:r>
          </a:p>
          <a:p>
            <a:r>
              <a:rPr lang="en-US" sz="3200" dirty="0"/>
              <a:t>Warehouse Manager will assign order to Delivery Boy and Download status of order and Payment Collection report.</a:t>
            </a:r>
          </a:p>
          <a:p>
            <a:r>
              <a:rPr lang="en-US" sz="3200" dirty="0"/>
              <a:t>Delivery Boy accept the order and Delivered the order and update the status of order and collect the payment.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9CEF5-2651-4D2F-9CBD-535779E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73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required for the Project</a:t>
            </a:r>
          </a:p>
          <a:p>
            <a:r>
              <a:rPr lang="en-US" sz="3200" dirty="0"/>
              <a:t>For web application </a:t>
            </a:r>
            <a:r>
              <a:rPr lang="en-US" sz="3200" dirty="0" err="1"/>
              <a:t>ReactJs</a:t>
            </a:r>
            <a:r>
              <a:rPr lang="en-US" sz="3200" dirty="0"/>
              <a:t> used for the front-end and Nodejs used for the Backend those both framework of the </a:t>
            </a:r>
            <a:r>
              <a:rPr lang="en-US" sz="3200" dirty="0" err="1"/>
              <a:t>javascript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Mysql</a:t>
            </a:r>
            <a:r>
              <a:rPr lang="en-US" sz="3200" dirty="0"/>
              <a:t> database used for database.</a:t>
            </a:r>
          </a:p>
          <a:p>
            <a:r>
              <a:rPr lang="en-US" sz="3200" dirty="0"/>
              <a:t>Mobile application build through the Flutter Technology which uses the </a:t>
            </a:r>
          </a:p>
          <a:p>
            <a:pPr marL="0" indent="0">
              <a:buNone/>
            </a:pPr>
            <a:r>
              <a:rPr lang="en-US" sz="3200" dirty="0"/>
              <a:t>   Dart programming language.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3A28C-7905-46D4-841B-D023511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22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of the Project Module</a:t>
            </a:r>
          </a:p>
          <a:p>
            <a:r>
              <a:rPr lang="en-IN" sz="3200" dirty="0"/>
              <a:t>Build the </a:t>
            </a:r>
            <a:r>
              <a:rPr lang="en-IN" sz="3200" dirty="0" err="1"/>
              <a:t>api</a:t>
            </a:r>
            <a:r>
              <a:rPr lang="en-IN" sz="3200" dirty="0"/>
              <a:t> of admin</a:t>
            </a: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/>
              <a:t>can add/edit/delete/view/edit warehouse, warehouse manager and delivery boy.</a:t>
            </a:r>
          </a:p>
          <a:p>
            <a:r>
              <a:rPr lang="en-US" sz="3200" dirty="0"/>
              <a:t>Manager can manage, view, assign orders to managers and delivery boys. </a:t>
            </a:r>
          </a:p>
          <a:p>
            <a:r>
              <a:rPr lang="en-US" sz="3200" dirty="0"/>
              <a:t>Delivery boy can view its assigned order and update status of order and mark down the payment collection.</a:t>
            </a:r>
          </a:p>
          <a:p>
            <a:r>
              <a:rPr lang="en-US" sz="3200" dirty="0"/>
              <a:t>Manager can view and download report of delivery boy that status of order, payment collection report of particular delivery boy.</a:t>
            </a:r>
          </a:p>
          <a:p>
            <a:r>
              <a:rPr lang="en-US" sz="3200" dirty="0"/>
              <a:t>Delivery boy can view the history of its delivered order and payment collection.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0F91D-9C45-41CC-99E4-BE8118F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0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of the Project Module</a:t>
            </a:r>
          </a:p>
          <a:p>
            <a:r>
              <a:rPr lang="en-US" sz="3200" dirty="0"/>
              <a:t>Manager can view and download report of particular delivery boy that he can collect the payment from the particular delivery boy.</a:t>
            </a: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0F91D-9C45-41CC-99E4-BE8118F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Outline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6" y="1098038"/>
            <a:ext cx="11540613" cy="5548568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Purpose of </a:t>
            </a:r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Internship</a:t>
            </a: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of the Organization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Work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Work</a:t>
            </a: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Future Work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References</a:t>
            </a:r>
            <a:endParaRPr lang="en-IN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8623B-E469-4259-84CD-922DD8E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z="1400" smtClean="0"/>
              <a:t>3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269656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and software requirement for development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requirement :</a:t>
            </a:r>
          </a:p>
          <a:p>
            <a:r>
              <a:rPr lang="en-US" sz="3200" dirty="0"/>
              <a:t>Nginx for deployment, Linux, git, </a:t>
            </a:r>
            <a:r>
              <a:rPr lang="en-US" sz="3200" dirty="0" err="1"/>
              <a:t>nodejs</a:t>
            </a:r>
            <a:r>
              <a:rPr lang="en-US" sz="3200" dirty="0"/>
              <a:t> ,</a:t>
            </a:r>
            <a:r>
              <a:rPr lang="en-US" sz="3200" dirty="0" err="1"/>
              <a:t>reactjs</a:t>
            </a:r>
            <a:r>
              <a:rPr lang="en-US" sz="3200" dirty="0"/>
              <a:t> for development.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requirement : </a:t>
            </a:r>
          </a:p>
          <a:p>
            <a:r>
              <a:rPr lang="en-US" sz="3200" dirty="0"/>
              <a:t>Ram : 8 </a:t>
            </a:r>
            <a:r>
              <a:rPr lang="en-US" sz="3200" dirty="0" err="1"/>
              <a:t>gb</a:t>
            </a:r>
            <a:r>
              <a:rPr lang="en-US" sz="3200" dirty="0"/>
              <a:t> ,Rom : 512 </a:t>
            </a:r>
            <a:r>
              <a:rPr lang="en-US" sz="3200" dirty="0" err="1"/>
              <a:t>gb</a:t>
            </a:r>
            <a:endParaRPr lang="en-US" sz="3200" dirty="0"/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AF3E5-50C7-48B0-A191-1ACC0F82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200" dirty="0"/>
              <a:t>Learn  more about on </a:t>
            </a:r>
            <a:r>
              <a:rPr lang="en-US" sz="3200" dirty="0" err="1"/>
              <a:t>socketIO</a:t>
            </a:r>
            <a:r>
              <a:rPr lang="en-US" sz="3200" dirty="0"/>
              <a:t> and other module which is used into the backend of the game development.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66221-637C-4F5A-9707-DAFA82C6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3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hlinkClick r:id="rId2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hlinkClick r:id="rId2"/>
              </a:rPr>
              <a:t>[1]   </a:t>
            </a:r>
            <a:r>
              <a:rPr lang="en-IN" sz="2400" u="sng" dirty="0">
                <a:solidFill>
                  <a:schemeClr val="accent1"/>
                </a:solidFill>
                <a:hlinkClick r:id="rId2"/>
              </a:rPr>
              <a:t>https://www.udemy.com/course/the-complete-nodejs-developer-course-</a:t>
            </a:r>
            <a:r>
              <a:rPr lang="en-IN" sz="2400" u="sng" dirty="0">
                <a:solidFill>
                  <a:schemeClr val="accent1"/>
                </a:solidFill>
              </a:rPr>
              <a:t> 2/learn/lecture/13729518#overview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[2]   </a:t>
            </a:r>
            <a:r>
              <a:rPr lang="en-IN" sz="2400" u="sng" dirty="0">
                <a:solidFill>
                  <a:schemeClr val="accent1"/>
                </a:solidFill>
                <a:hlinkClick r:id="rId2"/>
              </a:rPr>
              <a:t>https://www.udemy.com/course/the-complete-nodejs-developer-course-</a:t>
            </a:r>
            <a:r>
              <a:rPr lang="en-IN" sz="2400" u="sng" dirty="0">
                <a:solidFill>
                  <a:schemeClr val="accent1"/>
                </a:solidFill>
              </a:rPr>
              <a:t> 2/learn/lecture/13729538#overview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[3]   </a:t>
            </a:r>
            <a:r>
              <a:rPr lang="en-IN" sz="2400" u="sng" dirty="0">
                <a:solidFill>
                  <a:schemeClr val="accent1"/>
                </a:solidFill>
                <a:hlinkClick r:id="rId3"/>
              </a:rPr>
              <a:t>https://www.udemy.com/course/microservices-with-node-js-and-react/learn/lecture/19225968#overview</a:t>
            </a:r>
            <a:endParaRPr lang="en-IN" sz="24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[4]   </a:t>
            </a:r>
            <a:r>
              <a:rPr lang="en-IN" sz="2400" u="sng" dirty="0">
                <a:solidFill>
                  <a:schemeClr val="accent1"/>
                </a:solidFill>
                <a:hlinkClick r:id="rId4"/>
              </a:rPr>
              <a:t>https://www.udemy.com/course/microservices-with-node-js-and-react/learn/lecture/19225975#overview</a:t>
            </a:r>
            <a:endParaRPr lang="en-IN" sz="24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66CDD-9E6D-48ED-BA40-D93844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17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53EA568-D5B6-43F8-B899-4080F795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83" y="2985844"/>
            <a:ext cx="5374433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C6DB-C152-4387-9812-2A15530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my Internship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682"/>
            <a:ext cx="12192000" cy="57578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 an Internship that I want to learn new technologies which are use by the companies Nowadays.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real work experience and provide meaningful assistance to the company.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experience and skills in a particular field.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professional contacts.</a:t>
            </a: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FCF66-B645-4577-A95E-5DB2453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0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the Organization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Infozium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PVT LTD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Software Solution Base Company which is Located In Surat.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Company is that to provide the good and reliable solution to Client. Working on Many Trending Technologies Like React Native ,Flutter, ReactJS, Node JS, PHP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have many teams which have experts in that fields of technology and create a multiple solution with their expertise and provide it to client.</a:t>
            </a:r>
          </a:p>
          <a:p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Infozium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has become one of the most dependable technology partners for a variety of industries, particularly in their digitization efforts.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432E8-C109-4765-B131-CA581D4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27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FDDCD-7EA4-4BBD-8FAA-CE94617B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81" y="1681760"/>
            <a:ext cx="7786238" cy="431782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42897-3EB2-439D-BFA0-EA67F682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2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24D67-A908-44B4-A3E1-6DF1F1EC0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23" y="1740078"/>
            <a:ext cx="7129754" cy="436149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8A69B-1FEA-487A-8F74-DF5C3E56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6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my Internship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682"/>
            <a:ext cx="12192000" cy="57578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 an Internship that I want to learn new technologies which are use by the companies Nowadays.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real work experience and provide meaningful assistance to the company.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experience and skills in a particular field.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professional contacts.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exposure to upper management.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B0799-C60E-4B2F-9B67-3105235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1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Learnt about the </a:t>
            </a:r>
            <a:r>
              <a:rPr lang="en-US" sz="3200" dirty="0" err="1">
                <a:solidFill>
                  <a:srgbClr val="000000"/>
                </a:solidFill>
              </a:rPr>
              <a:t>Javascript’s</a:t>
            </a:r>
            <a:r>
              <a:rPr lang="en-US" sz="3200" dirty="0">
                <a:solidFill>
                  <a:srgbClr val="000000"/>
                </a:solidFill>
              </a:rPr>
              <a:t> several object methods such as assign , create , freeze and more.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Later on, Gain the knowledge of HTTP requests like GET, POST, PUT, DELETE and how the REST API Works in Nodejs.[1]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Started working on the practical implementation of rest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  <a:r>
              <a:rPr lang="en-US" sz="3200" dirty="0" err="1">
                <a:solidFill>
                  <a:srgbClr val="000000"/>
                </a:solidFill>
              </a:rPr>
              <a:t>nodejs</a:t>
            </a:r>
            <a:r>
              <a:rPr lang="en-US" sz="3200" dirty="0">
                <a:solidFill>
                  <a:srgbClr val="000000"/>
                </a:solidFill>
              </a:rPr>
              <a:t> and </a:t>
            </a:r>
            <a:r>
              <a:rPr lang="en-US" sz="3200" dirty="0" err="1">
                <a:solidFill>
                  <a:srgbClr val="000000"/>
                </a:solidFill>
              </a:rPr>
              <a:t>intergrating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with the </a:t>
            </a:r>
            <a:r>
              <a:rPr lang="en-US" sz="3200" dirty="0" err="1">
                <a:solidFill>
                  <a:srgbClr val="000000"/>
                </a:solidFill>
              </a:rPr>
              <a:t>mysql</a:t>
            </a:r>
            <a:r>
              <a:rPr lang="en-US" sz="3200" dirty="0">
                <a:solidFill>
                  <a:srgbClr val="000000"/>
                </a:solidFill>
              </a:rPr>
              <a:t> database.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 Fetch the data from json file and insert into </a:t>
            </a:r>
            <a:r>
              <a:rPr lang="en-US" sz="3200" dirty="0" err="1">
                <a:solidFill>
                  <a:srgbClr val="000000"/>
                </a:solidFill>
              </a:rPr>
              <a:t>mysql</a:t>
            </a:r>
            <a:r>
              <a:rPr lang="en-US" sz="3200" dirty="0">
                <a:solidFill>
                  <a:srgbClr val="000000"/>
                </a:solidFill>
              </a:rPr>
              <a:t> database and create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on those data.</a:t>
            </a:r>
          </a:p>
          <a:p>
            <a:pPr algn="just"/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3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1537</Words>
  <Application>Microsoft Office PowerPoint</Application>
  <PresentationFormat>Widescreen</PresentationFormat>
  <Paragraphs>198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Algerian</vt:lpstr>
      <vt:lpstr>Arial</vt:lpstr>
      <vt:lpstr>Arial Rounded MT Bold</vt:lpstr>
      <vt:lpstr>Calibri</vt:lpstr>
      <vt:lpstr>Calibri Light</vt:lpstr>
      <vt:lpstr>Times New Roman</vt:lpstr>
      <vt:lpstr>Office Theme</vt:lpstr>
      <vt:lpstr>R. N. G. Patel Institute of Technology (RNGPIT)</vt:lpstr>
      <vt:lpstr>R. N. G. Patel Institute of Technology (RNGPIT)</vt:lpstr>
      <vt:lpstr>Outline</vt:lpstr>
      <vt:lpstr>Purpose of my Internship</vt:lpstr>
      <vt:lpstr>Introduction of the Organization</vt:lpstr>
      <vt:lpstr> Timeline Chart for 12 weeks Internship</vt:lpstr>
      <vt:lpstr> Timeline Chart for 12 weeks Internship</vt:lpstr>
      <vt:lpstr>Purpose of my Internship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Project Work  </vt:lpstr>
      <vt:lpstr>Project Work  </vt:lpstr>
      <vt:lpstr>Project Work  </vt:lpstr>
      <vt:lpstr>Project Work  </vt:lpstr>
      <vt:lpstr>Project Work  </vt:lpstr>
      <vt:lpstr>Future Work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N. G. Patel Institute of Technology (RNGPIT)</dc:title>
  <dc:creator>nikunj kansara</dc:creator>
  <cp:lastModifiedBy>darshil pansuriya</cp:lastModifiedBy>
  <cp:revision>74</cp:revision>
  <dcterms:created xsi:type="dcterms:W3CDTF">2022-02-10T09:51:16Z</dcterms:created>
  <dcterms:modified xsi:type="dcterms:W3CDTF">2022-04-20T16:55:07Z</dcterms:modified>
</cp:coreProperties>
</file>