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vi gerella" userId="f2721d26759fd942" providerId="LiveId" clId="{F0BCAFEE-CF02-4DE9-9883-A19725E6BFFB}"/>
    <pc:docChg chg="modSld">
      <pc:chgData name="janvi gerella" userId="f2721d26759fd942" providerId="LiveId" clId="{F0BCAFEE-CF02-4DE9-9883-A19725E6BFFB}" dt="2023-04-14T17:47:39.435" v="3" actId="1076"/>
      <pc:docMkLst>
        <pc:docMk/>
      </pc:docMkLst>
      <pc:sldChg chg="modSp mod">
        <pc:chgData name="janvi gerella" userId="f2721d26759fd942" providerId="LiveId" clId="{F0BCAFEE-CF02-4DE9-9883-A19725E6BFFB}" dt="2023-04-14T17:47:39.435" v="3" actId="1076"/>
        <pc:sldMkLst>
          <pc:docMk/>
          <pc:sldMk cId="4007701819" sldId="264"/>
        </pc:sldMkLst>
        <pc:picChg chg="mod">
          <ac:chgData name="janvi gerella" userId="f2721d26759fd942" providerId="LiveId" clId="{F0BCAFEE-CF02-4DE9-9883-A19725E6BFFB}" dt="2023-04-14T17:47:39.435" v="3" actId="1076"/>
          <ac:picMkLst>
            <pc:docMk/>
            <pc:sldMk cId="4007701819" sldId="264"/>
            <ac:picMk id="5" creationId="{BADFC9EF-07D5-0AE0-CB78-D24D0AB61E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68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45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89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773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42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754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7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739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62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6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0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1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76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47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5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38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6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00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276957-A643-4871-AF50-451D3F0EDDB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5B7AB-6777-4F73-B809-08B7116B3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714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BA532-906E-475E-A03F-83036102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SENTIMENT ANALYSIS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B8830-5305-4EAF-A8D2-4AA9AF99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- Darshil Panchal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31031421012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B481C-5035-C07F-0ABB-52BE67416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0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710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2AB18-CE9C-4847-ABD3-B19B08C5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Introduction of dataset</a:t>
            </a:r>
            <a:endParaRPr lang="en-IN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548A0A3F-67D9-A070-B53F-CCEF26987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58" r="36256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64C0-AAB6-41AA-B1E3-B59F9A8225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Sentiment analysis, also referred to as opinion mining, is an approach to natural language processing (NLP) that identifies the emotional tone behind a body of text. This is a popular way for organizations to determine and categorize opinions about a product, service or idea.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cs typeface="Arial" panose="020B0604020202020204" pitchFamily="34" charset="0"/>
              </a:rPr>
              <a:t>The domain of the dataset is based on </a:t>
            </a:r>
            <a:r>
              <a:rPr lang="en-US" sz="1700">
                <a:cs typeface="Arial" panose="020B0604020202020204" pitchFamily="34" charset="0"/>
              </a:rPr>
              <a:t>the SMS </a:t>
            </a:r>
            <a:r>
              <a:rPr lang="en-US" sz="1700" dirty="0">
                <a:cs typeface="Arial" panose="020B0604020202020204" pitchFamily="34" charset="0"/>
              </a:rPr>
              <a:t>is smart phone.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cs typeface="Arial" panose="020B0604020202020204" pitchFamily="34" charset="0"/>
              </a:rPr>
              <a:t>This dataset does not contain any missing values and has both negative and positive comments which helps in sentiment analysis.</a:t>
            </a:r>
          </a:p>
          <a:p>
            <a:pPr>
              <a:lnSpc>
                <a:spcPct val="90000"/>
              </a:lnSpc>
            </a:pPr>
            <a:endParaRPr lang="en-US" sz="17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1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BE9A-AC87-412F-AB9A-7CA993D9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10499"/>
            <a:ext cx="10590837" cy="1058916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1E8C-6324-476B-BA50-CC05546C19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037522"/>
            <a:ext cx="10363826" cy="3578086"/>
          </a:xfrm>
        </p:spPr>
        <p:txBody>
          <a:bodyPr>
            <a:normAutofit/>
          </a:bodyPr>
          <a:lstStyle/>
          <a:p>
            <a:r>
              <a:rPr lang="en-US" sz="2000" dirty="0"/>
              <a:t>Sentiment Analysis is performed to this dataset to check accuracy of the positive and negative.</a:t>
            </a:r>
            <a:endParaRPr lang="en-IN" sz="2000" dirty="0"/>
          </a:p>
          <a:p>
            <a:r>
              <a:rPr lang="en-US" sz="2000" dirty="0"/>
              <a:t>B</a:t>
            </a:r>
            <a:r>
              <a:rPr lang="en-IN" sz="2000" dirty="0"/>
              <a:t>y doing this, these will help the people to recognize non-urgent or say spam messages </a:t>
            </a:r>
          </a:p>
          <a:p>
            <a:r>
              <a:rPr lang="en-US" sz="2000" dirty="0"/>
              <a:t>T</a:t>
            </a:r>
            <a:r>
              <a:rPr lang="en-IN" sz="2000" dirty="0"/>
              <a:t>his will help the day to day essential time.</a:t>
            </a:r>
          </a:p>
          <a:p>
            <a:r>
              <a:rPr lang="en-US" sz="2000" dirty="0"/>
              <a:t>T</a:t>
            </a:r>
            <a:r>
              <a:rPr lang="en-IN" sz="2000" dirty="0"/>
              <a:t>he messages on smart phones are analysed and further classified into spam and ham(means not spam)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518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6E0D-DA60-4DDF-9C2A-E2C84633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87" y="981290"/>
            <a:ext cx="10590837" cy="9131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Techniques used in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C3F2-DFAB-48FB-8EDB-D8D8A52F64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040835"/>
            <a:ext cx="10363826" cy="3710608"/>
          </a:xfrm>
        </p:spPr>
        <p:txBody>
          <a:bodyPr/>
          <a:lstStyle/>
          <a:p>
            <a:r>
              <a:rPr lang="en-US" dirty="0"/>
              <a:t>Importing libraries(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nltk</a:t>
            </a:r>
            <a:r>
              <a:rPr lang="en-US" dirty="0"/>
              <a:t>).</a:t>
            </a:r>
          </a:p>
          <a:p>
            <a:r>
              <a:rPr lang="en-US" dirty="0"/>
              <a:t>Text-preprocessing includes removing punctuations and stop words, implementing lemmatization and performing POS tagging.</a:t>
            </a:r>
          </a:p>
          <a:p>
            <a:r>
              <a:rPr lang="en-US" dirty="0"/>
              <a:t>To get the appropriate accuracy we have used following model: Logistic Regression.</a:t>
            </a:r>
          </a:p>
          <a:p>
            <a:r>
              <a:rPr lang="en-US" b="1" u="sng" dirty="0"/>
              <a:t>Logistic Regression: </a:t>
            </a:r>
            <a:r>
              <a:rPr lang="en-US" dirty="0"/>
              <a:t>It is used calculate or predict the probability of a binary event occurring.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32522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041F-9D27-455E-52FF-8614360E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FC9EF-07D5-0AE0-CB78-D24D0AB61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808" y="1305822"/>
            <a:ext cx="6525652" cy="3670679"/>
          </a:xfrm>
        </p:spPr>
      </p:pic>
    </p:spTree>
    <p:extLst>
      <p:ext uri="{BB962C8B-B14F-4D97-AF65-F5344CB8AC3E}">
        <p14:creationId xmlns:p14="http://schemas.microsoft.com/office/powerpoint/2010/main" val="400770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C660-4047-4807-B2DD-EB0B7D6E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777" y="1092551"/>
            <a:ext cx="8933690" cy="104566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Conclusion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C3A8-CF25-43A3-8056-14DAEC68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067" y="2464904"/>
            <a:ext cx="8915400" cy="3777622"/>
          </a:xfrm>
        </p:spPr>
        <p:txBody>
          <a:bodyPr/>
          <a:lstStyle/>
          <a:p>
            <a:r>
              <a:rPr lang="en-US" dirty="0"/>
              <a:t>By applying Logistic Regression model the appropriate accuracy is proven sometime,</a:t>
            </a:r>
          </a:p>
          <a:p>
            <a:r>
              <a:rPr lang="en-US" dirty="0"/>
              <a:t> The accuracy value of model satisfactory</a:t>
            </a:r>
          </a:p>
          <a:p>
            <a:r>
              <a:rPr lang="en-US" dirty="0"/>
              <a:t>By this we can conclude that Logistic Regression model gives average accurate value for doing sentiment analysis of spam and not spam message.</a:t>
            </a:r>
          </a:p>
        </p:txBody>
      </p:sp>
    </p:spTree>
    <p:extLst>
      <p:ext uri="{BB962C8B-B14F-4D97-AF65-F5344CB8AC3E}">
        <p14:creationId xmlns:p14="http://schemas.microsoft.com/office/powerpoint/2010/main" val="128007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26AE76-502F-4931-880E-A4E259AA7680}"/>
              </a:ext>
            </a:extLst>
          </p:cNvPr>
          <p:cNvSpPr/>
          <p:nvPr/>
        </p:nvSpPr>
        <p:spPr>
          <a:xfrm>
            <a:off x="3642351" y="2488961"/>
            <a:ext cx="578395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697179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268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SENTIMENT ANALYSIS</vt:lpstr>
      <vt:lpstr>Introduction of dataset</vt:lpstr>
      <vt:lpstr>Problem Statement</vt:lpstr>
      <vt:lpstr>Techniques used in the dataset</vt:lpstr>
      <vt:lpstr>Accuracy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Mr. Roshan Poojari</dc:creator>
  <cp:lastModifiedBy>31-sksc-276</cp:lastModifiedBy>
  <cp:revision>13</cp:revision>
  <dcterms:created xsi:type="dcterms:W3CDTF">2023-04-13T08:19:12Z</dcterms:created>
  <dcterms:modified xsi:type="dcterms:W3CDTF">2023-04-15T02:19:28Z</dcterms:modified>
</cp:coreProperties>
</file>