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85" r:id="rId3"/>
    <p:sldId id="279" r:id="rId4"/>
    <p:sldId id="294" r:id="rId5"/>
    <p:sldId id="295" r:id="rId6"/>
    <p:sldId id="280" r:id="rId7"/>
    <p:sldId id="281" r:id="rId8"/>
    <p:sldId id="296" r:id="rId9"/>
    <p:sldId id="297" r:id="rId10"/>
    <p:sldId id="298" r:id="rId11"/>
    <p:sldId id="292" r:id="rId12"/>
    <p:sldId id="282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CDA5-6227-470A-8EB4-CBCB9ED10BDE}" v="386" dt="2022-12-09T23:45:21.001"/>
    <p1510:client id="{6CAF5FC2-9B3B-4DAD-A99C-B380FD3721F6}" v="3" dt="2022-12-10T04:04:54.249"/>
    <p1510:client id="{9F5ECCE8-DF8C-411D-B086-40800D3386A4}" v="2458" dt="2022-12-10T05:24:15.86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92CC2-CB99-4A06-A3DC-48B4681F5EF2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2F98BB-2ABE-44EB-A61E-1D9742E788BA}">
      <dgm:prSet/>
      <dgm:spPr/>
      <dgm:t>
        <a:bodyPr/>
        <a:lstStyle/>
        <a:p>
          <a:r>
            <a:rPr lang="en-US" dirty="0"/>
            <a:t> SPACY</a:t>
          </a:r>
        </a:p>
      </dgm:t>
    </dgm:pt>
    <dgm:pt modelId="{239B89F5-AEBF-4F33-88E3-BF609FB7A299}" type="parTrans" cxnId="{8B774C1B-DFD8-49BD-BF5E-FFC1B5F358CE}">
      <dgm:prSet/>
      <dgm:spPr/>
      <dgm:t>
        <a:bodyPr/>
        <a:lstStyle/>
        <a:p>
          <a:endParaRPr lang="en-US"/>
        </a:p>
      </dgm:t>
    </dgm:pt>
    <dgm:pt modelId="{B1F072A6-EC22-4240-B184-FE451FBC16C2}" type="sibTrans" cxnId="{8B774C1B-DFD8-49BD-BF5E-FFC1B5F358CE}">
      <dgm:prSet/>
      <dgm:spPr/>
      <dgm:t>
        <a:bodyPr/>
        <a:lstStyle/>
        <a:p>
          <a:endParaRPr lang="en-US"/>
        </a:p>
      </dgm:t>
    </dgm:pt>
    <dgm:pt modelId="{6916125B-873F-48E0-8382-2F63DE225C8A}">
      <dgm:prSet/>
      <dgm:spPr/>
      <dgm:t>
        <a:bodyPr/>
        <a:lstStyle/>
        <a:p>
          <a:r>
            <a:rPr lang="en-US" dirty="0"/>
            <a:t> OS</a:t>
          </a:r>
        </a:p>
      </dgm:t>
    </dgm:pt>
    <dgm:pt modelId="{483A2909-7503-4729-BDFB-32C40929B1C5}" type="parTrans" cxnId="{F310899D-934B-409D-AB39-606E30B20E2D}">
      <dgm:prSet/>
      <dgm:spPr/>
      <dgm:t>
        <a:bodyPr/>
        <a:lstStyle/>
        <a:p>
          <a:endParaRPr lang="en-US"/>
        </a:p>
      </dgm:t>
    </dgm:pt>
    <dgm:pt modelId="{3EF3E48E-8FAF-402B-B61C-F88F64282A62}" type="sibTrans" cxnId="{F310899D-934B-409D-AB39-606E30B20E2D}">
      <dgm:prSet/>
      <dgm:spPr/>
      <dgm:t>
        <a:bodyPr/>
        <a:lstStyle/>
        <a:p>
          <a:endParaRPr lang="en-US"/>
        </a:p>
      </dgm:t>
    </dgm:pt>
    <dgm:pt modelId="{44B97307-3537-4C65-B8B5-E841153BEFB3}">
      <dgm:prSet/>
      <dgm:spPr/>
      <dgm:t>
        <a:bodyPr/>
        <a:lstStyle/>
        <a:p>
          <a:r>
            <a:rPr lang="en-US" dirty="0"/>
            <a:t>Pyresparser</a:t>
          </a:r>
        </a:p>
      </dgm:t>
    </dgm:pt>
    <dgm:pt modelId="{924F0FA8-01A7-4319-A218-B12B289B58BA}" type="parTrans" cxnId="{9213FC8F-BB36-45C0-9E51-1720644B3CD7}">
      <dgm:prSet/>
      <dgm:spPr/>
      <dgm:t>
        <a:bodyPr/>
        <a:lstStyle/>
        <a:p>
          <a:endParaRPr lang="en-US"/>
        </a:p>
      </dgm:t>
    </dgm:pt>
    <dgm:pt modelId="{DA0FAB3D-BC72-41FC-88CB-50F9B2528371}" type="sibTrans" cxnId="{9213FC8F-BB36-45C0-9E51-1720644B3CD7}">
      <dgm:prSet/>
      <dgm:spPr/>
      <dgm:t>
        <a:bodyPr/>
        <a:lstStyle/>
        <a:p>
          <a:endParaRPr lang="en-US"/>
        </a:p>
      </dgm:t>
    </dgm:pt>
    <dgm:pt modelId="{C536AD97-4BD8-4790-A313-786EAA9E42C2}">
      <dgm:prSet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AAAC14FD-31A7-4313-A2B9-92B989B8337E}" type="parTrans" cxnId="{C99940AB-DADE-4647-8DC3-86598B8216E6}">
      <dgm:prSet/>
      <dgm:spPr/>
      <dgm:t>
        <a:bodyPr/>
        <a:lstStyle/>
        <a:p>
          <a:endParaRPr lang="en-US"/>
        </a:p>
      </dgm:t>
    </dgm:pt>
    <dgm:pt modelId="{6AF78E68-A920-44F2-B9B7-09277F019371}" type="sibTrans" cxnId="{C99940AB-DADE-4647-8DC3-86598B8216E6}">
      <dgm:prSet/>
      <dgm:spPr/>
      <dgm:t>
        <a:bodyPr/>
        <a:lstStyle/>
        <a:p>
          <a:endParaRPr lang="en-US"/>
        </a:p>
      </dgm:t>
    </dgm:pt>
    <dgm:pt modelId="{B66B92BB-BC4B-4623-9D6C-F2A105DC84DD}" type="pres">
      <dgm:prSet presAssocID="{DD392CC2-CB99-4A06-A3DC-48B4681F5EF2}" presName="root" presStyleCnt="0">
        <dgm:presLayoutVars>
          <dgm:dir/>
          <dgm:resizeHandles val="exact"/>
        </dgm:presLayoutVars>
      </dgm:prSet>
      <dgm:spPr/>
    </dgm:pt>
    <dgm:pt modelId="{C5FDF6CD-6FF0-4A5E-8510-586138563FFB}" type="pres">
      <dgm:prSet presAssocID="{DD392CC2-CB99-4A06-A3DC-48B4681F5EF2}" presName="container" presStyleCnt="0">
        <dgm:presLayoutVars>
          <dgm:dir/>
          <dgm:resizeHandles val="exact"/>
        </dgm:presLayoutVars>
      </dgm:prSet>
      <dgm:spPr/>
    </dgm:pt>
    <dgm:pt modelId="{6D662A89-6125-48BD-8261-C948D7FB2027}" type="pres">
      <dgm:prSet presAssocID="{A72F98BB-2ABE-44EB-A61E-1D9742E788BA}" presName="compNode" presStyleCnt="0"/>
      <dgm:spPr/>
    </dgm:pt>
    <dgm:pt modelId="{0E4F36EF-E225-4625-97BE-94AE086B7C97}" type="pres">
      <dgm:prSet presAssocID="{A72F98BB-2ABE-44EB-A61E-1D9742E788BA}" presName="iconBgRect" presStyleLbl="bgShp" presStyleIdx="0" presStyleCnt="4"/>
      <dgm:spPr/>
    </dgm:pt>
    <dgm:pt modelId="{0AC4BE02-A2ED-4B6D-8F15-C768752CD340}" type="pres">
      <dgm:prSet presAssocID="{A72F98BB-2ABE-44EB-A61E-1D9742E788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87BFB60-F2E6-4F22-83B8-1C8D50E4A5FA}" type="pres">
      <dgm:prSet presAssocID="{A72F98BB-2ABE-44EB-A61E-1D9742E788BA}" presName="spaceRect" presStyleCnt="0"/>
      <dgm:spPr/>
    </dgm:pt>
    <dgm:pt modelId="{BB998668-5939-46D4-B543-769071C84345}" type="pres">
      <dgm:prSet presAssocID="{A72F98BB-2ABE-44EB-A61E-1D9742E788BA}" presName="textRect" presStyleLbl="revTx" presStyleIdx="0" presStyleCnt="4">
        <dgm:presLayoutVars>
          <dgm:chMax val="1"/>
          <dgm:chPref val="1"/>
        </dgm:presLayoutVars>
      </dgm:prSet>
      <dgm:spPr/>
    </dgm:pt>
    <dgm:pt modelId="{B2719690-94DE-4710-B16D-95BC375D9A32}" type="pres">
      <dgm:prSet presAssocID="{B1F072A6-EC22-4240-B184-FE451FBC16C2}" presName="sibTrans" presStyleLbl="sibTrans2D1" presStyleIdx="0" presStyleCnt="0"/>
      <dgm:spPr/>
    </dgm:pt>
    <dgm:pt modelId="{9279CC54-CA25-4945-A5A0-CBB83A703506}" type="pres">
      <dgm:prSet presAssocID="{6916125B-873F-48E0-8382-2F63DE225C8A}" presName="compNode" presStyleCnt="0"/>
      <dgm:spPr/>
    </dgm:pt>
    <dgm:pt modelId="{9A70EB6C-D264-45BC-94AD-0EEEB947B0DA}" type="pres">
      <dgm:prSet presAssocID="{6916125B-873F-48E0-8382-2F63DE225C8A}" presName="iconBgRect" presStyleLbl="bgShp" presStyleIdx="1" presStyleCnt="4"/>
      <dgm:spPr/>
    </dgm:pt>
    <dgm:pt modelId="{372313A5-142F-4B38-9DC5-C85BC6EE9881}" type="pres">
      <dgm:prSet presAssocID="{6916125B-873F-48E0-8382-2F63DE225C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AB42510-E3CB-4950-B5CF-B8CF7B51033F}" type="pres">
      <dgm:prSet presAssocID="{6916125B-873F-48E0-8382-2F63DE225C8A}" presName="spaceRect" presStyleCnt="0"/>
      <dgm:spPr/>
    </dgm:pt>
    <dgm:pt modelId="{DAC2B2FB-8DCD-414E-878F-6BF014CC7144}" type="pres">
      <dgm:prSet presAssocID="{6916125B-873F-48E0-8382-2F63DE225C8A}" presName="textRect" presStyleLbl="revTx" presStyleIdx="1" presStyleCnt="4">
        <dgm:presLayoutVars>
          <dgm:chMax val="1"/>
          <dgm:chPref val="1"/>
        </dgm:presLayoutVars>
      </dgm:prSet>
      <dgm:spPr/>
    </dgm:pt>
    <dgm:pt modelId="{782AFD36-B92F-423B-83EA-514E3169F30F}" type="pres">
      <dgm:prSet presAssocID="{3EF3E48E-8FAF-402B-B61C-F88F64282A62}" presName="sibTrans" presStyleLbl="sibTrans2D1" presStyleIdx="0" presStyleCnt="0"/>
      <dgm:spPr/>
    </dgm:pt>
    <dgm:pt modelId="{E0C78A61-5532-4BAE-A53C-AF9C2F189AC9}" type="pres">
      <dgm:prSet presAssocID="{44B97307-3537-4C65-B8B5-E841153BEFB3}" presName="compNode" presStyleCnt="0"/>
      <dgm:spPr/>
    </dgm:pt>
    <dgm:pt modelId="{631E6DBA-B7F4-431A-9440-9FAD68499756}" type="pres">
      <dgm:prSet presAssocID="{44B97307-3537-4C65-B8B5-E841153BEFB3}" presName="iconBgRect" presStyleLbl="bgShp" presStyleIdx="2" presStyleCnt="4"/>
      <dgm:spPr/>
    </dgm:pt>
    <dgm:pt modelId="{873B1954-F8E0-4194-AC23-12764CDD430C}" type="pres">
      <dgm:prSet presAssocID="{44B97307-3537-4C65-B8B5-E841153BEF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77E045-DBA8-4B18-AB03-02ED9875C2AF}" type="pres">
      <dgm:prSet presAssocID="{44B97307-3537-4C65-B8B5-E841153BEFB3}" presName="spaceRect" presStyleCnt="0"/>
      <dgm:spPr/>
    </dgm:pt>
    <dgm:pt modelId="{C8090C1A-4931-477D-96CF-E8EE567FDD21}" type="pres">
      <dgm:prSet presAssocID="{44B97307-3537-4C65-B8B5-E841153BEFB3}" presName="textRect" presStyleLbl="revTx" presStyleIdx="2" presStyleCnt="4">
        <dgm:presLayoutVars>
          <dgm:chMax val="1"/>
          <dgm:chPref val="1"/>
        </dgm:presLayoutVars>
      </dgm:prSet>
      <dgm:spPr/>
    </dgm:pt>
    <dgm:pt modelId="{533C4031-7481-4537-9235-ECC0B09AC0CF}" type="pres">
      <dgm:prSet presAssocID="{DA0FAB3D-BC72-41FC-88CB-50F9B2528371}" presName="sibTrans" presStyleLbl="sibTrans2D1" presStyleIdx="0" presStyleCnt="0"/>
      <dgm:spPr/>
    </dgm:pt>
    <dgm:pt modelId="{4480BDBB-1A2A-43E3-AC22-E4EEFD40A60E}" type="pres">
      <dgm:prSet presAssocID="{C536AD97-4BD8-4790-A313-786EAA9E42C2}" presName="compNode" presStyleCnt="0"/>
      <dgm:spPr/>
    </dgm:pt>
    <dgm:pt modelId="{F26061A6-D025-4F1F-9069-FA7CABA6CEC0}" type="pres">
      <dgm:prSet presAssocID="{C536AD97-4BD8-4790-A313-786EAA9E42C2}" presName="iconBgRect" presStyleLbl="bgShp" presStyleIdx="3" presStyleCnt="4"/>
      <dgm:spPr/>
    </dgm:pt>
    <dgm:pt modelId="{79B68221-C828-402F-AC37-8EC7ABE07966}" type="pres">
      <dgm:prSet presAssocID="{C536AD97-4BD8-4790-A313-786EAA9E42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44F3937-64F8-40A4-B049-D46EDFD35962}" type="pres">
      <dgm:prSet presAssocID="{C536AD97-4BD8-4790-A313-786EAA9E42C2}" presName="spaceRect" presStyleCnt="0"/>
      <dgm:spPr/>
    </dgm:pt>
    <dgm:pt modelId="{F769E22F-0862-4CC1-ACD3-C99B6749621F}" type="pres">
      <dgm:prSet presAssocID="{C536AD97-4BD8-4790-A313-786EAA9E42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E4B318-E95E-406F-87DD-6E0D98D2C7EE}" type="presOf" srcId="{B1F072A6-EC22-4240-B184-FE451FBC16C2}" destId="{B2719690-94DE-4710-B16D-95BC375D9A32}" srcOrd="0" destOrd="0" presId="urn:microsoft.com/office/officeart/2018/2/layout/IconCircleList"/>
    <dgm:cxn modelId="{8B774C1B-DFD8-49BD-BF5E-FFC1B5F358CE}" srcId="{DD392CC2-CB99-4A06-A3DC-48B4681F5EF2}" destId="{A72F98BB-2ABE-44EB-A61E-1D9742E788BA}" srcOrd="0" destOrd="0" parTransId="{239B89F5-AEBF-4F33-88E3-BF609FB7A299}" sibTransId="{B1F072A6-EC22-4240-B184-FE451FBC16C2}"/>
    <dgm:cxn modelId="{F147FD80-2A0A-407D-8823-F3E7731410E4}" type="presOf" srcId="{6916125B-873F-48E0-8382-2F63DE225C8A}" destId="{DAC2B2FB-8DCD-414E-878F-6BF014CC7144}" srcOrd="0" destOrd="0" presId="urn:microsoft.com/office/officeart/2018/2/layout/IconCircleList"/>
    <dgm:cxn modelId="{FC91E882-3B32-4985-89F4-7E94CC85C07A}" type="presOf" srcId="{DA0FAB3D-BC72-41FC-88CB-50F9B2528371}" destId="{533C4031-7481-4537-9235-ECC0B09AC0CF}" srcOrd="0" destOrd="0" presId="urn:microsoft.com/office/officeart/2018/2/layout/IconCircleList"/>
    <dgm:cxn modelId="{644DDB8D-A2A9-43E0-9323-2140B7D03BE7}" type="presOf" srcId="{C536AD97-4BD8-4790-A313-786EAA9E42C2}" destId="{F769E22F-0862-4CC1-ACD3-C99B6749621F}" srcOrd="0" destOrd="0" presId="urn:microsoft.com/office/officeart/2018/2/layout/IconCircleList"/>
    <dgm:cxn modelId="{49A2568F-72AA-4099-807E-A5B6A8588103}" type="presOf" srcId="{3EF3E48E-8FAF-402B-B61C-F88F64282A62}" destId="{782AFD36-B92F-423B-83EA-514E3169F30F}" srcOrd="0" destOrd="0" presId="urn:microsoft.com/office/officeart/2018/2/layout/IconCircleList"/>
    <dgm:cxn modelId="{9213FC8F-BB36-45C0-9E51-1720644B3CD7}" srcId="{DD392CC2-CB99-4A06-A3DC-48B4681F5EF2}" destId="{44B97307-3537-4C65-B8B5-E841153BEFB3}" srcOrd="2" destOrd="0" parTransId="{924F0FA8-01A7-4319-A218-B12B289B58BA}" sibTransId="{DA0FAB3D-BC72-41FC-88CB-50F9B2528371}"/>
    <dgm:cxn modelId="{F310899D-934B-409D-AB39-606E30B20E2D}" srcId="{DD392CC2-CB99-4A06-A3DC-48B4681F5EF2}" destId="{6916125B-873F-48E0-8382-2F63DE225C8A}" srcOrd="1" destOrd="0" parTransId="{483A2909-7503-4729-BDFB-32C40929B1C5}" sibTransId="{3EF3E48E-8FAF-402B-B61C-F88F64282A62}"/>
    <dgm:cxn modelId="{04A9E19E-C66E-49CE-BF2B-51B8EA8F5D61}" type="presOf" srcId="{A72F98BB-2ABE-44EB-A61E-1D9742E788BA}" destId="{BB998668-5939-46D4-B543-769071C84345}" srcOrd="0" destOrd="0" presId="urn:microsoft.com/office/officeart/2018/2/layout/IconCircleList"/>
    <dgm:cxn modelId="{C99940AB-DADE-4647-8DC3-86598B8216E6}" srcId="{DD392CC2-CB99-4A06-A3DC-48B4681F5EF2}" destId="{C536AD97-4BD8-4790-A313-786EAA9E42C2}" srcOrd="3" destOrd="0" parTransId="{AAAC14FD-31A7-4313-A2B9-92B989B8337E}" sibTransId="{6AF78E68-A920-44F2-B9B7-09277F019371}"/>
    <dgm:cxn modelId="{3830D7CF-9F11-4814-B272-48B67348B2CD}" type="presOf" srcId="{DD392CC2-CB99-4A06-A3DC-48B4681F5EF2}" destId="{B66B92BB-BC4B-4623-9D6C-F2A105DC84DD}" srcOrd="0" destOrd="0" presId="urn:microsoft.com/office/officeart/2018/2/layout/IconCircleList"/>
    <dgm:cxn modelId="{2F372EEB-08BB-41F0-A1E1-05D9D12BECCD}" type="presOf" srcId="{44B97307-3537-4C65-B8B5-E841153BEFB3}" destId="{C8090C1A-4931-477D-96CF-E8EE567FDD21}" srcOrd="0" destOrd="0" presId="urn:microsoft.com/office/officeart/2018/2/layout/IconCircleList"/>
    <dgm:cxn modelId="{7B556E23-141D-4560-8F46-1F110986CA80}" type="presParOf" srcId="{B66B92BB-BC4B-4623-9D6C-F2A105DC84DD}" destId="{C5FDF6CD-6FF0-4A5E-8510-586138563FFB}" srcOrd="0" destOrd="0" presId="urn:microsoft.com/office/officeart/2018/2/layout/IconCircleList"/>
    <dgm:cxn modelId="{1CA942F6-6F03-41D2-A06F-493359338C26}" type="presParOf" srcId="{C5FDF6CD-6FF0-4A5E-8510-586138563FFB}" destId="{6D662A89-6125-48BD-8261-C948D7FB2027}" srcOrd="0" destOrd="0" presId="urn:microsoft.com/office/officeart/2018/2/layout/IconCircleList"/>
    <dgm:cxn modelId="{B156B6ED-6173-43C6-80EF-02D1412BD3E7}" type="presParOf" srcId="{6D662A89-6125-48BD-8261-C948D7FB2027}" destId="{0E4F36EF-E225-4625-97BE-94AE086B7C97}" srcOrd="0" destOrd="0" presId="urn:microsoft.com/office/officeart/2018/2/layout/IconCircleList"/>
    <dgm:cxn modelId="{11BBDC20-575D-407D-9C68-FC098239B85D}" type="presParOf" srcId="{6D662A89-6125-48BD-8261-C948D7FB2027}" destId="{0AC4BE02-A2ED-4B6D-8F15-C768752CD340}" srcOrd="1" destOrd="0" presId="urn:microsoft.com/office/officeart/2018/2/layout/IconCircleList"/>
    <dgm:cxn modelId="{872143A5-B0F9-4CA2-A30E-AAC760C8BE43}" type="presParOf" srcId="{6D662A89-6125-48BD-8261-C948D7FB2027}" destId="{387BFB60-F2E6-4F22-83B8-1C8D50E4A5FA}" srcOrd="2" destOrd="0" presId="urn:microsoft.com/office/officeart/2018/2/layout/IconCircleList"/>
    <dgm:cxn modelId="{F0F86311-9F3C-401C-B559-7852380740B8}" type="presParOf" srcId="{6D662A89-6125-48BD-8261-C948D7FB2027}" destId="{BB998668-5939-46D4-B543-769071C84345}" srcOrd="3" destOrd="0" presId="urn:microsoft.com/office/officeart/2018/2/layout/IconCircleList"/>
    <dgm:cxn modelId="{066B9955-C1DB-4192-83F1-2096783E39F8}" type="presParOf" srcId="{C5FDF6CD-6FF0-4A5E-8510-586138563FFB}" destId="{B2719690-94DE-4710-B16D-95BC375D9A32}" srcOrd="1" destOrd="0" presId="urn:microsoft.com/office/officeart/2018/2/layout/IconCircleList"/>
    <dgm:cxn modelId="{D5BA275C-1CCF-41D3-BAE1-F1D779D5A82F}" type="presParOf" srcId="{C5FDF6CD-6FF0-4A5E-8510-586138563FFB}" destId="{9279CC54-CA25-4945-A5A0-CBB83A703506}" srcOrd="2" destOrd="0" presId="urn:microsoft.com/office/officeart/2018/2/layout/IconCircleList"/>
    <dgm:cxn modelId="{0F3795AE-08F6-4306-81C6-A1EB0FE0CB2A}" type="presParOf" srcId="{9279CC54-CA25-4945-A5A0-CBB83A703506}" destId="{9A70EB6C-D264-45BC-94AD-0EEEB947B0DA}" srcOrd="0" destOrd="0" presId="urn:microsoft.com/office/officeart/2018/2/layout/IconCircleList"/>
    <dgm:cxn modelId="{CE51790D-9FBE-495D-B78D-EAE81EBF67AB}" type="presParOf" srcId="{9279CC54-CA25-4945-A5A0-CBB83A703506}" destId="{372313A5-142F-4B38-9DC5-C85BC6EE9881}" srcOrd="1" destOrd="0" presId="urn:microsoft.com/office/officeart/2018/2/layout/IconCircleList"/>
    <dgm:cxn modelId="{E3623831-3674-4FDA-A3D3-0A13EA0C9C85}" type="presParOf" srcId="{9279CC54-CA25-4945-A5A0-CBB83A703506}" destId="{AAB42510-E3CB-4950-B5CF-B8CF7B51033F}" srcOrd="2" destOrd="0" presId="urn:microsoft.com/office/officeart/2018/2/layout/IconCircleList"/>
    <dgm:cxn modelId="{686893DE-5FA4-4ACD-BFEE-95B68E1E87CA}" type="presParOf" srcId="{9279CC54-CA25-4945-A5A0-CBB83A703506}" destId="{DAC2B2FB-8DCD-414E-878F-6BF014CC7144}" srcOrd="3" destOrd="0" presId="urn:microsoft.com/office/officeart/2018/2/layout/IconCircleList"/>
    <dgm:cxn modelId="{55BFFCE6-4C56-49C2-A9E9-76DA0D020797}" type="presParOf" srcId="{C5FDF6CD-6FF0-4A5E-8510-586138563FFB}" destId="{782AFD36-B92F-423B-83EA-514E3169F30F}" srcOrd="3" destOrd="0" presId="urn:microsoft.com/office/officeart/2018/2/layout/IconCircleList"/>
    <dgm:cxn modelId="{79784075-A74D-415D-BE70-D9ADCEFB6EA2}" type="presParOf" srcId="{C5FDF6CD-6FF0-4A5E-8510-586138563FFB}" destId="{E0C78A61-5532-4BAE-A53C-AF9C2F189AC9}" srcOrd="4" destOrd="0" presId="urn:microsoft.com/office/officeart/2018/2/layout/IconCircleList"/>
    <dgm:cxn modelId="{D6426B37-F80E-4AF3-A842-52978F8FBA67}" type="presParOf" srcId="{E0C78A61-5532-4BAE-A53C-AF9C2F189AC9}" destId="{631E6DBA-B7F4-431A-9440-9FAD68499756}" srcOrd="0" destOrd="0" presId="urn:microsoft.com/office/officeart/2018/2/layout/IconCircleList"/>
    <dgm:cxn modelId="{6A3E27BD-1ACE-41C9-ADE2-4252B0145EF4}" type="presParOf" srcId="{E0C78A61-5532-4BAE-A53C-AF9C2F189AC9}" destId="{873B1954-F8E0-4194-AC23-12764CDD430C}" srcOrd="1" destOrd="0" presId="urn:microsoft.com/office/officeart/2018/2/layout/IconCircleList"/>
    <dgm:cxn modelId="{140AD3DF-001D-44C1-9D82-8217D5FAFA56}" type="presParOf" srcId="{E0C78A61-5532-4BAE-A53C-AF9C2F189AC9}" destId="{8E77E045-DBA8-4B18-AB03-02ED9875C2AF}" srcOrd="2" destOrd="0" presId="urn:microsoft.com/office/officeart/2018/2/layout/IconCircleList"/>
    <dgm:cxn modelId="{6737D00E-3CE0-401C-B4D4-F7E22A1CE6A4}" type="presParOf" srcId="{E0C78A61-5532-4BAE-A53C-AF9C2F189AC9}" destId="{C8090C1A-4931-477D-96CF-E8EE567FDD21}" srcOrd="3" destOrd="0" presId="urn:microsoft.com/office/officeart/2018/2/layout/IconCircleList"/>
    <dgm:cxn modelId="{0775AC87-EDA0-4FEF-BF85-8F1D59CED009}" type="presParOf" srcId="{C5FDF6CD-6FF0-4A5E-8510-586138563FFB}" destId="{533C4031-7481-4537-9235-ECC0B09AC0CF}" srcOrd="5" destOrd="0" presId="urn:microsoft.com/office/officeart/2018/2/layout/IconCircleList"/>
    <dgm:cxn modelId="{1F829B43-407E-4864-B27D-5215733F770E}" type="presParOf" srcId="{C5FDF6CD-6FF0-4A5E-8510-586138563FFB}" destId="{4480BDBB-1A2A-43E3-AC22-E4EEFD40A60E}" srcOrd="6" destOrd="0" presId="urn:microsoft.com/office/officeart/2018/2/layout/IconCircleList"/>
    <dgm:cxn modelId="{86DD8042-528F-440D-A937-3518AB1B7A4E}" type="presParOf" srcId="{4480BDBB-1A2A-43E3-AC22-E4EEFD40A60E}" destId="{F26061A6-D025-4F1F-9069-FA7CABA6CEC0}" srcOrd="0" destOrd="0" presId="urn:microsoft.com/office/officeart/2018/2/layout/IconCircleList"/>
    <dgm:cxn modelId="{3DACE12B-62D3-40CC-BCC8-3FF81516C61D}" type="presParOf" srcId="{4480BDBB-1A2A-43E3-AC22-E4EEFD40A60E}" destId="{79B68221-C828-402F-AC37-8EC7ABE07966}" srcOrd="1" destOrd="0" presId="urn:microsoft.com/office/officeart/2018/2/layout/IconCircleList"/>
    <dgm:cxn modelId="{F10D0FF0-180B-4E4C-93DC-69577C5E6342}" type="presParOf" srcId="{4480BDBB-1A2A-43E3-AC22-E4EEFD40A60E}" destId="{944F3937-64F8-40A4-B049-D46EDFD35962}" srcOrd="2" destOrd="0" presId="urn:microsoft.com/office/officeart/2018/2/layout/IconCircleList"/>
    <dgm:cxn modelId="{F1135B82-F303-414E-AD85-FB62CB7AA115}" type="presParOf" srcId="{4480BDBB-1A2A-43E3-AC22-E4EEFD40A60E}" destId="{F769E22F-0862-4CC1-ACD3-C99B6749621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29CD3-41FD-4513-811F-36BED813BC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DF6B58-FE03-44DA-AAD0-5C50B795BF5E}">
      <dgm:prSet/>
      <dgm:spPr/>
      <dgm:t>
        <a:bodyPr/>
        <a:lstStyle/>
        <a:p>
          <a:r>
            <a:rPr lang="en-US"/>
            <a:t>The AI recruitment tool will make hiring process easier for both hiring and job seekers</a:t>
          </a:r>
        </a:p>
      </dgm:t>
    </dgm:pt>
    <dgm:pt modelId="{6D9B7B71-0C94-4DF5-9F81-97C635850AE3}" type="parTrans" cxnId="{93084D4F-4D0B-4445-95B0-98EEC79DE975}">
      <dgm:prSet/>
      <dgm:spPr/>
      <dgm:t>
        <a:bodyPr/>
        <a:lstStyle/>
        <a:p>
          <a:endParaRPr lang="en-US"/>
        </a:p>
      </dgm:t>
    </dgm:pt>
    <dgm:pt modelId="{15CB1F46-823C-4192-A931-2AA2A8A6D71E}" type="sibTrans" cxnId="{93084D4F-4D0B-4445-95B0-98EEC79DE975}">
      <dgm:prSet/>
      <dgm:spPr/>
      <dgm:t>
        <a:bodyPr/>
        <a:lstStyle/>
        <a:p>
          <a:endParaRPr lang="en-US"/>
        </a:p>
      </dgm:t>
    </dgm:pt>
    <dgm:pt modelId="{3D8038B1-8527-4106-B3FC-C0B2CDF15A42}">
      <dgm:prSet/>
      <dgm:spPr/>
      <dgm:t>
        <a:bodyPr/>
        <a:lstStyle/>
        <a:p>
          <a:r>
            <a:rPr lang="en-US"/>
            <a:t>Time saving</a:t>
          </a:r>
        </a:p>
      </dgm:t>
    </dgm:pt>
    <dgm:pt modelId="{FC573A06-1DC3-4A1B-98F4-D93B7E935BC2}" type="parTrans" cxnId="{BF5B136B-093A-4B7D-8471-E8CF52BE2B8E}">
      <dgm:prSet/>
      <dgm:spPr/>
      <dgm:t>
        <a:bodyPr/>
        <a:lstStyle/>
        <a:p>
          <a:endParaRPr lang="en-US"/>
        </a:p>
      </dgm:t>
    </dgm:pt>
    <dgm:pt modelId="{0E29388C-47ED-4D06-A5BC-E84F8EDEFD5A}" type="sibTrans" cxnId="{BF5B136B-093A-4B7D-8471-E8CF52BE2B8E}">
      <dgm:prSet/>
      <dgm:spPr/>
      <dgm:t>
        <a:bodyPr/>
        <a:lstStyle/>
        <a:p>
          <a:endParaRPr lang="en-US"/>
        </a:p>
      </dgm:t>
    </dgm:pt>
    <dgm:pt modelId="{74596A66-A7BB-4BD2-9DA9-45EE8FB38217}">
      <dgm:prSet/>
      <dgm:spPr/>
      <dgm:t>
        <a:bodyPr/>
        <a:lstStyle/>
        <a:p>
          <a:r>
            <a:rPr lang="en-US"/>
            <a:t>Infinite use</a:t>
          </a:r>
        </a:p>
      </dgm:t>
    </dgm:pt>
    <dgm:pt modelId="{4AC27293-4F18-4C33-9A67-DCC03F36B6B7}" type="parTrans" cxnId="{9BEC2F4B-F7A5-4027-98B6-5A3B97E8DEFF}">
      <dgm:prSet/>
      <dgm:spPr/>
      <dgm:t>
        <a:bodyPr/>
        <a:lstStyle/>
        <a:p>
          <a:endParaRPr lang="en-US"/>
        </a:p>
      </dgm:t>
    </dgm:pt>
    <dgm:pt modelId="{9357F0E7-D252-4DC7-B353-99979B3B6CE7}" type="sibTrans" cxnId="{9BEC2F4B-F7A5-4027-98B6-5A3B97E8DEFF}">
      <dgm:prSet/>
      <dgm:spPr/>
      <dgm:t>
        <a:bodyPr/>
        <a:lstStyle/>
        <a:p>
          <a:endParaRPr lang="en-US"/>
        </a:p>
      </dgm:t>
    </dgm:pt>
    <dgm:pt modelId="{B4A63CD1-D9F6-4420-B5CE-69C2087CE062}">
      <dgm:prSet/>
      <dgm:spPr/>
      <dgm:t>
        <a:bodyPr/>
        <a:lstStyle/>
        <a:p>
          <a:r>
            <a:rPr lang="en-US"/>
            <a:t>High accuracy</a:t>
          </a:r>
        </a:p>
      </dgm:t>
    </dgm:pt>
    <dgm:pt modelId="{996D6577-CEE9-49F0-A226-4C1112205035}" type="parTrans" cxnId="{A7A2B1A3-9ECD-40E8-9D10-F90A4C9E399E}">
      <dgm:prSet/>
      <dgm:spPr/>
      <dgm:t>
        <a:bodyPr/>
        <a:lstStyle/>
        <a:p>
          <a:endParaRPr lang="en-US"/>
        </a:p>
      </dgm:t>
    </dgm:pt>
    <dgm:pt modelId="{578EF39D-0640-47B1-A6A0-68FA77A47423}" type="sibTrans" cxnId="{A7A2B1A3-9ECD-40E8-9D10-F90A4C9E399E}">
      <dgm:prSet/>
      <dgm:spPr/>
      <dgm:t>
        <a:bodyPr/>
        <a:lstStyle/>
        <a:p>
          <a:endParaRPr lang="en-US"/>
        </a:p>
      </dgm:t>
    </dgm:pt>
    <dgm:pt modelId="{DCF17563-F22D-4891-80B5-5DB911D21F97}">
      <dgm:prSet/>
      <dgm:spPr/>
      <dgm:t>
        <a:bodyPr/>
        <a:lstStyle/>
        <a:p>
          <a:r>
            <a:rPr lang="en-US"/>
            <a:t>It would take around 5 hours to go though 100 resumes manually and sort them.</a:t>
          </a:r>
        </a:p>
      </dgm:t>
    </dgm:pt>
    <dgm:pt modelId="{09E7FF8E-35A4-45B3-959A-501AB99CE5C4}" type="parTrans" cxnId="{E3FE903C-EE12-40F1-9358-070D97A974CC}">
      <dgm:prSet/>
      <dgm:spPr/>
      <dgm:t>
        <a:bodyPr/>
        <a:lstStyle/>
        <a:p>
          <a:endParaRPr lang="en-US"/>
        </a:p>
      </dgm:t>
    </dgm:pt>
    <dgm:pt modelId="{CF596BD3-E7E9-406C-8EFC-3E867BD25671}" type="sibTrans" cxnId="{E3FE903C-EE12-40F1-9358-070D97A974CC}">
      <dgm:prSet/>
      <dgm:spPr/>
      <dgm:t>
        <a:bodyPr/>
        <a:lstStyle/>
        <a:p>
          <a:endParaRPr lang="en-US"/>
        </a:p>
      </dgm:t>
    </dgm:pt>
    <dgm:pt modelId="{A3EF307F-26D5-47EC-9B0E-6DEB5AD0FA84}" type="pres">
      <dgm:prSet presAssocID="{67229CD3-41FD-4513-811F-36BED813BC35}" presName="root" presStyleCnt="0">
        <dgm:presLayoutVars>
          <dgm:dir/>
          <dgm:resizeHandles val="exact"/>
        </dgm:presLayoutVars>
      </dgm:prSet>
      <dgm:spPr/>
    </dgm:pt>
    <dgm:pt modelId="{9A373B30-2772-462E-AC8B-70DD7C5244F2}" type="pres">
      <dgm:prSet presAssocID="{B9DF6B58-FE03-44DA-AAD0-5C50B795BF5E}" presName="compNode" presStyleCnt="0"/>
      <dgm:spPr/>
    </dgm:pt>
    <dgm:pt modelId="{5CDA8E8F-3B8A-4492-92B8-F18CCC43FBA9}" type="pres">
      <dgm:prSet presAssocID="{B9DF6B58-FE03-44DA-AAD0-5C50B795BF5E}" presName="bgRect" presStyleLbl="bgShp" presStyleIdx="0" presStyleCnt="5"/>
      <dgm:spPr/>
    </dgm:pt>
    <dgm:pt modelId="{9A244F80-45B5-4B5E-AE17-3850B782D940}" type="pres">
      <dgm:prSet presAssocID="{B9DF6B58-FE03-44DA-AAD0-5C50B795BF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C5B74F-3BDE-49CA-A1F1-BE6392E4430D}" type="pres">
      <dgm:prSet presAssocID="{B9DF6B58-FE03-44DA-AAD0-5C50B795BF5E}" presName="spaceRect" presStyleCnt="0"/>
      <dgm:spPr/>
    </dgm:pt>
    <dgm:pt modelId="{EFE37619-C3E7-4FEC-966A-15F5D94BCDA2}" type="pres">
      <dgm:prSet presAssocID="{B9DF6B58-FE03-44DA-AAD0-5C50B795BF5E}" presName="parTx" presStyleLbl="revTx" presStyleIdx="0" presStyleCnt="5">
        <dgm:presLayoutVars>
          <dgm:chMax val="0"/>
          <dgm:chPref val="0"/>
        </dgm:presLayoutVars>
      </dgm:prSet>
      <dgm:spPr/>
    </dgm:pt>
    <dgm:pt modelId="{FE189116-A60E-4475-80DA-A3995EC5CB67}" type="pres">
      <dgm:prSet presAssocID="{15CB1F46-823C-4192-A931-2AA2A8A6D71E}" presName="sibTrans" presStyleCnt="0"/>
      <dgm:spPr/>
    </dgm:pt>
    <dgm:pt modelId="{EDD4F53C-E6E7-4E9C-9A31-5C201F58A132}" type="pres">
      <dgm:prSet presAssocID="{3D8038B1-8527-4106-B3FC-C0B2CDF15A42}" presName="compNode" presStyleCnt="0"/>
      <dgm:spPr/>
    </dgm:pt>
    <dgm:pt modelId="{B5D7DA4E-5492-4BDF-BE51-C0F34A45C35F}" type="pres">
      <dgm:prSet presAssocID="{3D8038B1-8527-4106-B3FC-C0B2CDF15A42}" presName="bgRect" presStyleLbl="bgShp" presStyleIdx="1" presStyleCnt="5"/>
      <dgm:spPr/>
    </dgm:pt>
    <dgm:pt modelId="{30995E02-C826-4F7C-B1C1-3E06F675570C}" type="pres">
      <dgm:prSet presAssocID="{3D8038B1-8527-4106-B3FC-C0B2CDF15A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87BA584-86A3-478B-9081-89009AD8D35B}" type="pres">
      <dgm:prSet presAssocID="{3D8038B1-8527-4106-B3FC-C0B2CDF15A42}" presName="spaceRect" presStyleCnt="0"/>
      <dgm:spPr/>
    </dgm:pt>
    <dgm:pt modelId="{DCBDDA7E-477C-4060-B4C2-AFC083045D4D}" type="pres">
      <dgm:prSet presAssocID="{3D8038B1-8527-4106-B3FC-C0B2CDF15A42}" presName="parTx" presStyleLbl="revTx" presStyleIdx="1" presStyleCnt="5">
        <dgm:presLayoutVars>
          <dgm:chMax val="0"/>
          <dgm:chPref val="0"/>
        </dgm:presLayoutVars>
      </dgm:prSet>
      <dgm:spPr/>
    </dgm:pt>
    <dgm:pt modelId="{1410B5F1-03B3-4801-978E-E9746BAA7491}" type="pres">
      <dgm:prSet presAssocID="{0E29388C-47ED-4D06-A5BC-E84F8EDEFD5A}" presName="sibTrans" presStyleCnt="0"/>
      <dgm:spPr/>
    </dgm:pt>
    <dgm:pt modelId="{9B6182E1-15A0-4F0E-BADB-D70975F2FB04}" type="pres">
      <dgm:prSet presAssocID="{74596A66-A7BB-4BD2-9DA9-45EE8FB38217}" presName="compNode" presStyleCnt="0"/>
      <dgm:spPr/>
    </dgm:pt>
    <dgm:pt modelId="{9C2BDC6C-7B74-4742-B7D3-E6EFD71E57D3}" type="pres">
      <dgm:prSet presAssocID="{74596A66-A7BB-4BD2-9DA9-45EE8FB38217}" presName="bgRect" presStyleLbl="bgShp" presStyleIdx="2" presStyleCnt="5"/>
      <dgm:spPr/>
    </dgm:pt>
    <dgm:pt modelId="{6A91E46A-9E92-4439-B23A-CDB38F8976D5}" type="pres">
      <dgm:prSet presAssocID="{74596A66-A7BB-4BD2-9DA9-45EE8FB382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688C5044-206B-4792-85F9-D2F797F4772F}" type="pres">
      <dgm:prSet presAssocID="{74596A66-A7BB-4BD2-9DA9-45EE8FB38217}" presName="spaceRect" presStyleCnt="0"/>
      <dgm:spPr/>
    </dgm:pt>
    <dgm:pt modelId="{CE14E8A7-5851-4A8F-8F35-CE7616BC59D5}" type="pres">
      <dgm:prSet presAssocID="{74596A66-A7BB-4BD2-9DA9-45EE8FB38217}" presName="parTx" presStyleLbl="revTx" presStyleIdx="2" presStyleCnt="5">
        <dgm:presLayoutVars>
          <dgm:chMax val="0"/>
          <dgm:chPref val="0"/>
        </dgm:presLayoutVars>
      </dgm:prSet>
      <dgm:spPr/>
    </dgm:pt>
    <dgm:pt modelId="{F9D87B16-DEED-4CB3-810A-8136977CC9CC}" type="pres">
      <dgm:prSet presAssocID="{9357F0E7-D252-4DC7-B353-99979B3B6CE7}" presName="sibTrans" presStyleCnt="0"/>
      <dgm:spPr/>
    </dgm:pt>
    <dgm:pt modelId="{0F15479D-BBF8-42C0-9E7B-7B5DD7114D55}" type="pres">
      <dgm:prSet presAssocID="{B4A63CD1-D9F6-4420-B5CE-69C2087CE062}" presName="compNode" presStyleCnt="0"/>
      <dgm:spPr/>
    </dgm:pt>
    <dgm:pt modelId="{0750BE05-532F-405D-BCC9-BA8D4B7073B1}" type="pres">
      <dgm:prSet presAssocID="{B4A63CD1-D9F6-4420-B5CE-69C2087CE062}" presName="bgRect" presStyleLbl="bgShp" presStyleIdx="3" presStyleCnt="5"/>
      <dgm:spPr/>
    </dgm:pt>
    <dgm:pt modelId="{94211B4A-E289-441E-9569-0C111DC9BB25}" type="pres">
      <dgm:prSet presAssocID="{B4A63CD1-D9F6-4420-B5CE-69C2087CE0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C0D74F1-0D4A-42E4-92A8-A3F4CC3E4CE2}" type="pres">
      <dgm:prSet presAssocID="{B4A63CD1-D9F6-4420-B5CE-69C2087CE062}" presName="spaceRect" presStyleCnt="0"/>
      <dgm:spPr/>
    </dgm:pt>
    <dgm:pt modelId="{1FA4E4AC-F08D-41BA-833C-8D2E8D4F05C8}" type="pres">
      <dgm:prSet presAssocID="{B4A63CD1-D9F6-4420-B5CE-69C2087CE062}" presName="parTx" presStyleLbl="revTx" presStyleIdx="3" presStyleCnt="5">
        <dgm:presLayoutVars>
          <dgm:chMax val="0"/>
          <dgm:chPref val="0"/>
        </dgm:presLayoutVars>
      </dgm:prSet>
      <dgm:spPr/>
    </dgm:pt>
    <dgm:pt modelId="{EBE0391B-7B2A-4C71-B3E0-3D6EFBCC808E}" type="pres">
      <dgm:prSet presAssocID="{578EF39D-0640-47B1-A6A0-68FA77A47423}" presName="sibTrans" presStyleCnt="0"/>
      <dgm:spPr/>
    </dgm:pt>
    <dgm:pt modelId="{B2B46061-FF75-49BE-9722-8A5AB9C25D25}" type="pres">
      <dgm:prSet presAssocID="{DCF17563-F22D-4891-80B5-5DB911D21F97}" presName="compNode" presStyleCnt="0"/>
      <dgm:spPr/>
    </dgm:pt>
    <dgm:pt modelId="{2B5D969D-FB18-4278-8B2B-27300E8E8ACE}" type="pres">
      <dgm:prSet presAssocID="{DCF17563-F22D-4891-80B5-5DB911D21F97}" presName="bgRect" presStyleLbl="bgShp" presStyleIdx="4" presStyleCnt="5"/>
      <dgm:spPr/>
    </dgm:pt>
    <dgm:pt modelId="{EDC63EFD-F2B9-4796-AD3B-3F7735865E85}" type="pres">
      <dgm:prSet presAssocID="{DCF17563-F22D-4891-80B5-5DB911D21F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A54F5A9-E230-425F-BB30-22CD47C7CD0C}" type="pres">
      <dgm:prSet presAssocID="{DCF17563-F22D-4891-80B5-5DB911D21F97}" presName="spaceRect" presStyleCnt="0"/>
      <dgm:spPr/>
    </dgm:pt>
    <dgm:pt modelId="{CFEB7156-7C93-491D-92F8-80610B7D40A9}" type="pres">
      <dgm:prSet presAssocID="{DCF17563-F22D-4891-80B5-5DB911D21F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90120F-6926-41D9-97B6-772DBDAEBAD1}" type="presOf" srcId="{B4A63CD1-D9F6-4420-B5CE-69C2087CE062}" destId="{1FA4E4AC-F08D-41BA-833C-8D2E8D4F05C8}" srcOrd="0" destOrd="0" presId="urn:microsoft.com/office/officeart/2018/2/layout/IconVerticalSolidList"/>
    <dgm:cxn modelId="{3887C711-157E-417B-8107-796CB661BC53}" type="presOf" srcId="{3D8038B1-8527-4106-B3FC-C0B2CDF15A42}" destId="{DCBDDA7E-477C-4060-B4C2-AFC083045D4D}" srcOrd="0" destOrd="0" presId="urn:microsoft.com/office/officeart/2018/2/layout/IconVerticalSolidList"/>
    <dgm:cxn modelId="{E3FE903C-EE12-40F1-9358-070D97A974CC}" srcId="{67229CD3-41FD-4513-811F-36BED813BC35}" destId="{DCF17563-F22D-4891-80B5-5DB911D21F97}" srcOrd="4" destOrd="0" parTransId="{09E7FF8E-35A4-45B3-959A-501AB99CE5C4}" sibTransId="{CF596BD3-E7E9-406C-8EFC-3E867BD25671}"/>
    <dgm:cxn modelId="{726DAB46-4946-4D97-BDD6-4EE54E71323B}" type="presOf" srcId="{B9DF6B58-FE03-44DA-AAD0-5C50B795BF5E}" destId="{EFE37619-C3E7-4FEC-966A-15F5D94BCDA2}" srcOrd="0" destOrd="0" presId="urn:microsoft.com/office/officeart/2018/2/layout/IconVerticalSolidList"/>
    <dgm:cxn modelId="{BF5B136B-093A-4B7D-8471-E8CF52BE2B8E}" srcId="{67229CD3-41FD-4513-811F-36BED813BC35}" destId="{3D8038B1-8527-4106-B3FC-C0B2CDF15A42}" srcOrd="1" destOrd="0" parTransId="{FC573A06-1DC3-4A1B-98F4-D93B7E935BC2}" sibTransId="{0E29388C-47ED-4D06-A5BC-E84F8EDEFD5A}"/>
    <dgm:cxn modelId="{9BEC2F4B-F7A5-4027-98B6-5A3B97E8DEFF}" srcId="{67229CD3-41FD-4513-811F-36BED813BC35}" destId="{74596A66-A7BB-4BD2-9DA9-45EE8FB38217}" srcOrd="2" destOrd="0" parTransId="{4AC27293-4F18-4C33-9A67-DCC03F36B6B7}" sibTransId="{9357F0E7-D252-4DC7-B353-99979B3B6CE7}"/>
    <dgm:cxn modelId="{93084D4F-4D0B-4445-95B0-98EEC79DE975}" srcId="{67229CD3-41FD-4513-811F-36BED813BC35}" destId="{B9DF6B58-FE03-44DA-AAD0-5C50B795BF5E}" srcOrd="0" destOrd="0" parTransId="{6D9B7B71-0C94-4DF5-9F81-97C635850AE3}" sibTransId="{15CB1F46-823C-4192-A931-2AA2A8A6D71E}"/>
    <dgm:cxn modelId="{052B0857-43CF-435F-AF85-99D55B584537}" type="presOf" srcId="{74596A66-A7BB-4BD2-9DA9-45EE8FB38217}" destId="{CE14E8A7-5851-4A8F-8F35-CE7616BC59D5}" srcOrd="0" destOrd="0" presId="urn:microsoft.com/office/officeart/2018/2/layout/IconVerticalSolidList"/>
    <dgm:cxn modelId="{A7A2B1A3-9ECD-40E8-9D10-F90A4C9E399E}" srcId="{67229CD3-41FD-4513-811F-36BED813BC35}" destId="{B4A63CD1-D9F6-4420-B5CE-69C2087CE062}" srcOrd="3" destOrd="0" parTransId="{996D6577-CEE9-49F0-A226-4C1112205035}" sibTransId="{578EF39D-0640-47B1-A6A0-68FA77A47423}"/>
    <dgm:cxn modelId="{AD1272E3-9AD5-4305-883D-78646E43E9B3}" type="presOf" srcId="{67229CD3-41FD-4513-811F-36BED813BC35}" destId="{A3EF307F-26D5-47EC-9B0E-6DEB5AD0FA84}" srcOrd="0" destOrd="0" presId="urn:microsoft.com/office/officeart/2018/2/layout/IconVerticalSolidList"/>
    <dgm:cxn modelId="{791DF8F8-44CC-4347-8D29-2F23810FE76A}" type="presOf" srcId="{DCF17563-F22D-4891-80B5-5DB911D21F97}" destId="{CFEB7156-7C93-491D-92F8-80610B7D40A9}" srcOrd="0" destOrd="0" presId="urn:microsoft.com/office/officeart/2018/2/layout/IconVerticalSolidList"/>
    <dgm:cxn modelId="{7BEA57C8-18D1-4D2E-A80B-9EF5154A788A}" type="presParOf" srcId="{A3EF307F-26D5-47EC-9B0E-6DEB5AD0FA84}" destId="{9A373B30-2772-462E-AC8B-70DD7C5244F2}" srcOrd="0" destOrd="0" presId="urn:microsoft.com/office/officeart/2018/2/layout/IconVerticalSolidList"/>
    <dgm:cxn modelId="{A7201F8F-FE05-4A38-AA6B-BDEFAE554E7F}" type="presParOf" srcId="{9A373B30-2772-462E-AC8B-70DD7C5244F2}" destId="{5CDA8E8F-3B8A-4492-92B8-F18CCC43FBA9}" srcOrd="0" destOrd="0" presId="urn:microsoft.com/office/officeart/2018/2/layout/IconVerticalSolidList"/>
    <dgm:cxn modelId="{9CA52D2E-68AB-4247-9985-C322664CD343}" type="presParOf" srcId="{9A373B30-2772-462E-AC8B-70DD7C5244F2}" destId="{9A244F80-45B5-4B5E-AE17-3850B782D940}" srcOrd="1" destOrd="0" presId="urn:microsoft.com/office/officeart/2018/2/layout/IconVerticalSolidList"/>
    <dgm:cxn modelId="{A8FAC918-D772-407B-ACFB-46FBF0829AFB}" type="presParOf" srcId="{9A373B30-2772-462E-AC8B-70DD7C5244F2}" destId="{A3C5B74F-3BDE-49CA-A1F1-BE6392E4430D}" srcOrd="2" destOrd="0" presId="urn:microsoft.com/office/officeart/2018/2/layout/IconVerticalSolidList"/>
    <dgm:cxn modelId="{21EC494A-6542-4548-B868-B1FCDFC22A75}" type="presParOf" srcId="{9A373B30-2772-462E-AC8B-70DD7C5244F2}" destId="{EFE37619-C3E7-4FEC-966A-15F5D94BCDA2}" srcOrd="3" destOrd="0" presId="urn:microsoft.com/office/officeart/2018/2/layout/IconVerticalSolidList"/>
    <dgm:cxn modelId="{EEE920CA-03BA-4CD3-B7B2-78978877FC25}" type="presParOf" srcId="{A3EF307F-26D5-47EC-9B0E-6DEB5AD0FA84}" destId="{FE189116-A60E-4475-80DA-A3995EC5CB67}" srcOrd="1" destOrd="0" presId="urn:microsoft.com/office/officeart/2018/2/layout/IconVerticalSolidList"/>
    <dgm:cxn modelId="{ADCD7725-E519-48AB-99CE-D46C65110D7A}" type="presParOf" srcId="{A3EF307F-26D5-47EC-9B0E-6DEB5AD0FA84}" destId="{EDD4F53C-E6E7-4E9C-9A31-5C201F58A132}" srcOrd="2" destOrd="0" presId="urn:microsoft.com/office/officeart/2018/2/layout/IconVerticalSolidList"/>
    <dgm:cxn modelId="{4E74B35F-93C2-44DE-940A-3502A5AD1AAC}" type="presParOf" srcId="{EDD4F53C-E6E7-4E9C-9A31-5C201F58A132}" destId="{B5D7DA4E-5492-4BDF-BE51-C0F34A45C35F}" srcOrd="0" destOrd="0" presId="urn:microsoft.com/office/officeart/2018/2/layout/IconVerticalSolidList"/>
    <dgm:cxn modelId="{FF45B535-7279-49E1-A48C-3C3B0105149B}" type="presParOf" srcId="{EDD4F53C-E6E7-4E9C-9A31-5C201F58A132}" destId="{30995E02-C826-4F7C-B1C1-3E06F675570C}" srcOrd="1" destOrd="0" presId="urn:microsoft.com/office/officeart/2018/2/layout/IconVerticalSolidList"/>
    <dgm:cxn modelId="{E9946F1B-049B-432E-8739-45035F2AB728}" type="presParOf" srcId="{EDD4F53C-E6E7-4E9C-9A31-5C201F58A132}" destId="{C87BA584-86A3-478B-9081-89009AD8D35B}" srcOrd="2" destOrd="0" presId="urn:microsoft.com/office/officeart/2018/2/layout/IconVerticalSolidList"/>
    <dgm:cxn modelId="{52623E52-7665-4B7B-980B-F1A1359160EA}" type="presParOf" srcId="{EDD4F53C-E6E7-4E9C-9A31-5C201F58A132}" destId="{DCBDDA7E-477C-4060-B4C2-AFC083045D4D}" srcOrd="3" destOrd="0" presId="urn:microsoft.com/office/officeart/2018/2/layout/IconVerticalSolidList"/>
    <dgm:cxn modelId="{5A24CB21-ACE6-4590-8237-8E0F7B83F3DF}" type="presParOf" srcId="{A3EF307F-26D5-47EC-9B0E-6DEB5AD0FA84}" destId="{1410B5F1-03B3-4801-978E-E9746BAA7491}" srcOrd="3" destOrd="0" presId="urn:microsoft.com/office/officeart/2018/2/layout/IconVerticalSolidList"/>
    <dgm:cxn modelId="{7139DC0E-4218-47FF-970A-E356E0C8BEDB}" type="presParOf" srcId="{A3EF307F-26D5-47EC-9B0E-6DEB5AD0FA84}" destId="{9B6182E1-15A0-4F0E-BADB-D70975F2FB04}" srcOrd="4" destOrd="0" presId="urn:microsoft.com/office/officeart/2018/2/layout/IconVerticalSolidList"/>
    <dgm:cxn modelId="{5E4045EE-59F7-4119-AA53-4D742D2070CB}" type="presParOf" srcId="{9B6182E1-15A0-4F0E-BADB-D70975F2FB04}" destId="{9C2BDC6C-7B74-4742-B7D3-E6EFD71E57D3}" srcOrd="0" destOrd="0" presId="urn:microsoft.com/office/officeart/2018/2/layout/IconVerticalSolidList"/>
    <dgm:cxn modelId="{5E8CCE87-95C4-4732-9B6B-3A57F61BE54D}" type="presParOf" srcId="{9B6182E1-15A0-4F0E-BADB-D70975F2FB04}" destId="{6A91E46A-9E92-4439-B23A-CDB38F8976D5}" srcOrd="1" destOrd="0" presId="urn:microsoft.com/office/officeart/2018/2/layout/IconVerticalSolidList"/>
    <dgm:cxn modelId="{D9E67FD3-6127-4A34-91D6-F37E0B2FAD48}" type="presParOf" srcId="{9B6182E1-15A0-4F0E-BADB-D70975F2FB04}" destId="{688C5044-206B-4792-85F9-D2F797F4772F}" srcOrd="2" destOrd="0" presId="urn:microsoft.com/office/officeart/2018/2/layout/IconVerticalSolidList"/>
    <dgm:cxn modelId="{7AA09BED-DA54-4197-B60E-0149385320B8}" type="presParOf" srcId="{9B6182E1-15A0-4F0E-BADB-D70975F2FB04}" destId="{CE14E8A7-5851-4A8F-8F35-CE7616BC59D5}" srcOrd="3" destOrd="0" presId="urn:microsoft.com/office/officeart/2018/2/layout/IconVerticalSolidList"/>
    <dgm:cxn modelId="{12DA8A7D-6AE2-4EB0-A38C-084CB6C252CA}" type="presParOf" srcId="{A3EF307F-26D5-47EC-9B0E-6DEB5AD0FA84}" destId="{F9D87B16-DEED-4CB3-810A-8136977CC9CC}" srcOrd="5" destOrd="0" presId="urn:microsoft.com/office/officeart/2018/2/layout/IconVerticalSolidList"/>
    <dgm:cxn modelId="{684ECCD4-A4DB-4BCF-AF5E-70B4367D5D6A}" type="presParOf" srcId="{A3EF307F-26D5-47EC-9B0E-6DEB5AD0FA84}" destId="{0F15479D-BBF8-42C0-9E7B-7B5DD7114D55}" srcOrd="6" destOrd="0" presId="urn:microsoft.com/office/officeart/2018/2/layout/IconVerticalSolidList"/>
    <dgm:cxn modelId="{4218E7D1-B499-4366-9D14-5F212A2BBDE8}" type="presParOf" srcId="{0F15479D-BBF8-42C0-9E7B-7B5DD7114D55}" destId="{0750BE05-532F-405D-BCC9-BA8D4B7073B1}" srcOrd="0" destOrd="0" presId="urn:microsoft.com/office/officeart/2018/2/layout/IconVerticalSolidList"/>
    <dgm:cxn modelId="{B42BBC73-56BD-423F-BBDD-DA064ED180C4}" type="presParOf" srcId="{0F15479D-BBF8-42C0-9E7B-7B5DD7114D55}" destId="{94211B4A-E289-441E-9569-0C111DC9BB25}" srcOrd="1" destOrd="0" presId="urn:microsoft.com/office/officeart/2018/2/layout/IconVerticalSolidList"/>
    <dgm:cxn modelId="{23F1136C-AD87-44B0-AB85-6DD67BEAE4B1}" type="presParOf" srcId="{0F15479D-BBF8-42C0-9E7B-7B5DD7114D55}" destId="{DC0D74F1-0D4A-42E4-92A8-A3F4CC3E4CE2}" srcOrd="2" destOrd="0" presId="urn:microsoft.com/office/officeart/2018/2/layout/IconVerticalSolidList"/>
    <dgm:cxn modelId="{9E51B848-2E57-41F0-8E62-523BDD4F246E}" type="presParOf" srcId="{0F15479D-BBF8-42C0-9E7B-7B5DD7114D55}" destId="{1FA4E4AC-F08D-41BA-833C-8D2E8D4F05C8}" srcOrd="3" destOrd="0" presId="urn:microsoft.com/office/officeart/2018/2/layout/IconVerticalSolidList"/>
    <dgm:cxn modelId="{EBDEF6A1-B9C0-4206-8324-DAD78980003C}" type="presParOf" srcId="{A3EF307F-26D5-47EC-9B0E-6DEB5AD0FA84}" destId="{EBE0391B-7B2A-4C71-B3E0-3D6EFBCC808E}" srcOrd="7" destOrd="0" presId="urn:microsoft.com/office/officeart/2018/2/layout/IconVerticalSolidList"/>
    <dgm:cxn modelId="{B99FCF8B-4EA7-44C3-B328-DC8D5569643E}" type="presParOf" srcId="{A3EF307F-26D5-47EC-9B0E-6DEB5AD0FA84}" destId="{B2B46061-FF75-49BE-9722-8A5AB9C25D25}" srcOrd="8" destOrd="0" presId="urn:microsoft.com/office/officeart/2018/2/layout/IconVerticalSolidList"/>
    <dgm:cxn modelId="{58989B29-4C06-4541-BAFC-43446F704E7B}" type="presParOf" srcId="{B2B46061-FF75-49BE-9722-8A5AB9C25D25}" destId="{2B5D969D-FB18-4278-8B2B-27300E8E8ACE}" srcOrd="0" destOrd="0" presId="urn:microsoft.com/office/officeart/2018/2/layout/IconVerticalSolidList"/>
    <dgm:cxn modelId="{311B7D49-3984-4DF3-9A2F-7BC0E1F3BE0F}" type="presParOf" srcId="{B2B46061-FF75-49BE-9722-8A5AB9C25D25}" destId="{EDC63EFD-F2B9-4796-AD3B-3F7735865E85}" srcOrd="1" destOrd="0" presId="urn:microsoft.com/office/officeart/2018/2/layout/IconVerticalSolidList"/>
    <dgm:cxn modelId="{B1F3C067-357C-430A-BA69-FAD2F71D3D45}" type="presParOf" srcId="{B2B46061-FF75-49BE-9722-8A5AB9C25D25}" destId="{0A54F5A9-E230-425F-BB30-22CD47C7CD0C}" srcOrd="2" destOrd="0" presId="urn:microsoft.com/office/officeart/2018/2/layout/IconVerticalSolidList"/>
    <dgm:cxn modelId="{50B6B38D-3294-4C70-AC34-57424D6FD64E}" type="presParOf" srcId="{B2B46061-FF75-49BE-9722-8A5AB9C25D25}" destId="{CFEB7156-7C93-491D-92F8-80610B7D40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F36EF-E225-4625-97BE-94AE086B7C97}">
      <dsp:nvSpPr>
        <dsp:cNvPr id="0" name=""/>
        <dsp:cNvSpPr/>
      </dsp:nvSpPr>
      <dsp:spPr>
        <a:xfrm>
          <a:off x="1084935" y="49713"/>
          <a:ext cx="1126661" cy="112666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BE02-A2ED-4B6D-8F15-C768752CD340}">
      <dsp:nvSpPr>
        <dsp:cNvPr id="0" name=""/>
        <dsp:cNvSpPr/>
      </dsp:nvSpPr>
      <dsp:spPr>
        <a:xfrm>
          <a:off x="1321534" y="286312"/>
          <a:ext cx="653463" cy="653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8668-5939-46D4-B543-769071C84345}">
      <dsp:nvSpPr>
        <dsp:cNvPr id="0" name=""/>
        <dsp:cNvSpPr/>
      </dsp:nvSpPr>
      <dsp:spPr>
        <a:xfrm>
          <a:off x="2453025" y="49713"/>
          <a:ext cx="2655702" cy="112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SPACY</a:t>
          </a:r>
        </a:p>
      </dsp:txBody>
      <dsp:txXfrm>
        <a:off x="2453025" y="49713"/>
        <a:ext cx="2655702" cy="1126661"/>
      </dsp:txXfrm>
    </dsp:sp>
    <dsp:sp modelId="{9A70EB6C-D264-45BC-94AD-0EEEB947B0DA}">
      <dsp:nvSpPr>
        <dsp:cNvPr id="0" name=""/>
        <dsp:cNvSpPr/>
      </dsp:nvSpPr>
      <dsp:spPr>
        <a:xfrm>
          <a:off x="5571464" y="49713"/>
          <a:ext cx="1126661" cy="112666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13A5-142F-4B38-9DC5-C85BC6EE9881}">
      <dsp:nvSpPr>
        <dsp:cNvPr id="0" name=""/>
        <dsp:cNvSpPr/>
      </dsp:nvSpPr>
      <dsp:spPr>
        <a:xfrm>
          <a:off x="5808063" y="286312"/>
          <a:ext cx="653463" cy="653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2B2FB-8DCD-414E-878F-6BF014CC7144}">
      <dsp:nvSpPr>
        <dsp:cNvPr id="0" name=""/>
        <dsp:cNvSpPr/>
      </dsp:nvSpPr>
      <dsp:spPr>
        <a:xfrm>
          <a:off x="6939553" y="49713"/>
          <a:ext cx="2655702" cy="112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OS</a:t>
          </a:r>
        </a:p>
      </dsp:txBody>
      <dsp:txXfrm>
        <a:off x="6939553" y="49713"/>
        <a:ext cx="2655702" cy="1126661"/>
      </dsp:txXfrm>
    </dsp:sp>
    <dsp:sp modelId="{631E6DBA-B7F4-431A-9440-9FAD68499756}">
      <dsp:nvSpPr>
        <dsp:cNvPr id="0" name=""/>
        <dsp:cNvSpPr/>
      </dsp:nvSpPr>
      <dsp:spPr>
        <a:xfrm>
          <a:off x="1084935" y="1658264"/>
          <a:ext cx="1126661" cy="112666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B1954-F8E0-4194-AC23-12764CDD430C}">
      <dsp:nvSpPr>
        <dsp:cNvPr id="0" name=""/>
        <dsp:cNvSpPr/>
      </dsp:nvSpPr>
      <dsp:spPr>
        <a:xfrm>
          <a:off x="1321534" y="1894863"/>
          <a:ext cx="653463" cy="653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90C1A-4931-477D-96CF-E8EE567FDD21}">
      <dsp:nvSpPr>
        <dsp:cNvPr id="0" name=""/>
        <dsp:cNvSpPr/>
      </dsp:nvSpPr>
      <dsp:spPr>
        <a:xfrm>
          <a:off x="2453025" y="1658264"/>
          <a:ext cx="2655702" cy="112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Pyresparser</a:t>
          </a:r>
        </a:p>
      </dsp:txBody>
      <dsp:txXfrm>
        <a:off x="2453025" y="1658264"/>
        <a:ext cx="2655702" cy="1126661"/>
      </dsp:txXfrm>
    </dsp:sp>
    <dsp:sp modelId="{F26061A6-D025-4F1F-9069-FA7CABA6CEC0}">
      <dsp:nvSpPr>
        <dsp:cNvPr id="0" name=""/>
        <dsp:cNvSpPr/>
      </dsp:nvSpPr>
      <dsp:spPr>
        <a:xfrm>
          <a:off x="5571464" y="1658264"/>
          <a:ext cx="1126661" cy="112666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68221-C828-402F-AC37-8EC7ABE07966}">
      <dsp:nvSpPr>
        <dsp:cNvPr id="0" name=""/>
        <dsp:cNvSpPr/>
      </dsp:nvSpPr>
      <dsp:spPr>
        <a:xfrm>
          <a:off x="5808063" y="1894863"/>
          <a:ext cx="653463" cy="653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9E22F-0862-4CC1-ACD3-C99B6749621F}">
      <dsp:nvSpPr>
        <dsp:cNvPr id="0" name=""/>
        <dsp:cNvSpPr/>
      </dsp:nvSpPr>
      <dsp:spPr>
        <a:xfrm>
          <a:off x="6939553" y="1658264"/>
          <a:ext cx="2655702" cy="112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Pymongo</a:t>
          </a:r>
          <a:endParaRPr lang="en-US" sz="2400" kern="1200" dirty="0"/>
        </a:p>
      </dsp:txBody>
      <dsp:txXfrm>
        <a:off x="6939553" y="1658264"/>
        <a:ext cx="2655702" cy="1126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A8E8F-3B8A-4492-92B8-F18CCC43FBA9}">
      <dsp:nvSpPr>
        <dsp:cNvPr id="0" name=""/>
        <dsp:cNvSpPr/>
      </dsp:nvSpPr>
      <dsp:spPr>
        <a:xfrm>
          <a:off x="0" y="3464"/>
          <a:ext cx="11119103" cy="7379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44F80-45B5-4B5E-AE17-3850B782D940}">
      <dsp:nvSpPr>
        <dsp:cNvPr id="0" name=""/>
        <dsp:cNvSpPr/>
      </dsp:nvSpPr>
      <dsp:spPr>
        <a:xfrm>
          <a:off x="223240" y="169511"/>
          <a:ext cx="405891" cy="405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37619-C3E7-4FEC-966A-15F5D94BCDA2}">
      <dsp:nvSpPr>
        <dsp:cNvPr id="0" name=""/>
        <dsp:cNvSpPr/>
      </dsp:nvSpPr>
      <dsp:spPr>
        <a:xfrm>
          <a:off x="852372" y="3464"/>
          <a:ext cx="10266731" cy="73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3" tIns="78103" rIns="78103" bIns="781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AI recruitment tool will make hiring process easier for both hiring and job seekers</a:t>
          </a:r>
        </a:p>
      </dsp:txBody>
      <dsp:txXfrm>
        <a:off x="852372" y="3464"/>
        <a:ext cx="10266731" cy="737985"/>
      </dsp:txXfrm>
    </dsp:sp>
    <dsp:sp modelId="{B5D7DA4E-5492-4BDF-BE51-C0F34A45C35F}">
      <dsp:nvSpPr>
        <dsp:cNvPr id="0" name=""/>
        <dsp:cNvSpPr/>
      </dsp:nvSpPr>
      <dsp:spPr>
        <a:xfrm>
          <a:off x="0" y="925946"/>
          <a:ext cx="11119103" cy="7379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5E02-C826-4F7C-B1C1-3E06F675570C}">
      <dsp:nvSpPr>
        <dsp:cNvPr id="0" name=""/>
        <dsp:cNvSpPr/>
      </dsp:nvSpPr>
      <dsp:spPr>
        <a:xfrm>
          <a:off x="223240" y="1091992"/>
          <a:ext cx="405891" cy="405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DDA7E-477C-4060-B4C2-AFC083045D4D}">
      <dsp:nvSpPr>
        <dsp:cNvPr id="0" name=""/>
        <dsp:cNvSpPr/>
      </dsp:nvSpPr>
      <dsp:spPr>
        <a:xfrm>
          <a:off x="852372" y="925946"/>
          <a:ext cx="10266731" cy="73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3" tIns="78103" rIns="78103" bIns="781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saving</a:t>
          </a:r>
        </a:p>
      </dsp:txBody>
      <dsp:txXfrm>
        <a:off x="852372" y="925946"/>
        <a:ext cx="10266731" cy="737985"/>
      </dsp:txXfrm>
    </dsp:sp>
    <dsp:sp modelId="{9C2BDC6C-7B74-4742-B7D3-E6EFD71E57D3}">
      <dsp:nvSpPr>
        <dsp:cNvPr id="0" name=""/>
        <dsp:cNvSpPr/>
      </dsp:nvSpPr>
      <dsp:spPr>
        <a:xfrm>
          <a:off x="0" y="1848427"/>
          <a:ext cx="11119103" cy="7379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1E46A-9E92-4439-B23A-CDB38F8976D5}">
      <dsp:nvSpPr>
        <dsp:cNvPr id="0" name=""/>
        <dsp:cNvSpPr/>
      </dsp:nvSpPr>
      <dsp:spPr>
        <a:xfrm>
          <a:off x="223240" y="2014474"/>
          <a:ext cx="405891" cy="405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4E8A7-5851-4A8F-8F35-CE7616BC59D5}">
      <dsp:nvSpPr>
        <dsp:cNvPr id="0" name=""/>
        <dsp:cNvSpPr/>
      </dsp:nvSpPr>
      <dsp:spPr>
        <a:xfrm>
          <a:off x="852372" y="1848427"/>
          <a:ext cx="10266731" cy="73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3" tIns="78103" rIns="78103" bIns="781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Infinite use</a:t>
          </a:r>
        </a:p>
      </dsp:txBody>
      <dsp:txXfrm>
        <a:off x="852372" y="1848427"/>
        <a:ext cx="10266731" cy="737985"/>
      </dsp:txXfrm>
    </dsp:sp>
    <dsp:sp modelId="{0750BE05-532F-405D-BCC9-BA8D4B7073B1}">
      <dsp:nvSpPr>
        <dsp:cNvPr id="0" name=""/>
        <dsp:cNvSpPr/>
      </dsp:nvSpPr>
      <dsp:spPr>
        <a:xfrm>
          <a:off x="0" y="2770908"/>
          <a:ext cx="11119103" cy="7379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1B4A-E289-441E-9569-0C111DC9BB25}">
      <dsp:nvSpPr>
        <dsp:cNvPr id="0" name=""/>
        <dsp:cNvSpPr/>
      </dsp:nvSpPr>
      <dsp:spPr>
        <a:xfrm>
          <a:off x="223240" y="2936955"/>
          <a:ext cx="405891" cy="405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4E4AC-F08D-41BA-833C-8D2E8D4F05C8}">
      <dsp:nvSpPr>
        <dsp:cNvPr id="0" name=""/>
        <dsp:cNvSpPr/>
      </dsp:nvSpPr>
      <dsp:spPr>
        <a:xfrm>
          <a:off x="852372" y="2770908"/>
          <a:ext cx="10266731" cy="73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3" tIns="78103" rIns="78103" bIns="781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accuracy</a:t>
          </a:r>
        </a:p>
      </dsp:txBody>
      <dsp:txXfrm>
        <a:off x="852372" y="2770908"/>
        <a:ext cx="10266731" cy="737985"/>
      </dsp:txXfrm>
    </dsp:sp>
    <dsp:sp modelId="{2B5D969D-FB18-4278-8B2B-27300E8E8ACE}">
      <dsp:nvSpPr>
        <dsp:cNvPr id="0" name=""/>
        <dsp:cNvSpPr/>
      </dsp:nvSpPr>
      <dsp:spPr>
        <a:xfrm>
          <a:off x="0" y="3693390"/>
          <a:ext cx="11119103" cy="7379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63EFD-F2B9-4796-AD3B-3F7735865E85}">
      <dsp:nvSpPr>
        <dsp:cNvPr id="0" name=""/>
        <dsp:cNvSpPr/>
      </dsp:nvSpPr>
      <dsp:spPr>
        <a:xfrm>
          <a:off x="223240" y="3859436"/>
          <a:ext cx="405891" cy="4058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7156-7C93-491D-92F8-80610B7D40A9}">
      <dsp:nvSpPr>
        <dsp:cNvPr id="0" name=""/>
        <dsp:cNvSpPr/>
      </dsp:nvSpPr>
      <dsp:spPr>
        <a:xfrm>
          <a:off x="852372" y="3693390"/>
          <a:ext cx="10266731" cy="73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3" tIns="78103" rIns="78103" bIns="781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would take around 5 hours to go though 100 resumes manually and sort them.</a:t>
          </a:r>
        </a:p>
      </dsp:txBody>
      <dsp:txXfrm>
        <a:off x="852372" y="3693390"/>
        <a:ext cx="10266731" cy="73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439" y="1984248"/>
            <a:ext cx="8337755" cy="1225296"/>
          </a:xfrm>
        </p:spPr>
        <p:txBody>
          <a:bodyPr/>
          <a:lstStyle/>
          <a:p>
            <a:r>
              <a:rPr lang="en-US" dirty="0">
                <a:latin typeface="Sabon Next LT"/>
                <a:cs typeface="Sabon Next LT"/>
              </a:rPr>
              <a:t>Project RARA</a:t>
            </a:r>
            <a:br>
              <a:rPr lang="en-US" dirty="0">
                <a:latin typeface="Sabon Next LT"/>
                <a:cs typeface="Sabon Next LT"/>
              </a:rPr>
            </a:br>
            <a:r>
              <a:rPr lang="en-US" sz="2000" dirty="0">
                <a:latin typeface="Sabon Next LT"/>
                <a:cs typeface="Sabon Next LT"/>
              </a:rPr>
              <a:t>(Recruit Among Resumes Automatically)</a:t>
            </a:r>
            <a:endParaRPr lang="en-US" dirty="0">
              <a:latin typeface="Sabon Next LT"/>
              <a:cs typeface="Sabon Next 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3712" y="3483864"/>
            <a:ext cx="5380422" cy="87890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AI-ENABLED RECRUITMENT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D42-E299-2370-2844-FE2DDD6C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748E-D96E-D252-439E-BC2BCDB0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Project rara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5F05E-A4FC-0F39-8702-90CDB52E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6B1EFB-A82D-7963-0B47-40DCCB0981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8359326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6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Project rara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67" y="2855977"/>
            <a:ext cx="7284720" cy="270052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 fully executable python file which take the directory and a skill as the input and gives each applicant certain number of points based on which the applicant is placed in a leaderboard and the top places are people who have lot of experience and relevant skills which are required by the recruiter.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Future scope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9216" y="3429000"/>
            <a:ext cx="6565619" cy="1866433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Implementing AWS for storing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Including some privacy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Building a custom parser.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cs typeface="Sabon Next LT"/>
              </a:rPr>
              <a:t>Developing a Website in-order to make a SaaS application.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095244"/>
            <a:ext cx="4169664" cy="66751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Resume-miner</a:t>
            </a:r>
            <a:endParaRPr lang="en-US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Anand kumar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Mamtha s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Kamboji Akhilesh 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2431" y="5050084"/>
            <a:ext cx="2598737" cy="1109662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Darshini r</a:t>
            </a:r>
            <a:endParaRPr lang="en-US"/>
          </a:p>
        </p:txBody>
      </p:sp>
      <p:pic>
        <p:nvPicPr>
          <p:cNvPr id="10" name="Picture 12" descr="A picture containing wall, person, indoor, standing&#10;&#10;Description automatically generated">
            <a:extLst>
              <a:ext uri="{FF2B5EF4-FFF2-40B4-BE49-F238E27FC236}">
                <a16:creationId xmlns:a16="http://schemas.microsoft.com/office/drawing/2014/main" id="{9D859AE2-D7AE-739D-4485-72E94D9DD29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21967" b="21967"/>
          <a:stretch/>
        </p:blipFill>
        <p:spPr/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88486D7F-35F1-D7A7-430B-C9E6A743AF6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/>
          <a:srcRect t="11625" b="11625"/>
          <a:stretch/>
        </p:blipFill>
        <p:spPr>
          <a:xfrm>
            <a:off x="6275817" y="2393215"/>
            <a:ext cx="2596896" cy="2596896"/>
          </a:xfr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AF8BD9EB-9340-522E-9D2C-024B2CFCA29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l="1610" r="1610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A226D03-E2C8-B8AA-4F93-226FBEDEEC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E3A864E-4B92-D325-7D50-70A3FA26F6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ISE</a:t>
            </a: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DEB397E-6F09-0288-3810-1F6396BCF3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ISE</a:t>
            </a:r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8DFC42-B6C6-DA7D-277D-2E5865A313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ISE</a:t>
            </a:r>
            <a:endParaRPr lang="en-US"/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id="{B38B876F-34CE-06DB-33FE-16D5CCC45E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276" b="276"/>
          <a:stretch/>
        </p:blipFill>
        <p:spPr/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5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53" name="Picture 4" descr="Close-up of bubbles floating against blurred background">
            <a:extLst>
              <a:ext uri="{FF2B5EF4-FFF2-40B4-BE49-F238E27FC236}">
                <a16:creationId xmlns:a16="http://schemas.microsoft.com/office/drawing/2014/main" id="{4C94FD8A-1E80-823B-2E0B-24C358EF7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4" r="3375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Introduction​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Sabon Next LT"/>
              </a:rPr>
              <a:t>Proposed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Sabon Next LT"/>
              </a:rPr>
              <a:t>Libraries used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Sabon Next LT"/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Sabon Next LT"/>
              </a:rPr>
              <a:t>Outcomes</a:t>
            </a:r>
            <a:endParaRPr lang="en-US" sz="2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Sabon Next LT"/>
              </a:rPr>
              <a:t>Future scope</a:t>
            </a:r>
            <a:endParaRPr lang="en-US" sz="2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5C01-AA2A-354F-B996-AF568838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26" y="965200"/>
            <a:ext cx="5693664" cy="768096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AB04-9F8D-5D2D-D94E-0C898571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76" y="2150021"/>
            <a:ext cx="6731164" cy="32970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To reduce/help the recruiter’s select the best candidates using a simple program to find the best resumes.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This can be achieved using the ‘pyresparser’ in python and connect it to mongodb for storing data.</a:t>
            </a: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413530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D832-E1D2-4BF8-BB65-F404E4A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297" y="3044952"/>
            <a:ext cx="6400800" cy="768096"/>
          </a:xfrm>
        </p:spPr>
        <p:txBody>
          <a:bodyPr/>
          <a:lstStyle/>
          <a:p>
            <a:r>
              <a:rPr lang="en-US"/>
              <a:t>AI-Enabled recruitment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4C727-F60E-B3DD-70B0-F702D086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17639" y="569091"/>
            <a:ext cx="6400800" cy="512064"/>
          </a:xfrm>
        </p:spPr>
        <p:txBody>
          <a:bodyPr/>
          <a:lstStyle/>
          <a:p>
            <a:r>
              <a:rPr lang="en-US"/>
              <a:t>Problem Statement:-</a:t>
            </a:r>
          </a:p>
        </p:txBody>
      </p:sp>
    </p:spTree>
    <p:extLst>
      <p:ext uri="{BB962C8B-B14F-4D97-AF65-F5344CB8AC3E}">
        <p14:creationId xmlns:p14="http://schemas.microsoft.com/office/powerpoint/2010/main" val="132950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9308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927783"/>
            <a:ext cx="6766560" cy="3364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Some larger organizations may receive thousands of resumes every month.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To reduce the cost of resume reviews, they scan incoming resumes into resume management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The parser present in the software then searches the scanned text for key words, work history, education, and years of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The system then ranks resumes based on the job criteria and presents to users a list of the best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Those resumes that are clearly unsuitable may never be seen by a human resources person</a:t>
            </a:r>
            <a:endParaRPr lang="en-US" sz="1800" dirty="0">
              <a:cs typeface="Sabon Next LT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rara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47" descr="A wall painted with an arrow and a dartboard">
            <a:extLst>
              <a:ext uri="{FF2B5EF4-FFF2-40B4-BE49-F238E27FC236}">
                <a16:creationId xmlns:a16="http://schemas.microsoft.com/office/drawing/2014/main" id="{64CDA203-0DFF-3360-A96F-79AE8C697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t="7261" b="18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7" name="Rectangle 9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18" y="921434"/>
            <a:ext cx="6925682" cy="1993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  <a:cs typeface="Sabon Next LT"/>
              </a:rPr>
              <a:t>Proposed system</a:t>
            </a:r>
            <a:br>
              <a:rPr lang="en-US" sz="4800">
                <a:solidFill>
                  <a:schemeClr val="tx1"/>
                </a:solidFill>
                <a:cs typeface="Sabon Next LT"/>
              </a:rPr>
            </a:br>
            <a:endParaRPr lang="en-US" sz="4800" b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51" y="3051217"/>
            <a:ext cx="6925682" cy="4491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Store all the resumes in a particular directory and copy the path.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Enter the skill the recruiter is expecting from the developer.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Now the application collects the following data using parsers.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1) Name		4) List of all skillsets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2) Email			5) College details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3) Mobile number	6) Experience (in years as well as his 			    past work)</a:t>
            </a:r>
          </a:p>
        </p:txBody>
      </p:sp>
      <p:sp>
        <p:nvSpPr>
          <p:cNvPr id="88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47" descr="A wall painted with an arrow and a dartboard">
            <a:extLst>
              <a:ext uri="{FF2B5EF4-FFF2-40B4-BE49-F238E27FC236}">
                <a16:creationId xmlns:a16="http://schemas.microsoft.com/office/drawing/2014/main" id="{64CDA203-0DFF-3360-A96F-79AE8C697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t="7261" b="1831"/>
          <a:stretch/>
        </p:blipFill>
        <p:spPr>
          <a:xfrm>
            <a:off x="3651824" y="10"/>
            <a:ext cx="8668512" cy="6857990"/>
          </a:xfrm>
          <a:prstGeom prst="rect">
            <a:avLst/>
          </a:prstGeom>
        </p:spPr>
      </p:pic>
      <p:sp>
        <p:nvSpPr>
          <p:cNvPr id="87" name="Rectangle 9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18" y="921434"/>
            <a:ext cx="6925682" cy="1993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  <a:cs typeface="Sabon Next LT"/>
              </a:rPr>
              <a:t>Proposed system</a:t>
            </a:r>
            <a:br>
              <a:rPr lang="en-US" sz="4800" dirty="0">
                <a:solidFill>
                  <a:schemeClr val="tx1"/>
                </a:solidFill>
                <a:cs typeface="Sabon Next LT"/>
              </a:rPr>
            </a:br>
            <a:r>
              <a:rPr lang="en-US" sz="4800" dirty="0">
                <a:solidFill>
                  <a:schemeClr val="tx1"/>
                </a:solidFill>
                <a:cs typeface="Sabon Next LT"/>
              </a:rPr>
              <a:t>(</a:t>
            </a:r>
            <a:r>
              <a:rPr lang="en-US" sz="4800" dirty="0" err="1">
                <a:solidFill>
                  <a:schemeClr val="tx1"/>
                </a:solidFill>
                <a:cs typeface="Sabon Next LT"/>
              </a:rPr>
              <a:t>contd</a:t>
            </a:r>
            <a:r>
              <a:rPr lang="en-US" sz="4800" dirty="0">
                <a:solidFill>
                  <a:schemeClr val="tx1"/>
                </a:solidFill>
                <a:cs typeface="Sabon Next LT"/>
              </a:rPr>
              <a:t>…)</a:t>
            </a:r>
            <a:br>
              <a:rPr lang="en-US" sz="4800" dirty="0">
                <a:solidFill>
                  <a:schemeClr val="tx1"/>
                </a:solidFill>
                <a:cs typeface="Sabon Next LT"/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83" y="3064779"/>
            <a:ext cx="6925682" cy="4491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The software returns the relevant candidates based on certain conditions and give them some points based on the following details.</a:t>
            </a: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Experience (in years)(quantitative)</a:t>
            </a: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Experience (his past work)(quantitative)</a:t>
            </a: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Skillset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abon Next LT"/>
              </a:rPr>
              <a:t>The points now will be displayed in descending order so the recruiter can easily select the top candidates.</a:t>
            </a:r>
          </a:p>
        </p:txBody>
      </p:sp>
      <p:sp>
        <p:nvSpPr>
          <p:cNvPr id="88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10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D42-E299-2370-2844-FE2DDD6C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Libraries </a:t>
            </a:r>
            <a:r>
              <a:rPr lang="en-US" dirty="0" err="1"/>
              <a:t>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748E-D96E-D252-439E-BC2BCDB0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Project rara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5F05E-A4FC-0F39-8702-90CDB52E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DBC8FB3-50AB-67A0-CBE8-3419E0DA8A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2992816"/>
              </p:ext>
            </p:extLst>
          </p:nvPr>
        </p:nvGraphicFramePr>
        <p:xfrm>
          <a:off x="755904" y="2825496"/>
          <a:ext cx="10680192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00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Office Theme</vt:lpstr>
      <vt:lpstr>Project RARA (Recruit Among Resumes Automatically)</vt:lpstr>
      <vt:lpstr>MEET OUR TEAM</vt:lpstr>
      <vt:lpstr>AGENDA</vt:lpstr>
      <vt:lpstr>Objectives</vt:lpstr>
      <vt:lpstr>AI-Enabled recruitment app</vt:lpstr>
      <vt:lpstr>Introduction</vt:lpstr>
      <vt:lpstr>Proposed system </vt:lpstr>
      <vt:lpstr>Proposed system (contd…) </vt:lpstr>
      <vt:lpstr>Libraries USed</vt:lpstr>
      <vt:lpstr>Advantages</vt:lpstr>
      <vt:lpstr>Outcomes 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kamboji Akhilesh</dc:creator>
  <cp:lastModifiedBy>kamboji Akhilesh</cp:lastModifiedBy>
  <cp:revision>1</cp:revision>
  <dcterms:created xsi:type="dcterms:W3CDTF">2022-12-09T21:48:35Z</dcterms:created>
  <dcterms:modified xsi:type="dcterms:W3CDTF">2022-12-10T05:24:17Z</dcterms:modified>
</cp:coreProperties>
</file>