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7" r:id="rId5"/>
    <p:sldId id="265" r:id="rId6"/>
    <p:sldId id="259" r:id="rId7"/>
    <p:sldId id="27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=""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80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5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91EC-EE6B-4CAB-A593-2F94A132F175}" type="datetimeFigureOut">
              <a:rPr lang="en-US" smtClean="0"/>
              <a:pPr/>
              <a:t>4/30/2021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5C4EA-AE10-4712-8184-2EB7DBF00B7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FDFD6-59B4-400E-BFAA-81D6895830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Name:-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ACCIDENT EMERGENCY INTELLIGENCE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81" y="5634934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Created by :-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Darshit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dobariya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,                 Deep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panseriya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- 170160116022                      170160116055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-               Information technology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4039" y="1251619"/>
            <a:ext cx="184731" cy="46166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878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work of the project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5301"/>
            <a:ext cx="8596668" cy="5329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system of our project is able to detect the happened accident automatically by itself.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After detecting it will verify if the people present in the particular vehicle are safe or not.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After the verification if the people are not safe the system will automatically call the ambulance.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will share all the details of the accident including the location using voice call like any other human call. </a:t>
            </a:r>
          </a:p>
        </p:txBody>
      </p:sp>
    </p:spTree>
    <p:extLst>
      <p:ext uri="{BB962C8B-B14F-4D97-AF65-F5344CB8AC3E}">
        <p14:creationId xmlns="" xmlns:p14="http://schemas.microsoft.com/office/powerpoint/2010/main" val="278049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[implementation of  shock  sensor] </a:t>
            </a:r>
            <a:endParaRPr lang="en-IN" dirty="0"/>
          </a:p>
        </p:txBody>
      </p:sp>
      <p:pic>
        <p:nvPicPr>
          <p:cNvPr id="4" name="image1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2798" y="2160588"/>
            <a:ext cx="7086441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 descr="C:\Users\HP\Desktop\SSIP PPT\C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07" y="3722914"/>
            <a:ext cx="2963097" cy="1458686"/>
          </a:xfrm>
          <a:prstGeom prst="rect">
            <a:avLst/>
          </a:prstGeom>
          <a:noFill/>
        </p:spPr>
      </p:pic>
      <p:pic>
        <p:nvPicPr>
          <p:cNvPr id="2060" name="Picture 12" descr="C:\Users\HP\Desktop\SSIP PPT\RaspBerr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0" y="990601"/>
            <a:ext cx="2438400" cy="1225513"/>
          </a:xfrm>
          <a:prstGeom prst="rect">
            <a:avLst/>
          </a:prstGeom>
          <a:noFill/>
        </p:spPr>
      </p:pic>
      <p:pic>
        <p:nvPicPr>
          <p:cNvPr id="2061" name="Picture 13" descr="C:\Users\HP\Desktop\SSIP PPT\GP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47200" y="0"/>
            <a:ext cx="2032000" cy="1466850"/>
          </a:xfrm>
          <a:prstGeom prst="rect">
            <a:avLst/>
          </a:prstGeom>
          <a:noFill/>
        </p:spPr>
      </p:pic>
      <p:pic>
        <p:nvPicPr>
          <p:cNvPr id="2062" name="Picture 14" descr="C:\Users\HP\Desktop\SSIP PPT\TWILI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3581401"/>
            <a:ext cx="3285067" cy="923925"/>
          </a:xfrm>
          <a:prstGeom prst="rect">
            <a:avLst/>
          </a:prstGeom>
          <a:noFill/>
        </p:spPr>
      </p:pic>
      <p:pic>
        <p:nvPicPr>
          <p:cNvPr id="2063" name="Picture 15" descr="C:\Users\HP\Desktop\SSIP PPT\108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1" y="3879669"/>
            <a:ext cx="2892527" cy="1454331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812800" y="54102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Accident </a:t>
            </a:r>
            <a:r>
              <a:rPr lang="en-US" sz="1600" dirty="0" err="1" smtClean="0"/>
              <a:t>happend</a:t>
            </a:r>
            <a:r>
              <a:rPr lang="en-US" sz="1600" dirty="0" smtClean="0"/>
              <a:t> between cars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9652000" y="12192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GPS used for </a:t>
            </a:r>
          </a:p>
          <a:p>
            <a:pPr algn="ctr"/>
            <a:r>
              <a:rPr lang="en-US" sz="1600" dirty="0" smtClean="0"/>
              <a:t>Spot </a:t>
            </a:r>
            <a:r>
              <a:rPr lang="en-US" sz="1600" dirty="0" smtClean="0"/>
              <a:t>accident</a:t>
            </a:r>
            <a:endParaRPr lang="en-US" sz="1600" dirty="0" smtClean="0"/>
          </a:p>
          <a:p>
            <a:pPr algn="ctr"/>
            <a:r>
              <a:rPr lang="en-US" sz="1600" dirty="0" smtClean="0"/>
              <a:t>location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0" y="4572000"/>
            <a:ext cx="2438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Twilo API use</a:t>
            </a:r>
          </a:p>
          <a:p>
            <a:pPr algn="ctr"/>
            <a:r>
              <a:rPr lang="en-US" sz="1600" dirty="0" smtClean="0"/>
              <a:t>Call Ambulance and share Live Location. 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283200" y="55626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Ambulance</a:t>
            </a:r>
            <a:endParaRPr lang="en-US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 flipV="1">
            <a:off x="7924800" y="685798"/>
            <a:ext cx="1625600" cy="685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0800000" flipV="1">
            <a:off x="7416800" y="5791200"/>
            <a:ext cx="2946400" cy="304800"/>
          </a:xfrm>
          <a:prstGeom prst="bentConnector3">
            <a:avLst>
              <a:gd name="adj1" fmla="val -602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6197600" y="22860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Our </a:t>
            </a:r>
            <a:r>
              <a:rPr lang="en-IN" sz="1600" dirty="0" smtClean="0"/>
              <a:t>Device</a:t>
            </a:r>
            <a:endParaRPr lang="en-US" sz="1600" dirty="0" smtClean="0"/>
          </a:p>
        </p:txBody>
      </p:sp>
      <p:sp>
        <p:nvSpPr>
          <p:cNvPr id="160" name="Oval 159"/>
          <p:cNvSpPr/>
          <p:nvPr/>
        </p:nvSpPr>
        <p:spPr>
          <a:xfrm>
            <a:off x="1625600" y="61722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10261600" y="54864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7010400" y="30480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3" name="Oval 162"/>
          <p:cNvSpPr/>
          <p:nvPr/>
        </p:nvSpPr>
        <p:spPr>
          <a:xfrm>
            <a:off x="10363200" y="19812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4" name="Oval 163"/>
          <p:cNvSpPr/>
          <p:nvPr/>
        </p:nvSpPr>
        <p:spPr>
          <a:xfrm>
            <a:off x="6096000" y="63246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409406" y="1904998"/>
            <a:ext cx="2624185" cy="18179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062" idx="0"/>
          </p:cNvCxnSpPr>
          <p:nvPr/>
        </p:nvCxnSpPr>
        <p:spPr>
          <a:xfrm rot="16200000" flipH="1">
            <a:off x="7958667" y="1363134"/>
            <a:ext cx="1981200" cy="2455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403013" y="471055"/>
            <a:ext cx="8616295" cy="62345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Working of the device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441"/>
            <a:ext cx="8596668" cy="5125453"/>
          </a:xfrm>
        </p:spPr>
        <p:txBody>
          <a:bodyPr/>
          <a:lstStyle/>
          <a:p>
            <a:r>
              <a:rPr lang="en-IN" dirty="0" smtClean="0"/>
              <a:t>Sensor will detect the accident and will send the command to the device.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After getting command from the sensor device will ask the driver a particular question that ”ARE  YOU OKAY ?”</a:t>
            </a:r>
          </a:p>
          <a:p>
            <a:endParaRPr lang="en-IN" dirty="0" smtClean="0"/>
          </a:p>
          <a:p>
            <a:r>
              <a:rPr lang="en-IN" dirty="0" smtClean="0"/>
              <a:t>After asking 3 times if there is no response from the driver , </a:t>
            </a:r>
            <a:r>
              <a:rPr lang="en-IN" dirty="0" smtClean="0"/>
              <a:t>our device </a:t>
            </a:r>
            <a:r>
              <a:rPr lang="en-IN" dirty="0" smtClean="0"/>
              <a:t>will </a:t>
            </a:r>
            <a:r>
              <a:rPr lang="en-IN" dirty="0" smtClean="0"/>
              <a:t>contact the </a:t>
            </a:r>
            <a:r>
              <a:rPr lang="en-IN" dirty="0" err="1" smtClean="0"/>
              <a:t>twilio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and will share the GPS data.</a:t>
            </a:r>
          </a:p>
          <a:p>
            <a:endParaRPr lang="en-IN" dirty="0" smtClean="0"/>
          </a:p>
          <a:p>
            <a:r>
              <a:rPr lang="en-IN" dirty="0" smtClean="0"/>
              <a:t>After getting the data </a:t>
            </a:r>
            <a:r>
              <a:rPr lang="en-IN" dirty="0" err="1" smtClean="0"/>
              <a:t>twilio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will call the ambulance in nearest area to share the live location through system generated voice call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Social Impact of our device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708"/>
            <a:ext cx="8596668" cy="388077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smtClean="0"/>
              <a:t>It will immediately call for the help even if there is no human presence on the location which is big advantage of the system.</a:t>
            </a:r>
          </a:p>
          <a:p>
            <a:endParaRPr lang="en-US" sz="2400" dirty="0" smtClean="0">
              <a:latin typeface="Trebuchet MS (Headings)"/>
            </a:endParaRPr>
          </a:p>
          <a:p>
            <a:endParaRPr lang="en-US" sz="2400" dirty="0">
              <a:latin typeface="Trebuchet MS (Headings)"/>
            </a:endParaRPr>
          </a:p>
          <a:p>
            <a:endParaRPr lang="en-US" sz="2400" dirty="0">
              <a:latin typeface="Trebuchet MS (Headings)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4604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 smtClean="0"/>
              <a:t>Hardware and Software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9269" y="1554480"/>
            <a:ext cx="4182100" cy="448688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Hardware: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Raspberry Pi 4B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err="1" smtClean="0"/>
              <a:t>gps</a:t>
            </a:r>
            <a:r>
              <a:rPr lang="en-IN" sz="2600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 </a:t>
            </a:r>
            <a:r>
              <a:rPr lang="en-IN" sz="2600" dirty="0" err="1" smtClean="0"/>
              <a:t>Gsm</a:t>
            </a:r>
            <a:r>
              <a:rPr lang="en-IN" sz="2600" dirty="0" smtClean="0"/>
              <a:t> Sim900a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Microphone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Speaker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Shock Sensor</a:t>
            </a:r>
          </a:p>
          <a:p>
            <a:pPr lvl="1">
              <a:buFont typeface="Wingdings" pitchFamily="2" charset="2"/>
              <a:buChar char="Ø"/>
            </a:pPr>
            <a:endParaRPr lang="en-IN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1541417"/>
            <a:ext cx="4197721" cy="449994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Software: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err="1" smtClean="0"/>
              <a:t>Twilio</a:t>
            </a:r>
            <a:r>
              <a:rPr lang="en-US" sz="2800" dirty="0" smtClean="0"/>
              <a:t> API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VNC viewer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Putty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python</a:t>
            </a:r>
            <a:endParaRPr lang="en-IN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9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will try to provide this device in almost every vehicle.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Maximum number of people should be able to take advantage of this device in the future.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98664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icsArt_03-20-06.18.4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382" y="993525"/>
            <a:ext cx="5182269" cy="5182269"/>
          </a:xfrm>
        </p:spPr>
      </p:pic>
    </p:spTree>
    <p:extLst>
      <p:ext uri="{BB962C8B-B14F-4D97-AF65-F5344CB8AC3E}">
        <p14:creationId xmlns="" xmlns:p14="http://schemas.microsoft.com/office/powerpoint/2010/main" val="2847390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961</TotalTime>
  <Words>310</Words>
  <Application>Microsoft Office PowerPoint</Application>
  <PresentationFormat>Custom</PresentationFormat>
  <Paragraphs>58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Project Name:-ACCIDENT EMERGENCY INTELLIGENCE</vt:lpstr>
      <vt:lpstr>work of the project</vt:lpstr>
      <vt:lpstr> [implementation of  shock  sensor] </vt:lpstr>
      <vt:lpstr>Slide 4</vt:lpstr>
      <vt:lpstr>Slide 5</vt:lpstr>
      <vt:lpstr>Social Impact of our device</vt:lpstr>
      <vt:lpstr>Hardware and Software Requirement</vt:lpstr>
      <vt:lpstr>Our Future Plan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project:-VEG EVERGREEN</dc:title>
  <dc:creator>Windows User</dc:creator>
  <cp:lastModifiedBy>Windows User</cp:lastModifiedBy>
  <cp:revision>81</cp:revision>
  <dcterms:created xsi:type="dcterms:W3CDTF">2019-07-21T08:53:53Z</dcterms:created>
  <dcterms:modified xsi:type="dcterms:W3CDTF">2021-04-30T03:46:19Z</dcterms:modified>
</cp:coreProperties>
</file>