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63" r:id="rId5"/>
    <p:sldId id="267" r:id="rId6"/>
    <p:sldId id="265" r:id="rId7"/>
    <p:sldId id="259" r:id="rId8"/>
    <p:sldId id="270" r:id="rId9"/>
    <p:sldId id="269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xmlns="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80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5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91EC-EE6B-4CAB-A593-2F94A132F175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5C4EA-AE10-4712-8184-2EB7DBF00B7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FDFD6-59B4-400E-BFAA-81D6895830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Name:-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ACCIDENT EMERGENCY INTELLIGENCE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81" y="5634934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Created by :-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Darshit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dobariya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,                 Deep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panseriya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- 170160116022                      170160116055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-               Information technology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4039" y="1251619"/>
            <a:ext cx="184731" cy="46166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87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9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will try to provide this device in almost every vehicle.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Maximum number of people should be able to take advantage of this device in the future.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986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icsArt_03-20-06.18.4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382" y="993525"/>
            <a:ext cx="5182269" cy="5182269"/>
          </a:xfrm>
        </p:spPr>
      </p:pic>
    </p:spTree>
    <p:extLst>
      <p:ext uri="{BB962C8B-B14F-4D97-AF65-F5344CB8AC3E}">
        <p14:creationId xmlns:p14="http://schemas.microsoft.com/office/powerpoint/2010/main" xmlns="" val="284739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IN" dirty="0" smtClean="0"/>
              <a:t>Existing 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08" y="1781767"/>
            <a:ext cx="8596668" cy="3880773"/>
          </a:xfrm>
        </p:spPr>
        <p:txBody>
          <a:bodyPr/>
          <a:lstStyle/>
          <a:p>
            <a:r>
              <a:rPr lang="en-IN" sz="2400" dirty="0" smtClean="0"/>
              <a:t>According to Times of India about </a:t>
            </a:r>
            <a:r>
              <a:rPr lang="en-IN" sz="2400" dirty="0" smtClean="0"/>
              <a:t>1,46,133 </a:t>
            </a:r>
            <a:r>
              <a:rPr lang="en-IN" sz="2400" dirty="0" smtClean="0"/>
              <a:t>people were killed in road accidents in India in the year 2019.</a:t>
            </a:r>
          </a:p>
          <a:p>
            <a:endParaRPr lang="en-IN" dirty="0" smtClean="0"/>
          </a:p>
          <a:p>
            <a:r>
              <a:rPr lang="en-IN" sz="2400" dirty="0" smtClean="0"/>
              <a:t>Unfortunately about 30% of deaths are caused due to delayed ambulance.</a:t>
            </a:r>
          </a:p>
          <a:p>
            <a:endParaRPr lang="en-IN" dirty="0" smtClean="0"/>
          </a:p>
          <a:p>
            <a:r>
              <a:rPr lang="en-US" sz="2400" dirty="0" smtClean="0"/>
              <a:t>This ratio of deaths can be decreased by our device because it will call the ambulance immediately.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work of the project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5301"/>
            <a:ext cx="8596668" cy="5329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system of our project is able to detect the happened accident automatically by itself.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After detecting it will verify if the people present in the particular vehicle are safe or not.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After the verification if the people are not safe the system will automatically call the ambulance.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will share all the details of the accident including the location using voice call like any other human call. </a:t>
            </a:r>
          </a:p>
        </p:txBody>
      </p:sp>
    </p:spTree>
    <p:extLst>
      <p:ext uri="{BB962C8B-B14F-4D97-AF65-F5344CB8AC3E}">
        <p14:creationId xmlns:p14="http://schemas.microsoft.com/office/powerpoint/2010/main" xmlns="" val="27804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[implementation of  shock  sensor] </a:t>
            </a:r>
            <a:endParaRPr lang="en-IN" dirty="0"/>
          </a:p>
        </p:txBody>
      </p:sp>
      <p:pic>
        <p:nvPicPr>
          <p:cNvPr id="4" name="image1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2798" y="2160588"/>
            <a:ext cx="7086441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 descr="C:\Users\HP\Desktop\SSIP PPT\C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07" y="3722914"/>
            <a:ext cx="2963097" cy="1458686"/>
          </a:xfrm>
          <a:prstGeom prst="rect">
            <a:avLst/>
          </a:prstGeom>
          <a:noFill/>
        </p:spPr>
      </p:pic>
      <p:pic>
        <p:nvPicPr>
          <p:cNvPr id="2060" name="Picture 12" descr="C:\Users\HP\Desktop\SSIP PPT\RaspBerr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0" y="990601"/>
            <a:ext cx="2438400" cy="1225513"/>
          </a:xfrm>
          <a:prstGeom prst="rect">
            <a:avLst/>
          </a:prstGeom>
          <a:noFill/>
        </p:spPr>
      </p:pic>
      <p:pic>
        <p:nvPicPr>
          <p:cNvPr id="2061" name="Picture 13" descr="C:\Users\HP\Desktop\SSIP PPT\GP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47200" y="0"/>
            <a:ext cx="2032000" cy="1466850"/>
          </a:xfrm>
          <a:prstGeom prst="rect">
            <a:avLst/>
          </a:prstGeom>
          <a:noFill/>
        </p:spPr>
      </p:pic>
      <p:pic>
        <p:nvPicPr>
          <p:cNvPr id="2062" name="Picture 14" descr="C:\Users\HP\Desktop\SSIP PPT\TWILI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3581401"/>
            <a:ext cx="3285067" cy="923925"/>
          </a:xfrm>
          <a:prstGeom prst="rect">
            <a:avLst/>
          </a:prstGeom>
          <a:noFill/>
        </p:spPr>
      </p:pic>
      <p:pic>
        <p:nvPicPr>
          <p:cNvPr id="2063" name="Picture 15" descr="C:\Users\HP\Desktop\SSIP PPT\108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1" y="3879669"/>
            <a:ext cx="2892527" cy="1454331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812800" y="54102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Accident </a:t>
            </a:r>
            <a:r>
              <a:rPr lang="en-US" sz="1600" dirty="0" err="1" smtClean="0"/>
              <a:t>happend</a:t>
            </a:r>
            <a:r>
              <a:rPr lang="en-US" sz="1600" dirty="0" smtClean="0"/>
              <a:t> </a:t>
            </a:r>
            <a:r>
              <a:rPr lang="en-US" sz="1600" dirty="0" smtClean="0"/>
              <a:t>between cars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9652000" y="12192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GPS used for </a:t>
            </a:r>
          </a:p>
          <a:p>
            <a:pPr algn="ctr"/>
            <a:r>
              <a:rPr lang="en-US" sz="1600" dirty="0" smtClean="0"/>
              <a:t>Spot accident</a:t>
            </a:r>
          </a:p>
          <a:p>
            <a:pPr algn="ctr"/>
            <a:r>
              <a:rPr lang="en-US" sz="1600" dirty="0" smtClean="0"/>
              <a:t>location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0" y="4572000"/>
            <a:ext cx="2438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Twilo API use</a:t>
            </a:r>
          </a:p>
          <a:p>
            <a:pPr algn="ctr"/>
            <a:r>
              <a:rPr lang="en-US" sz="1600" dirty="0" smtClean="0"/>
              <a:t>Call Ambulance and share Live Location. 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283200" y="55626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Ambulance</a:t>
            </a:r>
            <a:endParaRPr lang="en-US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 flipV="1">
            <a:off x="7924800" y="685798"/>
            <a:ext cx="1625600" cy="685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0800000" flipV="1">
            <a:off x="7416800" y="5791200"/>
            <a:ext cx="2946400" cy="304800"/>
          </a:xfrm>
          <a:prstGeom prst="bentConnector3">
            <a:avLst>
              <a:gd name="adj1" fmla="val -602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6197600" y="22860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Our </a:t>
            </a:r>
            <a:r>
              <a:rPr lang="en-IN" sz="1600" dirty="0" smtClean="0"/>
              <a:t>Device</a:t>
            </a:r>
            <a:endParaRPr lang="en-US" sz="1600" dirty="0" smtClean="0"/>
          </a:p>
        </p:txBody>
      </p:sp>
      <p:sp>
        <p:nvSpPr>
          <p:cNvPr id="160" name="Oval 159"/>
          <p:cNvSpPr/>
          <p:nvPr/>
        </p:nvSpPr>
        <p:spPr>
          <a:xfrm>
            <a:off x="1625600" y="61722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10261600" y="54864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7010400" y="30480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3" name="Oval 162"/>
          <p:cNvSpPr/>
          <p:nvPr/>
        </p:nvSpPr>
        <p:spPr>
          <a:xfrm>
            <a:off x="10363200" y="19812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4" name="Oval 163"/>
          <p:cNvSpPr/>
          <p:nvPr/>
        </p:nvSpPr>
        <p:spPr>
          <a:xfrm>
            <a:off x="6096000" y="63246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409406" y="1904998"/>
            <a:ext cx="2624185" cy="18179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062" idx="0"/>
          </p:cNvCxnSpPr>
          <p:nvPr/>
        </p:nvCxnSpPr>
        <p:spPr>
          <a:xfrm rot="16200000" flipH="1">
            <a:off x="7958667" y="1363134"/>
            <a:ext cx="1981200" cy="2455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6" name="Picture 65" descr="gsm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5862" y="592184"/>
            <a:ext cx="2540000" cy="1088571"/>
          </a:xfrm>
          <a:prstGeom prst="rect">
            <a:avLst/>
          </a:prstGeom>
        </p:spPr>
      </p:pic>
      <p:cxnSp>
        <p:nvCxnSpPr>
          <p:cNvPr id="69" name="Elbow Connector 149"/>
          <p:cNvCxnSpPr>
            <a:stCxn id="2060" idx="0"/>
          </p:cNvCxnSpPr>
          <p:nvPr/>
        </p:nvCxnSpPr>
        <p:spPr>
          <a:xfrm rot="16200000" flipV="1">
            <a:off x="5031014" y="-785585"/>
            <a:ext cx="154578" cy="33977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11497" y="1759130"/>
            <a:ext cx="2458720" cy="8926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GSM Module Used For Send Message .</a:t>
            </a:r>
          </a:p>
        </p:txBody>
      </p:sp>
      <p:sp>
        <p:nvSpPr>
          <p:cNvPr id="76" name="Oval 75"/>
          <p:cNvSpPr/>
          <p:nvPr/>
        </p:nvSpPr>
        <p:spPr>
          <a:xfrm>
            <a:off x="1852023" y="2780211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03014" y="-157097"/>
            <a:ext cx="8596668" cy="9625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Working of the device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441"/>
            <a:ext cx="8596668" cy="5125453"/>
          </a:xfrm>
        </p:spPr>
        <p:txBody>
          <a:bodyPr/>
          <a:lstStyle/>
          <a:p>
            <a:r>
              <a:rPr lang="en-IN" dirty="0" smtClean="0"/>
              <a:t>Sensor will detect the accident and will send the command to the device.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After getting command from the sensor device will ask the driver a particular question that ”ARE  YOU OKAY ?”</a:t>
            </a:r>
          </a:p>
          <a:p>
            <a:endParaRPr lang="en-IN" dirty="0" smtClean="0"/>
          </a:p>
          <a:p>
            <a:r>
              <a:rPr lang="en-IN" dirty="0" smtClean="0"/>
              <a:t>After asking 3 times if there is no response from the driver , the following program will contact the </a:t>
            </a:r>
            <a:r>
              <a:rPr lang="en-IN" dirty="0" err="1" smtClean="0"/>
              <a:t>twilio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and will share the GPS data.</a:t>
            </a:r>
          </a:p>
          <a:p>
            <a:endParaRPr lang="en-IN" dirty="0" smtClean="0"/>
          </a:p>
          <a:p>
            <a:r>
              <a:rPr lang="en-IN" dirty="0" smtClean="0"/>
              <a:t>After getting the data </a:t>
            </a:r>
            <a:r>
              <a:rPr lang="en-IN" dirty="0" err="1" smtClean="0"/>
              <a:t>twilio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will call the ambulance in nearest area to share the live location through system generated voice call.</a:t>
            </a:r>
          </a:p>
          <a:p>
            <a:endParaRPr lang="en-IN" dirty="0" smtClean="0"/>
          </a:p>
          <a:p>
            <a:r>
              <a:rPr lang="en-IN" dirty="0" smtClean="0"/>
              <a:t>It will also send the message to registered mobile number and will send the location co-ordinates.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Social Impact of our device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708"/>
            <a:ext cx="8596668" cy="388077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smtClean="0"/>
              <a:t>It will immediately call for the help even if there is no human presence on the location which is big advantage of the system.</a:t>
            </a:r>
          </a:p>
          <a:p>
            <a:endParaRPr lang="en-US" sz="2400" dirty="0" smtClean="0">
              <a:latin typeface="Trebuchet MS (Headings)"/>
            </a:endParaRPr>
          </a:p>
          <a:p>
            <a:endParaRPr lang="en-US" sz="2400" dirty="0">
              <a:latin typeface="Trebuchet MS (Headings)"/>
            </a:endParaRPr>
          </a:p>
          <a:p>
            <a:endParaRPr lang="en-US" sz="2400" dirty="0">
              <a:latin typeface="Trebuchet MS (Headings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46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 smtClean="0"/>
              <a:t>Hardware and Software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9269" y="1554480"/>
            <a:ext cx="4182100" cy="448688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Hardware: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Raspberry Pi 4B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err="1" smtClean="0"/>
              <a:t>gps</a:t>
            </a:r>
            <a:r>
              <a:rPr lang="en-IN" sz="2600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 </a:t>
            </a:r>
            <a:r>
              <a:rPr lang="en-IN" sz="2600" dirty="0" err="1" smtClean="0"/>
              <a:t>Gsm</a:t>
            </a:r>
            <a:r>
              <a:rPr lang="en-IN" sz="2600" dirty="0" smtClean="0"/>
              <a:t> Sim900a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Microphone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Speaker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Shock Sensor</a:t>
            </a:r>
          </a:p>
          <a:p>
            <a:pPr lvl="1">
              <a:buFont typeface="Wingdings" pitchFamily="2" charset="2"/>
              <a:buChar char="Ø"/>
            </a:pPr>
            <a:endParaRPr lang="en-IN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1541417"/>
            <a:ext cx="4197721" cy="449994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Software: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err="1" smtClean="0"/>
              <a:t>Twilio</a:t>
            </a:r>
            <a:r>
              <a:rPr lang="en-US" sz="2800" dirty="0" smtClean="0"/>
              <a:t> API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VNC viewer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Putty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python</a:t>
            </a: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en-IN" dirty="0" smtClean="0"/>
              <a:t>Budget Of The Components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61704" y="1867989"/>
          <a:ext cx="8647611" cy="440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537"/>
                <a:gridCol w="2882537"/>
                <a:gridCol w="2882537"/>
              </a:tblGrid>
              <a:tr h="440218"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</a:tr>
              <a:tr h="440218">
                <a:tc>
                  <a:txBody>
                    <a:bodyPr/>
                    <a:lstStyle/>
                    <a:p>
                      <a:r>
                        <a:rPr lang="en-IN" dirty="0" smtClean="0"/>
                        <a:t>Raspberry Pi 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4600</a:t>
                      </a:r>
                      <a:endParaRPr lang="en-IN" dirty="0"/>
                    </a:p>
                  </a:txBody>
                  <a:tcPr/>
                </a:tc>
              </a:tr>
              <a:tr h="440218">
                <a:tc>
                  <a:txBody>
                    <a:bodyPr/>
                    <a:lstStyle/>
                    <a:p>
                      <a:r>
                        <a:rPr lang="en-IN" dirty="0" smtClean="0"/>
                        <a:t>GPS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440218">
                <a:tc>
                  <a:txBody>
                    <a:bodyPr/>
                    <a:lstStyle/>
                    <a:p>
                      <a:r>
                        <a:rPr lang="en-IN" dirty="0" smtClean="0"/>
                        <a:t>GSM </a:t>
                      </a:r>
                      <a:r>
                        <a:rPr lang="en-IN" dirty="0" err="1" smtClean="0"/>
                        <a:t>sim</a:t>
                      </a:r>
                      <a:r>
                        <a:rPr lang="en-IN" dirty="0" smtClean="0"/>
                        <a:t> 900A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1500</a:t>
                      </a:r>
                      <a:endParaRPr lang="en-IN" dirty="0"/>
                    </a:p>
                  </a:txBody>
                  <a:tcPr/>
                </a:tc>
              </a:tr>
              <a:tr h="440218">
                <a:tc>
                  <a:txBody>
                    <a:bodyPr/>
                    <a:lstStyle/>
                    <a:p>
                      <a:r>
                        <a:rPr lang="en-IN" dirty="0" smtClean="0"/>
                        <a:t>Microphone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</a:tr>
              <a:tr h="440218">
                <a:tc>
                  <a:txBody>
                    <a:bodyPr/>
                    <a:lstStyle/>
                    <a:p>
                      <a:r>
                        <a:rPr lang="en-IN" dirty="0" smtClean="0"/>
                        <a:t>Speaker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IN" dirty="0"/>
                    </a:p>
                  </a:txBody>
                  <a:tcPr/>
                </a:tc>
              </a:tr>
              <a:tr h="44021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Audiocard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</a:tr>
              <a:tr h="44021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ShockSensor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1300</a:t>
                      </a:r>
                      <a:endParaRPr lang="en-IN" dirty="0"/>
                    </a:p>
                  </a:txBody>
                  <a:tcPr/>
                </a:tc>
              </a:tr>
              <a:tr h="440218">
                <a:tc>
                  <a:txBody>
                    <a:bodyPr/>
                    <a:lstStyle/>
                    <a:p>
                      <a:r>
                        <a:rPr lang="en-IN" dirty="0" smtClean="0"/>
                        <a:t>WIFI connector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IN" dirty="0"/>
                    </a:p>
                  </a:txBody>
                  <a:tcPr/>
                </a:tc>
              </a:tr>
              <a:tr h="440218"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10,000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952</TotalTime>
  <Words>427</Words>
  <Application>Microsoft Office PowerPoint</Application>
  <PresentationFormat>Custom</PresentationFormat>
  <Paragraphs>98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Project Name:-ACCIDENT EMERGENCY INTELLIGENCE</vt:lpstr>
      <vt:lpstr>Existing  Problem</vt:lpstr>
      <vt:lpstr>work of the project</vt:lpstr>
      <vt:lpstr> [implementation of  shock  sensor] </vt:lpstr>
      <vt:lpstr>Slide 5</vt:lpstr>
      <vt:lpstr>Slide 6</vt:lpstr>
      <vt:lpstr>Social Impact of our device</vt:lpstr>
      <vt:lpstr>Hardware and Software Requirement</vt:lpstr>
      <vt:lpstr>Budget Of The Components</vt:lpstr>
      <vt:lpstr>Our Future Plan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project:-VEG EVERGREEN</dc:title>
  <dc:creator>Windows User</dc:creator>
  <cp:lastModifiedBy>Windows User</cp:lastModifiedBy>
  <cp:revision>80</cp:revision>
  <dcterms:created xsi:type="dcterms:W3CDTF">2019-07-21T08:53:53Z</dcterms:created>
  <dcterms:modified xsi:type="dcterms:W3CDTF">2021-04-06T08:42:50Z</dcterms:modified>
</cp:coreProperties>
</file>