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</a:t>
            </a:r>
            <a:r>
              <a:rPr lang="en-US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:-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ACCIDENT EMERGENCY INTELLIGENCE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81" y="5634934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Created by :-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Darshit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dobariya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,                 Deep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panseriya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170160116022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170160116055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   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nfor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mation technology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4039" y="1251619"/>
            <a:ext cx="184731" cy="4616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87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work of the project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5301"/>
            <a:ext cx="8596668" cy="5329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system of our project is able to detect the happened accident automatically by itself.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detecting it will verify if the people present in the particular vehicle are safe or not.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the verification if the people are not safe the system will automatically call the ambulance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will share all the details of the accident including the location using voice call like any other human call</a:t>
            </a:r>
            <a:r>
              <a:rPr lang="en-US" sz="2400" dirty="0" smtClean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804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Social Impact of </a:t>
            </a:r>
            <a:r>
              <a:rPr lang="en-US" dirty="0" smtClean="0"/>
              <a:t>our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08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According to Times of India about 146,133 people were killed in road accidents in India in the year </a:t>
            </a:r>
            <a:r>
              <a:rPr lang="en-IN" sz="2400" dirty="0" smtClean="0"/>
              <a:t>2019.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 Unfortunately about 30% of deaths are caused due to delayed ambulance.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ratio of deaths can be decreased by our device because it will call the ambulance immediately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latin typeface="Trebuchet MS (Headings)"/>
            </a:endParaRPr>
          </a:p>
          <a:p>
            <a:endParaRPr lang="en-US" sz="2400" dirty="0"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46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[implementation of  shock  sensor] </a:t>
            </a:r>
            <a:endParaRPr lang="en-IN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2798" y="2160588"/>
            <a:ext cx="7086441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411"/>
            <a:ext cx="8596668" cy="962526"/>
          </a:xfrm>
        </p:spPr>
        <p:txBody>
          <a:bodyPr/>
          <a:lstStyle/>
          <a:p>
            <a:r>
              <a:rPr lang="en-IN" dirty="0" smtClean="0"/>
              <a:t>Working of the device</a:t>
            </a:r>
            <a:endParaRPr lang="en-IN" dirty="0"/>
          </a:p>
        </p:txBody>
      </p:sp>
      <p:pic>
        <p:nvPicPr>
          <p:cNvPr id="4" name="Content Placeholder 4" descr="Car-Accid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2766" y="2880260"/>
            <a:ext cx="5187978" cy="3460381"/>
          </a:xfrm>
        </p:spPr>
      </p:pic>
      <p:sp>
        <p:nvSpPr>
          <p:cNvPr id="6" name="Oval Callout 5"/>
          <p:cNvSpPr/>
          <p:nvPr/>
        </p:nvSpPr>
        <p:spPr>
          <a:xfrm>
            <a:off x="3982452" y="1335505"/>
            <a:ext cx="2803359" cy="16242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Sensor is detecting the accident..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1"/>
            <a:ext cx="8596668" cy="5125453"/>
          </a:xfrm>
        </p:spPr>
        <p:txBody>
          <a:bodyPr/>
          <a:lstStyle/>
          <a:p>
            <a:r>
              <a:rPr lang="en-IN" dirty="0" smtClean="0"/>
              <a:t>All the present sensors in the vehicle will be connected through the OR gate.</a:t>
            </a:r>
          </a:p>
          <a:p>
            <a:endParaRPr lang="en-IN" dirty="0" smtClean="0"/>
          </a:p>
          <a:p>
            <a:r>
              <a:rPr lang="en-IN" dirty="0" smtClean="0"/>
              <a:t>Raspberry pi will get the output of the OR gate.</a:t>
            </a:r>
          </a:p>
          <a:p>
            <a:endParaRPr lang="en-IN" dirty="0" smtClean="0"/>
          </a:p>
          <a:p>
            <a:r>
              <a:rPr lang="en-IN" dirty="0" smtClean="0"/>
              <a:t>It will continue the program if the output of  the gate is </a:t>
            </a:r>
            <a:r>
              <a:rPr lang="en-IN" dirty="0" smtClean="0">
                <a:solidFill>
                  <a:srgbClr val="FF0000"/>
                </a:solidFill>
              </a:rPr>
              <a:t>[1] </a:t>
            </a:r>
            <a:r>
              <a:rPr lang="en-IN" dirty="0" smtClean="0"/>
              <a:t>and will cancel the operation if the output is </a:t>
            </a:r>
            <a:r>
              <a:rPr lang="en-IN" dirty="0" smtClean="0">
                <a:solidFill>
                  <a:srgbClr val="FF0000"/>
                </a:solidFill>
              </a:rPr>
              <a:t>[0</a:t>
            </a:r>
            <a:r>
              <a:rPr lang="en-IN" dirty="0" smtClean="0">
                <a:solidFill>
                  <a:srgbClr val="FF0000"/>
                </a:solidFill>
              </a:rPr>
              <a:t>].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After getting command from the sensor device will ask the driver a particular question that ”ARE  YOU OKAY ?”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2000" dirty="0" smtClean="0"/>
              <a:t>After asking 3 times if there is no response from the driver , the following program will contact the </a:t>
            </a:r>
            <a:r>
              <a:rPr lang="en-IN" sz="2000" dirty="0" err="1" smtClean="0"/>
              <a:t>twillio</a:t>
            </a:r>
            <a:r>
              <a:rPr lang="en-IN" sz="2000" dirty="0" smtClean="0"/>
              <a:t> </a:t>
            </a:r>
            <a:r>
              <a:rPr lang="en-IN" sz="2000" dirty="0" err="1" smtClean="0"/>
              <a:t>api</a:t>
            </a:r>
            <a:r>
              <a:rPr lang="en-IN" sz="2000" dirty="0" smtClean="0"/>
              <a:t> and will share the GPS data.</a:t>
            </a:r>
          </a:p>
          <a:p>
            <a:pPr algn="ctr"/>
            <a:endParaRPr lang="en-IN" sz="2000" dirty="0" smtClean="0"/>
          </a:p>
          <a:p>
            <a:pPr algn="ctr"/>
            <a:r>
              <a:rPr lang="en-IN" sz="2000" dirty="0" smtClean="0"/>
              <a:t>  After getting the data </a:t>
            </a:r>
            <a:r>
              <a:rPr lang="en-IN" sz="2000" dirty="0" err="1" smtClean="0"/>
              <a:t>twillio</a:t>
            </a:r>
            <a:r>
              <a:rPr lang="en-IN" sz="2000" dirty="0" smtClean="0"/>
              <a:t> </a:t>
            </a:r>
            <a:r>
              <a:rPr lang="en-IN" sz="2000" dirty="0" err="1" smtClean="0"/>
              <a:t>api</a:t>
            </a:r>
            <a:r>
              <a:rPr lang="en-IN" sz="2000" dirty="0" smtClean="0"/>
              <a:t> will call the ambulance in nearest area to share the live location through system generated voice </a:t>
            </a:r>
            <a:r>
              <a:rPr lang="en-IN" sz="2000" dirty="0" smtClean="0"/>
              <a:t>call.</a:t>
            </a: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 smtClean="0"/>
              <a:t>will try to provide this device in almost every vehicle.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Maximum number of people should be able to take advantage of this device in the future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986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icsArt_03-20-06.18.4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82" y="993525"/>
            <a:ext cx="5182269" cy="5182269"/>
          </a:xfrm>
        </p:spPr>
      </p:pic>
    </p:spTree>
    <p:extLst>
      <p:ext uri="{BB962C8B-B14F-4D97-AF65-F5344CB8AC3E}">
        <p14:creationId xmlns:p14="http://schemas.microsoft.com/office/powerpoint/2010/main" xmlns="" val="28473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330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Project Name:-ACCIDENT EMERGENCY INTELLIGENCE</vt:lpstr>
      <vt:lpstr>work of the project</vt:lpstr>
      <vt:lpstr>Social Impact of our device</vt:lpstr>
      <vt:lpstr> [implementation of  shock  sensor] </vt:lpstr>
      <vt:lpstr>Working of the device</vt:lpstr>
      <vt:lpstr>Slide 6</vt:lpstr>
      <vt:lpstr>Slide 7</vt:lpstr>
      <vt:lpstr>Our Future Plan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project:-VEG EVERGREEN</dc:title>
  <dc:creator>Windows User</dc:creator>
  <cp:lastModifiedBy>intel</cp:lastModifiedBy>
  <cp:revision>42</cp:revision>
  <dcterms:created xsi:type="dcterms:W3CDTF">2019-07-21T08:53:53Z</dcterms:created>
  <dcterms:modified xsi:type="dcterms:W3CDTF">2021-03-20T12:51:42Z</dcterms:modified>
</cp:coreProperties>
</file>