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94"/>
  </p:normalViewPr>
  <p:slideViewPr>
    <p:cSldViewPr snapToGrid="0" snapToObjects="1">
      <p:cViewPr varScale="1">
        <p:scale>
          <a:sx n="65" d="100"/>
          <a:sy n="65" d="100"/>
        </p:scale>
        <p:origin x="216" y="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2FC0-228D-0746-B176-AA929CD15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Managed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C3CE9-D836-E447-BD4D-087F528AF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we can offer</a:t>
            </a:r>
          </a:p>
          <a:p>
            <a:endParaRPr lang="en-US" dirty="0"/>
          </a:p>
          <a:p>
            <a:r>
              <a:rPr lang="en-US" dirty="0"/>
              <a:t>UDAY KUMAR</a:t>
            </a:r>
          </a:p>
        </p:txBody>
      </p:sp>
    </p:spTree>
    <p:extLst>
      <p:ext uri="{BB962C8B-B14F-4D97-AF65-F5344CB8AC3E}">
        <p14:creationId xmlns:p14="http://schemas.microsoft.com/office/powerpoint/2010/main" val="192792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6C24-774C-6D40-9AAD-5D335B4E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SERVICES – AWS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860E-94F8-E542-810E-81F30757E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Website for Organization hosted on AWS platform (Management of same)</a:t>
            </a:r>
          </a:p>
          <a:p>
            <a:r>
              <a:rPr lang="en-US" dirty="0"/>
              <a:t>Managing High Availability of the website and servers with Load Balancing</a:t>
            </a:r>
          </a:p>
          <a:p>
            <a:r>
              <a:rPr lang="en-US" dirty="0"/>
              <a:t>Setting up DevOps workflow into an Organizations using AWS Services</a:t>
            </a:r>
          </a:p>
          <a:p>
            <a:r>
              <a:rPr lang="en-US" dirty="0"/>
              <a:t>Going from on-premises to AWS cloud platform</a:t>
            </a:r>
          </a:p>
        </p:txBody>
      </p:sp>
    </p:spTree>
    <p:extLst>
      <p:ext uri="{BB962C8B-B14F-4D97-AF65-F5344CB8AC3E}">
        <p14:creationId xmlns:p14="http://schemas.microsoft.com/office/powerpoint/2010/main" val="260308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4894-5829-A343-AB1C-9F237925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Services - SOC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DC704-05C6-CD46-A7BE-E62AF35F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Security Operation Center for Organization</a:t>
            </a:r>
          </a:p>
          <a:p>
            <a:r>
              <a:rPr lang="en-US" dirty="0"/>
              <a:t>Including Implementation of Tools</a:t>
            </a:r>
          </a:p>
          <a:p>
            <a:r>
              <a:rPr lang="en-US" dirty="0"/>
              <a:t>Including Implementation of Process</a:t>
            </a:r>
          </a:p>
          <a:p>
            <a:r>
              <a:rPr lang="en-US" dirty="0"/>
              <a:t>Including Implementation of workflow and Integration of Tools</a:t>
            </a:r>
          </a:p>
          <a:p>
            <a:r>
              <a:rPr lang="en-US" dirty="0"/>
              <a:t>Including Automation of Existing Manual Repeated tasks</a:t>
            </a:r>
          </a:p>
          <a:p>
            <a:r>
              <a:rPr lang="en-US" dirty="0"/>
              <a:t>Emergency and 24x7 Monitoring Center Setting within Organization </a:t>
            </a:r>
          </a:p>
          <a:p>
            <a:r>
              <a:rPr lang="en-US" dirty="0"/>
              <a:t>Security Team response Training (Cyber Incidents Handling)</a:t>
            </a:r>
          </a:p>
          <a:p>
            <a:r>
              <a:rPr lang="en-US" dirty="0"/>
              <a:t>Compliance and Auditing checks for Security </a:t>
            </a:r>
            <a:r>
              <a:rPr lang="en-US" dirty="0" err="1"/>
              <a:t>procedueres</a:t>
            </a:r>
            <a:r>
              <a:rPr lang="en-US" dirty="0"/>
              <a:t> (ISO 27001, PCI DSS)</a:t>
            </a:r>
          </a:p>
        </p:txBody>
      </p:sp>
    </p:spTree>
    <p:extLst>
      <p:ext uri="{BB962C8B-B14F-4D97-AF65-F5344CB8AC3E}">
        <p14:creationId xmlns:p14="http://schemas.microsoft.com/office/powerpoint/2010/main" val="146955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41CC-53A0-EE47-8471-ED96AE13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Services - 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A1B0B-1AC7-314E-B819-13DF2077F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Auditing Existing Firewall Rules – For Optimization and Compliance purpose</a:t>
            </a:r>
          </a:p>
          <a:p>
            <a:r>
              <a:rPr lang="en-US" dirty="0"/>
              <a:t>Firewall Logs feed to SIEM</a:t>
            </a:r>
          </a:p>
          <a:p>
            <a:r>
              <a:rPr lang="en-US" dirty="0"/>
              <a:t>Firewall Logs feed to IPS/IDS</a:t>
            </a:r>
          </a:p>
          <a:p>
            <a:r>
              <a:rPr lang="en-US" dirty="0"/>
              <a:t>Virtual Firewall with IPS Monitoring</a:t>
            </a:r>
          </a:p>
          <a:p>
            <a:r>
              <a:rPr lang="en-US" dirty="0"/>
              <a:t>Virtual Firewall with IDS Monitoring</a:t>
            </a:r>
          </a:p>
        </p:txBody>
      </p:sp>
    </p:spTree>
    <p:extLst>
      <p:ext uri="{BB962C8B-B14F-4D97-AF65-F5344CB8AC3E}">
        <p14:creationId xmlns:p14="http://schemas.microsoft.com/office/powerpoint/2010/main" val="347993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ACB1-9CEA-A24C-89A6-26F9A717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SERVICES – Cyber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8809-AA3E-F746-8F8F-8A9CF2D8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SIEM unit in Organization</a:t>
            </a:r>
          </a:p>
          <a:p>
            <a:r>
              <a:rPr lang="en-US" dirty="0"/>
              <a:t>Integration of all Security tools to SIEM</a:t>
            </a:r>
          </a:p>
          <a:p>
            <a:r>
              <a:rPr lang="en-US" dirty="0"/>
              <a:t>Implement Auto Ticketing System in Organization</a:t>
            </a:r>
          </a:p>
          <a:p>
            <a:r>
              <a:rPr lang="en-US" dirty="0"/>
              <a:t>Implementing IPS / IDS within Organization</a:t>
            </a:r>
          </a:p>
          <a:p>
            <a:r>
              <a:rPr lang="en-US" dirty="0"/>
              <a:t>Cyber Security Incident Handling Training </a:t>
            </a:r>
          </a:p>
          <a:p>
            <a:r>
              <a:rPr lang="en-US" dirty="0"/>
              <a:t>Implementing Monitoring workflow on Critical security events</a:t>
            </a:r>
          </a:p>
          <a:p>
            <a:r>
              <a:rPr lang="en-US" dirty="0"/>
              <a:t>Automate the Response process for simple incidents without manual intervention </a:t>
            </a:r>
          </a:p>
          <a:p>
            <a:r>
              <a:rPr lang="en-US" dirty="0"/>
              <a:t>End Point clients deployment – Security solutions (AV, EPP, ATP)</a:t>
            </a:r>
          </a:p>
        </p:txBody>
      </p:sp>
    </p:spTree>
    <p:extLst>
      <p:ext uri="{BB962C8B-B14F-4D97-AF65-F5344CB8AC3E}">
        <p14:creationId xmlns:p14="http://schemas.microsoft.com/office/powerpoint/2010/main" val="2747987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</TotalTime>
  <Words>222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Managed Services</vt:lpstr>
      <vt:lpstr>OUR SERVICES – AWS Based</vt:lpstr>
      <vt:lpstr>Our Services - SOC</vt:lpstr>
      <vt:lpstr>OUR Services - Firewall</vt:lpstr>
      <vt:lpstr>OUR SERVICES – Cyber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Managed Services</dc:title>
  <dc:creator>Uday Kumar</dc:creator>
  <cp:lastModifiedBy>Uday Kumar</cp:lastModifiedBy>
  <cp:revision>2</cp:revision>
  <dcterms:created xsi:type="dcterms:W3CDTF">2019-03-14T04:47:56Z</dcterms:created>
  <dcterms:modified xsi:type="dcterms:W3CDTF">2019-03-14T04:59:31Z</dcterms:modified>
</cp:coreProperties>
</file>