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3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4000" dirty="0" smtClean="0"/>
            <a:t>Concepts</a:t>
          </a:r>
          <a:endParaRPr lang="en-US" sz="40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4000" dirty="0" smtClean="0"/>
            <a:t>Code</a:t>
          </a:r>
          <a:endParaRPr lang="en-US" sz="44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0FFCAD-EF50-4970-A35F-0246D9CF15A5}" type="presOf" srcId="{5AD8E14F-E6B0-4903-A09A-28C6C8941B82}" destId="{D0B01D1C-CC11-498A-BBAF-5D0C5551D8E6}" srcOrd="0" destOrd="0" presId="urn:microsoft.com/office/officeart/2005/8/layout/chevron2"/>
    <dgm:cxn modelId="{F86ED868-D728-4EB3-87DF-71352BC353BF}" type="presOf" srcId="{C8858157-7C77-48BB-9B76-CBAF7AD918B0}" destId="{547C29DE-D260-4C92-AD66-AE30F563096A}" srcOrd="0" destOrd="0" presId="urn:microsoft.com/office/officeart/2005/8/layout/chevron2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ADB18525-247C-41C7-8CF3-725501A25D63}" type="presOf" srcId="{BFDFB10A-902D-4B78-9007-9D2EDC3C25FA}" destId="{CD0C7295-2B88-462B-BD21-4C670CC1A1F2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06F793AE-564C-4F77-AF1A-7D4557B92058}" type="presOf" srcId="{CCD5D181-BCA3-482D-9AC7-632E7AD1443B}" destId="{BE95F701-EBBB-4912-9A20-CF4829868F52}" srcOrd="0" destOrd="0" presId="urn:microsoft.com/office/officeart/2005/8/layout/chevron2"/>
    <dgm:cxn modelId="{7EDCB464-24B1-4B7D-B586-1DD9A4454750}" type="presOf" srcId="{32867359-935E-48E5-B5EE-6C4BE5DA13B9}" destId="{F241242E-8074-4E0B-91DC-21A6D7DCF481}" srcOrd="0" destOrd="0" presId="urn:microsoft.com/office/officeart/2005/8/layout/chevron2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5AEF1F8D-7878-4D86-9120-828E815CEE17}" type="presParOf" srcId="{CD0C7295-2B88-462B-BD21-4C670CC1A1F2}" destId="{E580CC64-A505-4A23-86D4-AED09E8F339D}" srcOrd="0" destOrd="0" presId="urn:microsoft.com/office/officeart/2005/8/layout/chevron2"/>
    <dgm:cxn modelId="{2E13F7E1-F793-44D9-86D2-1C3B5379648A}" type="presParOf" srcId="{E580CC64-A505-4A23-86D4-AED09E8F339D}" destId="{F241242E-8074-4E0B-91DC-21A6D7DCF481}" srcOrd="0" destOrd="0" presId="urn:microsoft.com/office/officeart/2005/8/layout/chevron2"/>
    <dgm:cxn modelId="{AF37F1D9-E405-4403-804D-C2CDFB9DC27A}" type="presParOf" srcId="{E580CC64-A505-4A23-86D4-AED09E8F339D}" destId="{547C29DE-D260-4C92-AD66-AE30F563096A}" srcOrd="1" destOrd="0" presId="urn:microsoft.com/office/officeart/2005/8/layout/chevron2"/>
    <dgm:cxn modelId="{5A314FDA-2F86-46DD-88CA-277085C43073}" type="presParOf" srcId="{CD0C7295-2B88-462B-BD21-4C670CC1A1F2}" destId="{A8DE3190-65EF-4C99-A94B-4A22DD1B1AD4}" srcOrd="1" destOrd="0" presId="urn:microsoft.com/office/officeart/2005/8/layout/chevron2"/>
    <dgm:cxn modelId="{F27D6335-66F9-467A-85A9-FFF6BBBF27CA}" type="presParOf" srcId="{CD0C7295-2B88-462B-BD21-4C670CC1A1F2}" destId="{88F46B67-41A3-4906-871C-7EEAC2AF99DC}" srcOrd="2" destOrd="0" presId="urn:microsoft.com/office/officeart/2005/8/layout/chevron2"/>
    <dgm:cxn modelId="{F7BAD227-D558-44E5-861C-8F356ABD7C4C}" type="presParOf" srcId="{88F46B67-41A3-4906-871C-7EEAC2AF99DC}" destId="{D0B01D1C-CC11-498A-BBAF-5D0C5551D8E6}" srcOrd="0" destOrd="0" presId="urn:microsoft.com/office/officeart/2005/8/layout/chevron2"/>
    <dgm:cxn modelId="{493C22DE-F7C4-4A0F-8467-1376AD3B80CA}" type="presParOf" srcId="{88F46B67-41A3-4906-871C-7EEAC2AF99DC}" destId="{BE95F701-EBBB-4912-9A20-CF4829868F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000" dirty="0" smtClean="0"/>
            <a:t>Initializing</a:t>
          </a:r>
          <a:endParaRPr lang="en-US" sz="20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000" dirty="0" smtClean="0"/>
            <a:t>Read Configuration data</a:t>
          </a:r>
          <a:endParaRPr lang="en-US" sz="20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000" dirty="0" smtClean="0"/>
            <a:t>Extract Selected Attribute</a:t>
          </a:r>
          <a:endParaRPr lang="en-US" sz="20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C76C800C-BC23-4B5B-9231-D2CDA097F842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FAC85A1-498F-4BC8-9EA9-0D458B365F57}" type="parTrans" cxnId="{85D152AC-8C5A-4236-8C20-088292D813D6}">
      <dgm:prSet/>
      <dgm:spPr/>
      <dgm:t>
        <a:bodyPr/>
        <a:lstStyle/>
        <a:p>
          <a:endParaRPr lang="en-US"/>
        </a:p>
      </dgm:t>
    </dgm:pt>
    <dgm:pt modelId="{1245062F-3702-46B6-B039-8177A3FF1CB5}" type="sibTrans" cxnId="{85D152AC-8C5A-4236-8C20-088292D813D6}">
      <dgm:prSet/>
      <dgm:spPr/>
      <dgm:t>
        <a:bodyPr/>
        <a:lstStyle/>
        <a:p>
          <a:endParaRPr lang="en-US"/>
        </a:p>
      </dgm:t>
    </dgm:pt>
    <dgm:pt modelId="{93B1D981-6FF5-4796-8F3C-B66F7C86864A}">
      <dgm:prSet phldrT="[Text]" custT="1"/>
      <dgm:spPr/>
      <dgm:t>
        <a:bodyPr/>
        <a:lstStyle/>
        <a:p>
          <a:r>
            <a:rPr lang="en-US" sz="2000" dirty="0" smtClean="0"/>
            <a:t>Creating JSON</a:t>
          </a:r>
          <a:endParaRPr lang="en-US" sz="2000" dirty="0"/>
        </a:p>
      </dgm:t>
    </dgm:pt>
    <dgm:pt modelId="{5C304B66-B03C-4929-B336-03708E9A2B77}" type="parTrans" cxnId="{0E6A4B28-626A-45C9-8858-3FDCBDE933A6}">
      <dgm:prSet/>
      <dgm:spPr/>
      <dgm:t>
        <a:bodyPr/>
        <a:lstStyle/>
        <a:p>
          <a:endParaRPr lang="en-US"/>
        </a:p>
      </dgm:t>
    </dgm:pt>
    <dgm:pt modelId="{041397E1-0896-4221-8B36-09DDCFD7BEA3}" type="sibTrans" cxnId="{0E6A4B28-626A-45C9-8858-3FDCBDE933A6}">
      <dgm:prSet/>
      <dgm:spPr/>
      <dgm:t>
        <a:bodyPr/>
        <a:lstStyle/>
        <a:p>
          <a:endParaRPr lang="en-US"/>
        </a:p>
      </dgm:t>
    </dgm:pt>
    <dgm:pt modelId="{55D8DFAC-F067-4E13-85A7-E475E273A230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B532F431-63EC-491C-948A-736D089F1705}" type="parTrans" cxnId="{F8B8D6C6-A15E-4102-BDBD-35CD2DB93A69}">
      <dgm:prSet/>
      <dgm:spPr/>
      <dgm:t>
        <a:bodyPr/>
        <a:lstStyle/>
        <a:p>
          <a:endParaRPr lang="en-US"/>
        </a:p>
      </dgm:t>
    </dgm:pt>
    <dgm:pt modelId="{A94B82FD-3B4A-4DFD-9EE4-3A3C4F2512F2}" type="sibTrans" cxnId="{F8B8D6C6-A15E-4102-BDBD-35CD2DB93A69}">
      <dgm:prSet/>
      <dgm:spPr/>
      <dgm:t>
        <a:bodyPr/>
        <a:lstStyle/>
        <a:p>
          <a:endParaRPr lang="en-US"/>
        </a:p>
      </dgm:t>
    </dgm:pt>
    <dgm:pt modelId="{413E9AA9-232F-44D0-8424-4FB3DF56D803}">
      <dgm:prSet phldrT="[Text]" custT="1"/>
      <dgm:spPr/>
      <dgm:t>
        <a:bodyPr/>
        <a:lstStyle/>
        <a:p>
          <a:r>
            <a:rPr lang="en-US" sz="2000" dirty="0" smtClean="0"/>
            <a:t>Store Configuration data</a:t>
          </a:r>
          <a:endParaRPr lang="en-US" sz="2000" dirty="0"/>
        </a:p>
      </dgm:t>
    </dgm:pt>
    <dgm:pt modelId="{2B21EF9C-C602-4504-BB65-F6F4A08397D4}" type="parTrans" cxnId="{2043509F-5CA6-4EDC-AD52-455E08D4E4C3}">
      <dgm:prSet/>
      <dgm:spPr/>
      <dgm:t>
        <a:bodyPr/>
        <a:lstStyle/>
        <a:p>
          <a:endParaRPr lang="en-US"/>
        </a:p>
      </dgm:t>
    </dgm:pt>
    <dgm:pt modelId="{83F87AA5-9005-47B9-8AA4-5A131776990E}" type="sibTrans" cxnId="{2043509F-5CA6-4EDC-AD52-455E08D4E4C3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000" dirty="0" smtClean="0"/>
            <a:t>Get Required columns</a:t>
          </a:r>
          <a:endParaRPr lang="en-US" sz="2000" dirty="0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399E9-F2E9-4FB1-B298-D06D42143998}" type="pres">
      <dgm:prSet presAssocID="{D200C670-57DD-46C3-B57F-737520C1167B}" presName="sp" presStyleCnt="0"/>
      <dgm:spPr/>
    </dgm:pt>
    <dgm:pt modelId="{F94FEFE8-1291-47DB-A44F-720FEA3043B7}" type="pres">
      <dgm:prSet presAssocID="{C76C800C-BC23-4B5B-9231-D2CDA097F842}" presName="composite" presStyleCnt="0"/>
      <dgm:spPr/>
    </dgm:pt>
    <dgm:pt modelId="{1C60BCA3-8664-4746-B153-731ECE2361F7}" type="pres">
      <dgm:prSet presAssocID="{C76C800C-BC23-4B5B-9231-D2CDA097F84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CD38F-AE87-41DA-82E0-5208E67FE619}" type="pres">
      <dgm:prSet presAssocID="{C76C800C-BC23-4B5B-9231-D2CDA097F84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B404F-53DC-40E7-B2C3-6FE80C0D90DD}" type="pres">
      <dgm:prSet presAssocID="{1245062F-3702-46B6-B039-8177A3FF1CB5}" presName="sp" presStyleCnt="0"/>
      <dgm:spPr/>
    </dgm:pt>
    <dgm:pt modelId="{30A8674D-1E15-4583-8F42-650F13499278}" type="pres">
      <dgm:prSet presAssocID="{55D8DFAC-F067-4E13-85A7-E475E273A230}" presName="composite" presStyleCnt="0"/>
      <dgm:spPr/>
    </dgm:pt>
    <dgm:pt modelId="{18BF2D8B-399E-4787-8F06-8ABDE254147A}" type="pres">
      <dgm:prSet presAssocID="{55D8DFAC-F067-4E13-85A7-E475E273A23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1636B-C96E-4CAC-B6AD-83F17770AB1F}" type="pres">
      <dgm:prSet presAssocID="{55D8DFAC-F067-4E13-85A7-E475E273A23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BC5EDA-406C-4BDC-9793-8E1619D0279F}" type="presOf" srcId="{5AD8E14F-E6B0-4903-A09A-28C6C8941B82}" destId="{D0B01D1C-CC11-498A-BBAF-5D0C5551D8E6}" srcOrd="0" destOrd="0" presId="urn:microsoft.com/office/officeart/2005/8/layout/chevron2"/>
    <dgm:cxn modelId="{54148670-CC06-4E0E-94A9-5C9BD269F1A2}" type="presOf" srcId="{32867359-935E-48E5-B5EE-6C4BE5DA13B9}" destId="{F241242E-8074-4E0B-91DC-21A6D7DCF481}" srcOrd="0" destOrd="0" presId="urn:microsoft.com/office/officeart/2005/8/layout/chevron2"/>
    <dgm:cxn modelId="{D18BE6EC-4E37-47A5-AC31-5A4CCBF02E9D}" type="presOf" srcId="{413E9AA9-232F-44D0-8424-4FB3DF56D803}" destId="{2381636B-C96E-4CAC-B6AD-83F17770AB1F}" srcOrd="0" destOrd="0" presId="urn:microsoft.com/office/officeart/2005/8/layout/chevron2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480A425D-DFBB-4058-881A-5611219CCC4A}" type="presOf" srcId="{93B1D981-6FF5-4796-8F3C-B66F7C86864A}" destId="{989CD38F-AE87-41DA-82E0-5208E67FE619}" srcOrd="0" destOrd="0" presId="urn:microsoft.com/office/officeart/2005/8/layout/chevron2"/>
    <dgm:cxn modelId="{85D152AC-8C5A-4236-8C20-088292D813D6}" srcId="{BFDFB10A-902D-4B78-9007-9D2EDC3C25FA}" destId="{C76C800C-BC23-4B5B-9231-D2CDA097F842}" srcOrd="4" destOrd="0" parTransId="{9FAC85A1-498F-4BC8-9EA9-0D458B365F57}" sibTransId="{1245062F-3702-46B6-B039-8177A3FF1CB5}"/>
    <dgm:cxn modelId="{71F28994-5A62-46D3-A34C-729DCBEC5F33}" type="presOf" srcId="{BFDFB10A-902D-4B78-9007-9D2EDC3C25FA}" destId="{CD0C7295-2B88-462B-BD21-4C670CC1A1F2}" srcOrd="0" destOrd="0" presId="urn:microsoft.com/office/officeart/2005/8/layout/chevron2"/>
    <dgm:cxn modelId="{C2BD66F0-FA14-40B2-91CA-8F77A94D7F9A}" type="presOf" srcId="{CCD5D181-BCA3-482D-9AC7-632E7AD1443B}" destId="{BE95F701-EBBB-4912-9A20-CF4829868F52}" srcOrd="0" destOrd="0" presId="urn:microsoft.com/office/officeart/2005/8/layout/chevron2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2043509F-5CA6-4EDC-AD52-455E08D4E4C3}" srcId="{55D8DFAC-F067-4E13-85A7-E475E273A230}" destId="{413E9AA9-232F-44D0-8424-4FB3DF56D803}" srcOrd="0" destOrd="0" parTransId="{2B21EF9C-C602-4504-BB65-F6F4A08397D4}" sibTransId="{83F87AA5-9005-47B9-8AA4-5A131776990E}"/>
    <dgm:cxn modelId="{098B40BE-273A-485D-A799-65D1DB242160}" type="presOf" srcId="{C8858157-7C77-48BB-9B76-CBAF7AD918B0}" destId="{547C29DE-D260-4C92-AD66-AE30F563096A}" srcOrd="0" destOrd="0" presId="urn:microsoft.com/office/officeart/2005/8/layout/chevron2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F8B8D6C6-A15E-4102-BDBD-35CD2DB93A69}" srcId="{BFDFB10A-902D-4B78-9007-9D2EDC3C25FA}" destId="{55D8DFAC-F067-4E13-85A7-E475E273A230}" srcOrd="5" destOrd="0" parTransId="{B532F431-63EC-491C-948A-736D089F1705}" sibTransId="{A94B82FD-3B4A-4DFD-9EE4-3A3C4F2512F2}"/>
    <dgm:cxn modelId="{EE2FBD8B-AB31-4098-9EDF-12C163544E96}" type="presOf" srcId="{77D6B87B-220A-4E6B-8D69-13D4464A3B86}" destId="{804851DA-F95B-47E9-901E-A3A19F7EC7C6}" srcOrd="0" destOrd="0" presId="urn:microsoft.com/office/officeart/2005/8/layout/chevron2"/>
    <dgm:cxn modelId="{9322DAED-6D6C-4CE9-8D65-7B9CEA393731}" type="presOf" srcId="{2895F581-F86F-4119-AAAE-FD38AD3F5B2E}" destId="{79190A02-84A5-49B2-B1C3-57DC2F7EC148}" srcOrd="0" destOrd="0" presId="urn:microsoft.com/office/officeart/2005/8/layout/chevron2"/>
    <dgm:cxn modelId="{2EF65F62-2644-4354-B52D-9DDD8E184B07}" type="presOf" srcId="{55D8DFAC-F067-4E13-85A7-E475E273A230}" destId="{18BF2D8B-399E-4787-8F06-8ABDE254147A}" srcOrd="0" destOrd="0" presId="urn:microsoft.com/office/officeart/2005/8/layout/chevron2"/>
    <dgm:cxn modelId="{0E6A4B28-626A-45C9-8858-3FDCBDE933A6}" srcId="{C76C800C-BC23-4B5B-9231-D2CDA097F842}" destId="{93B1D981-6FF5-4796-8F3C-B66F7C86864A}" srcOrd="0" destOrd="0" parTransId="{5C304B66-B03C-4929-B336-03708E9A2B77}" sibTransId="{041397E1-0896-4221-8B36-09DDCFD7BEA3}"/>
    <dgm:cxn modelId="{0B04B5E2-907A-4D03-A88B-2F38961E49BC}" type="presOf" srcId="{C76C800C-BC23-4B5B-9231-D2CDA097F842}" destId="{1C60BCA3-8664-4746-B153-731ECE2361F7}" srcOrd="0" destOrd="0" presId="urn:microsoft.com/office/officeart/2005/8/layout/chevron2"/>
    <dgm:cxn modelId="{4E602A35-3528-4183-B6CB-3EE6B051A16F}" type="presOf" srcId="{35037E2A-5FD0-43DA-B846-666F8A07BA1C}" destId="{704C2923-5F54-4C75-BF0E-3B7CA0C85972}" srcOrd="0" destOrd="0" presId="urn:microsoft.com/office/officeart/2005/8/layout/chevron2"/>
    <dgm:cxn modelId="{7DD556C6-D23A-4C5B-A885-2E6973714DF3}" type="presOf" srcId="{D2A56E2E-6F42-48B9-AE98-7619FEEF4783}" destId="{CC507D39-5370-4BCA-B5A3-9093166B65B3}" srcOrd="0" destOrd="0" presId="urn:microsoft.com/office/officeart/2005/8/layout/chevron2"/>
    <dgm:cxn modelId="{65F65572-D4BD-4D03-9B8B-C974887A2B69}" type="presParOf" srcId="{CD0C7295-2B88-462B-BD21-4C670CC1A1F2}" destId="{E580CC64-A505-4A23-86D4-AED09E8F339D}" srcOrd="0" destOrd="0" presId="urn:microsoft.com/office/officeart/2005/8/layout/chevron2"/>
    <dgm:cxn modelId="{9487C293-B2D0-4837-98F0-822B6D9F1EF6}" type="presParOf" srcId="{E580CC64-A505-4A23-86D4-AED09E8F339D}" destId="{F241242E-8074-4E0B-91DC-21A6D7DCF481}" srcOrd="0" destOrd="0" presId="urn:microsoft.com/office/officeart/2005/8/layout/chevron2"/>
    <dgm:cxn modelId="{DECD04A5-F4D7-457E-A9A0-562C78120C87}" type="presParOf" srcId="{E580CC64-A505-4A23-86D4-AED09E8F339D}" destId="{547C29DE-D260-4C92-AD66-AE30F563096A}" srcOrd="1" destOrd="0" presId="urn:microsoft.com/office/officeart/2005/8/layout/chevron2"/>
    <dgm:cxn modelId="{EEA9A4A7-2DB8-4841-B8EB-AF67A88927F0}" type="presParOf" srcId="{CD0C7295-2B88-462B-BD21-4C670CC1A1F2}" destId="{A8DE3190-65EF-4C99-A94B-4A22DD1B1AD4}" srcOrd="1" destOrd="0" presId="urn:microsoft.com/office/officeart/2005/8/layout/chevron2"/>
    <dgm:cxn modelId="{2F17F4A8-AE1D-495F-9421-77F481ABCE20}" type="presParOf" srcId="{CD0C7295-2B88-462B-BD21-4C670CC1A1F2}" destId="{88F46B67-41A3-4906-871C-7EEAC2AF99DC}" srcOrd="2" destOrd="0" presId="urn:microsoft.com/office/officeart/2005/8/layout/chevron2"/>
    <dgm:cxn modelId="{787B456A-28EE-48FD-8A6C-AAA52AAE1E03}" type="presParOf" srcId="{88F46B67-41A3-4906-871C-7EEAC2AF99DC}" destId="{D0B01D1C-CC11-498A-BBAF-5D0C5551D8E6}" srcOrd="0" destOrd="0" presId="urn:microsoft.com/office/officeart/2005/8/layout/chevron2"/>
    <dgm:cxn modelId="{7F099408-0F02-4A25-AC5B-F35E28AFB7F7}" type="presParOf" srcId="{88F46B67-41A3-4906-871C-7EEAC2AF99DC}" destId="{BE95F701-EBBB-4912-9A20-CF4829868F52}" srcOrd="1" destOrd="0" presId="urn:microsoft.com/office/officeart/2005/8/layout/chevron2"/>
    <dgm:cxn modelId="{2B237822-FE6F-4D9D-80DD-707478202328}" type="presParOf" srcId="{CD0C7295-2B88-462B-BD21-4C670CC1A1F2}" destId="{AF7532B8-DDF1-4A6F-97CF-7C15F901E6E2}" srcOrd="3" destOrd="0" presId="urn:microsoft.com/office/officeart/2005/8/layout/chevron2"/>
    <dgm:cxn modelId="{ADC7734C-EA56-4579-8208-8B8824C96718}" type="presParOf" srcId="{CD0C7295-2B88-462B-BD21-4C670CC1A1F2}" destId="{CC963335-A245-4833-AE38-8606B559D8AB}" srcOrd="4" destOrd="0" presId="urn:microsoft.com/office/officeart/2005/8/layout/chevron2"/>
    <dgm:cxn modelId="{FE559100-37B2-4C83-B69C-269C5365912C}" type="presParOf" srcId="{CC963335-A245-4833-AE38-8606B559D8AB}" destId="{79190A02-84A5-49B2-B1C3-57DC2F7EC148}" srcOrd="0" destOrd="0" presId="urn:microsoft.com/office/officeart/2005/8/layout/chevron2"/>
    <dgm:cxn modelId="{048DD22F-8388-4AD5-BDFB-4D66F6E91793}" type="presParOf" srcId="{CC963335-A245-4833-AE38-8606B559D8AB}" destId="{CC507D39-5370-4BCA-B5A3-9093166B65B3}" srcOrd="1" destOrd="0" presId="urn:microsoft.com/office/officeart/2005/8/layout/chevron2"/>
    <dgm:cxn modelId="{9ABA6B6D-393C-41FC-B102-26CA5FDE5CC8}" type="presParOf" srcId="{CD0C7295-2B88-462B-BD21-4C670CC1A1F2}" destId="{9D8B5B83-485B-4643-B66E-87B506643E69}" srcOrd="5" destOrd="0" presId="urn:microsoft.com/office/officeart/2005/8/layout/chevron2"/>
    <dgm:cxn modelId="{97E5EA60-117C-4846-8231-1FA5A8A7B849}" type="presParOf" srcId="{CD0C7295-2B88-462B-BD21-4C670CC1A1F2}" destId="{7006513B-1876-4239-8A30-D072FAFB8DDC}" srcOrd="6" destOrd="0" presId="urn:microsoft.com/office/officeart/2005/8/layout/chevron2"/>
    <dgm:cxn modelId="{CF99131D-1E11-4F06-BD09-162022720E3B}" type="presParOf" srcId="{7006513B-1876-4239-8A30-D072FAFB8DDC}" destId="{704C2923-5F54-4C75-BF0E-3B7CA0C85972}" srcOrd="0" destOrd="0" presId="urn:microsoft.com/office/officeart/2005/8/layout/chevron2"/>
    <dgm:cxn modelId="{33FDC8B4-B75E-43C8-AE59-E2E825B65E36}" type="presParOf" srcId="{7006513B-1876-4239-8A30-D072FAFB8DDC}" destId="{804851DA-F95B-47E9-901E-A3A19F7EC7C6}" srcOrd="1" destOrd="0" presId="urn:microsoft.com/office/officeart/2005/8/layout/chevron2"/>
    <dgm:cxn modelId="{45213367-8DE1-49F1-8155-FC2CA63C72F1}" type="presParOf" srcId="{CD0C7295-2B88-462B-BD21-4C670CC1A1F2}" destId="{27E399E9-F2E9-4FB1-B298-D06D42143998}" srcOrd="7" destOrd="0" presId="urn:microsoft.com/office/officeart/2005/8/layout/chevron2"/>
    <dgm:cxn modelId="{3DCA6BBA-3E6F-4CFF-BF81-4EB261269FAB}" type="presParOf" srcId="{CD0C7295-2B88-462B-BD21-4C670CC1A1F2}" destId="{F94FEFE8-1291-47DB-A44F-720FEA3043B7}" srcOrd="8" destOrd="0" presId="urn:microsoft.com/office/officeart/2005/8/layout/chevron2"/>
    <dgm:cxn modelId="{D4CF341E-7F6B-4896-A663-279B3D7C636D}" type="presParOf" srcId="{F94FEFE8-1291-47DB-A44F-720FEA3043B7}" destId="{1C60BCA3-8664-4746-B153-731ECE2361F7}" srcOrd="0" destOrd="0" presId="urn:microsoft.com/office/officeart/2005/8/layout/chevron2"/>
    <dgm:cxn modelId="{62BC06B0-7786-4F56-950D-E313693B6BC6}" type="presParOf" srcId="{F94FEFE8-1291-47DB-A44F-720FEA3043B7}" destId="{989CD38F-AE87-41DA-82E0-5208E67FE619}" srcOrd="1" destOrd="0" presId="urn:microsoft.com/office/officeart/2005/8/layout/chevron2"/>
    <dgm:cxn modelId="{1D26B8A9-7095-4451-8C01-B07A8B7186EA}" type="presParOf" srcId="{CD0C7295-2B88-462B-BD21-4C670CC1A1F2}" destId="{25BB404F-53DC-40E7-B2C3-6FE80C0D90DD}" srcOrd="9" destOrd="0" presId="urn:microsoft.com/office/officeart/2005/8/layout/chevron2"/>
    <dgm:cxn modelId="{4435AEB6-7548-4407-BCE8-C7DA1A7EE4BC}" type="presParOf" srcId="{CD0C7295-2B88-462B-BD21-4C670CC1A1F2}" destId="{30A8674D-1E15-4583-8F42-650F13499278}" srcOrd="10" destOrd="0" presId="urn:microsoft.com/office/officeart/2005/8/layout/chevron2"/>
    <dgm:cxn modelId="{38F8CF18-2BDA-4DCD-8B85-5030AEF1008D}" type="presParOf" srcId="{30A8674D-1E15-4583-8F42-650F13499278}" destId="{18BF2D8B-399E-4787-8F06-8ABDE254147A}" srcOrd="0" destOrd="0" presId="urn:microsoft.com/office/officeart/2005/8/layout/chevron2"/>
    <dgm:cxn modelId="{865BD26B-BDC2-429A-80B4-A06F9F843461}" type="presParOf" srcId="{30A8674D-1E15-4583-8F42-650F13499278}" destId="{2381636B-C96E-4CAC-B6AD-83F17770AB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000" dirty="0" smtClean="0"/>
            <a:t>Initializing</a:t>
          </a:r>
          <a:endParaRPr lang="en-US" sz="20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000" dirty="0" smtClean="0"/>
            <a:t>Read Configuration data</a:t>
          </a:r>
          <a:endParaRPr lang="en-US" sz="20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000" dirty="0" smtClean="0"/>
            <a:t>Train Selected Model</a:t>
          </a:r>
          <a:endParaRPr lang="en-US" sz="20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000" dirty="0" smtClean="0"/>
            <a:t>Get Training and Testing data</a:t>
          </a:r>
          <a:endParaRPr lang="en-US" sz="2000" dirty="0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5127B7-245B-4823-AD32-1B77F6F5AC98}" type="presOf" srcId="{2895F581-F86F-4119-AAAE-FD38AD3F5B2E}" destId="{79190A02-84A5-49B2-B1C3-57DC2F7EC148}" srcOrd="0" destOrd="0" presId="urn:microsoft.com/office/officeart/2005/8/layout/chevron2"/>
    <dgm:cxn modelId="{CDC2C366-A764-4252-B454-DCC53C52E2D5}" type="presOf" srcId="{5AD8E14F-E6B0-4903-A09A-28C6C8941B82}" destId="{D0B01D1C-CC11-498A-BBAF-5D0C5551D8E6}" srcOrd="0" destOrd="0" presId="urn:microsoft.com/office/officeart/2005/8/layout/chevron2"/>
    <dgm:cxn modelId="{6749CD3D-A55C-4A6F-B75E-D9D54A857C34}" type="presOf" srcId="{C8858157-7C77-48BB-9B76-CBAF7AD918B0}" destId="{547C29DE-D260-4C92-AD66-AE30F563096A}" srcOrd="0" destOrd="0" presId="urn:microsoft.com/office/officeart/2005/8/layout/chevron2"/>
    <dgm:cxn modelId="{274A7DB6-74EC-4F8A-A0DB-D2F230C00DE1}" type="presOf" srcId="{BFDFB10A-902D-4B78-9007-9D2EDC3C25FA}" destId="{CD0C7295-2B88-462B-BD21-4C670CC1A1F2}" srcOrd="0" destOrd="0" presId="urn:microsoft.com/office/officeart/2005/8/layout/chevron2"/>
    <dgm:cxn modelId="{F123D4FA-4BC5-43D7-B74B-A7DE37413A1E}" type="presOf" srcId="{32867359-935E-48E5-B5EE-6C4BE5DA13B9}" destId="{F241242E-8074-4E0B-91DC-21A6D7DCF481}" srcOrd="0" destOrd="0" presId="urn:microsoft.com/office/officeart/2005/8/layout/chevron2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6CC11C04-6117-4D85-AAD8-1A6403B3DAD0}" type="presOf" srcId="{35037E2A-5FD0-43DA-B846-666F8A07BA1C}" destId="{704C2923-5F54-4C75-BF0E-3B7CA0C85972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C1DCC31F-34FA-4C92-99C0-0EA20A95208C}" type="presOf" srcId="{CCD5D181-BCA3-482D-9AC7-632E7AD1443B}" destId="{BE95F701-EBBB-4912-9A20-CF4829868F52}" srcOrd="0" destOrd="0" presId="urn:microsoft.com/office/officeart/2005/8/layout/chevron2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0241FD0C-4C4F-4A56-AC37-417B6FD8F70F}" type="presOf" srcId="{77D6B87B-220A-4E6B-8D69-13D4464A3B86}" destId="{804851DA-F95B-47E9-901E-A3A19F7EC7C6}" srcOrd="0" destOrd="0" presId="urn:microsoft.com/office/officeart/2005/8/layout/chevron2"/>
    <dgm:cxn modelId="{9690FA36-3317-40E6-ACA0-9BDC93248BA9}" type="presOf" srcId="{D2A56E2E-6F42-48B9-AE98-7619FEEF4783}" destId="{CC507D39-5370-4BCA-B5A3-9093166B65B3}" srcOrd="0" destOrd="0" presId="urn:microsoft.com/office/officeart/2005/8/layout/chevron2"/>
    <dgm:cxn modelId="{C4B0A582-6F10-4069-8180-3A9E6DB45EB3}" type="presParOf" srcId="{CD0C7295-2B88-462B-BD21-4C670CC1A1F2}" destId="{E580CC64-A505-4A23-86D4-AED09E8F339D}" srcOrd="0" destOrd="0" presId="urn:microsoft.com/office/officeart/2005/8/layout/chevron2"/>
    <dgm:cxn modelId="{DEC36BC8-F653-46E6-9307-BED5B9B12389}" type="presParOf" srcId="{E580CC64-A505-4A23-86D4-AED09E8F339D}" destId="{F241242E-8074-4E0B-91DC-21A6D7DCF481}" srcOrd="0" destOrd="0" presId="urn:microsoft.com/office/officeart/2005/8/layout/chevron2"/>
    <dgm:cxn modelId="{C7BDBA32-7F57-49C9-A80D-DC3358BC5095}" type="presParOf" srcId="{E580CC64-A505-4A23-86D4-AED09E8F339D}" destId="{547C29DE-D260-4C92-AD66-AE30F563096A}" srcOrd="1" destOrd="0" presId="urn:microsoft.com/office/officeart/2005/8/layout/chevron2"/>
    <dgm:cxn modelId="{7B9F732A-A5C2-4126-8675-8BBE46AC57B7}" type="presParOf" srcId="{CD0C7295-2B88-462B-BD21-4C670CC1A1F2}" destId="{A8DE3190-65EF-4C99-A94B-4A22DD1B1AD4}" srcOrd="1" destOrd="0" presId="urn:microsoft.com/office/officeart/2005/8/layout/chevron2"/>
    <dgm:cxn modelId="{57582BB6-E08A-43F8-90AD-B55768815241}" type="presParOf" srcId="{CD0C7295-2B88-462B-BD21-4C670CC1A1F2}" destId="{88F46B67-41A3-4906-871C-7EEAC2AF99DC}" srcOrd="2" destOrd="0" presId="urn:microsoft.com/office/officeart/2005/8/layout/chevron2"/>
    <dgm:cxn modelId="{4F930B00-3AD8-42FE-960F-AD927AAAFEC5}" type="presParOf" srcId="{88F46B67-41A3-4906-871C-7EEAC2AF99DC}" destId="{D0B01D1C-CC11-498A-BBAF-5D0C5551D8E6}" srcOrd="0" destOrd="0" presId="urn:microsoft.com/office/officeart/2005/8/layout/chevron2"/>
    <dgm:cxn modelId="{E254ADE6-A489-4669-8B28-F492589EE64E}" type="presParOf" srcId="{88F46B67-41A3-4906-871C-7EEAC2AF99DC}" destId="{BE95F701-EBBB-4912-9A20-CF4829868F52}" srcOrd="1" destOrd="0" presId="urn:microsoft.com/office/officeart/2005/8/layout/chevron2"/>
    <dgm:cxn modelId="{5DE5513E-3455-4638-B12D-8A6DA56C25F5}" type="presParOf" srcId="{CD0C7295-2B88-462B-BD21-4C670CC1A1F2}" destId="{AF7532B8-DDF1-4A6F-97CF-7C15F901E6E2}" srcOrd="3" destOrd="0" presId="urn:microsoft.com/office/officeart/2005/8/layout/chevron2"/>
    <dgm:cxn modelId="{A1508D22-63CC-43A6-B7AA-6DF5B69B4E4F}" type="presParOf" srcId="{CD0C7295-2B88-462B-BD21-4C670CC1A1F2}" destId="{CC963335-A245-4833-AE38-8606B559D8AB}" srcOrd="4" destOrd="0" presId="urn:microsoft.com/office/officeart/2005/8/layout/chevron2"/>
    <dgm:cxn modelId="{EC36002C-A4F7-4FA6-9ADE-4B40A5911955}" type="presParOf" srcId="{CC963335-A245-4833-AE38-8606B559D8AB}" destId="{79190A02-84A5-49B2-B1C3-57DC2F7EC148}" srcOrd="0" destOrd="0" presId="urn:microsoft.com/office/officeart/2005/8/layout/chevron2"/>
    <dgm:cxn modelId="{17770B27-A880-47D7-BC26-B6C5B51EF5BA}" type="presParOf" srcId="{CC963335-A245-4833-AE38-8606B559D8AB}" destId="{CC507D39-5370-4BCA-B5A3-9093166B65B3}" srcOrd="1" destOrd="0" presId="urn:microsoft.com/office/officeart/2005/8/layout/chevron2"/>
    <dgm:cxn modelId="{5E76FA45-2680-47CF-BD70-2E8A65957E0D}" type="presParOf" srcId="{CD0C7295-2B88-462B-BD21-4C670CC1A1F2}" destId="{9D8B5B83-485B-4643-B66E-87B506643E69}" srcOrd="5" destOrd="0" presId="urn:microsoft.com/office/officeart/2005/8/layout/chevron2"/>
    <dgm:cxn modelId="{11853077-6A53-4EEA-B75D-1A7CCD17044E}" type="presParOf" srcId="{CD0C7295-2B88-462B-BD21-4C670CC1A1F2}" destId="{7006513B-1876-4239-8A30-D072FAFB8DDC}" srcOrd="6" destOrd="0" presId="urn:microsoft.com/office/officeart/2005/8/layout/chevron2"/>
    <dgm:cxn modelId="{A3DCF3BA-8ED4-47E2-B17C-B598E33A07AB}" type="presParOf" srcId="{7006513B-1876-4239-8A30-D072FAFB8DDC}" destId="{704C2923-5F54-4C75-BF0E-3B7CA0C85972}" srcOrd="0" destOrd="0" presId="urn:microsoft.com/office/officeart/2005/8/layout/chevron2"/>
    <dgm:cxn modelId="{C873CA3D-4280-4908-8149-00163D0ACF80}" type="presParOf" srcId="{7006513B-1876-4239-8A30-D072FAFB8DDC}" destId="{804851DA-F95B-47E9-901E-A3A19F7EC7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000" dirty="0" smtClean="0"/>
            <a:t>Check If File Exist</a:t>
          </a:r>
          <a:endParaRPr lang="en-US" sz="20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000" dirty="0" smtClean="0"/>
            <a:t>Save Model with Required Name</a:t>
          </a:r>
          <a:endParaRPr lang="en-US" sz="20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000" dirty="0" smtClean="0"/>
            <a:t>Delete CSV File</a:t>
          </a:r>
          <a:endParaRPr lang="en-US" sz="20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000" dirty="0" smtClean="0"/>
            <a:t>Delete Configuration File</a:t>
          </a:r>
          <a:endParaRPr lang="en-US" sz="2000" dirty="0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A18EE-2FAE-43EE-A340-780A1C11A36B}" type="presOf" srcId="{D2A56E2E-6F42-48B9-AE98-7619FEEF4783}" destId="{CC507D39-5370-4BCA-B5A3-9093166B65B3}" srcOrd="0" destOrd="0" presId="urn:microsoft.com/office/officeart/2005/8/layout/chevron2"/>
    <dgm:cxn modelId="{1128C823-9E2E-4DD6-BDAC-38F0F937B49C}" type="presOf" srcId="{2895F581-F86F-4119-AAAE-FD38AD3F5B2E}" destId="{79190A02-84A5-49B2-B1C3-57DC2F7EC148}" srcOrd="0" destOrd="0" presId="urn:microsoft.com/office/officeart/2005/8/layout/chevron2"/>
    <dgm:cxn modelId="{10C09083-A2CF-4B64-A828-F68191D87EBC}" type="presOf" srcId="{35037E2A-5FD0-43DA-B846-666F8A07BA1C}" destId="{704C2923-5F54-4C75-BF0E-3B7CA0C85972}" srcOrd="0" destOrd="0" presId="urn:microsoft.com/office/officeart/2005/8/layout/chevron2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C54D7487-4E2F-4CEC-A69E-813CA471B451}" type="presOf" srcId="{BFDFB10A-902D-4B78-9007-9D2EDC3C25FA}" destId="{CD0C7295-2B88-462B-BD21-4C670CC1A1F2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2272B0EF-66AB-431D-8312-F135DB7868F7}" type="presOf" srcId="{77D6B87B-220A-4E6B-8D69-13D4464A3B86}" destId="{804851DA-F95B-47E9-901E-A3A19F7EC7C6}" srcOrd="0" destOrd="0" presId="urn:microsoft.com/office/officeart/2005/8/layout/chevron2"/>
    <dgm:cxn modelId="{3EC29E4E-F17A-40AE-B608-7788F74C6642}" type="presOf" srcId="{CCD5D181-BCA3-482D-9AC7-632E7AD1443B}" destId="{BE95F701-EBBB-4912-9A20-CF4829868F52}" srcOrd="0" destOrd="0" presId="urn:microsoft.com/office/officeart/2005/8/layout/chevron2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C469DBFD-3323-4115-AAED-934E6D3BCA4C}" type="presOf" srcId="{32867359-935E-48E5-B5EE-6C4BE5DA13B9}" destId="{F241242E-8074-4E0B-91DC-21A6D7DCF481}" srcOrd="0" destOrd="0" presId="urn:microsoft.com/office/officeart/2005/8/layout/chevron2"/>
    <dgm:cxn modelId="{CC19417D-C073-41FC-80B4-68E91048F0E9}" type="presOf" srcId="{5AD8E14F-E6B0-4903-A09A-28C6C8941B82}" destId="{D0B01D1C-CC11-498A-BBAF-5D0C5551D8E6}" srcOrd="0" destOrd="0" presId="urn:microsoft.com/office/officeart/2005/8/layout/chevron2"/>
    <dgm:cxn modelId="{33E6B307-14EC-4DB9-A6F7-E19FB405033C}" type="presOf" srcId="{C8858157-7C77-48BB-9B76-CBAF7AD918B0}" destId="{547C29DE-D260-4C92-AD66-AE30F563096A}" srcOrd="0" destOrd="0" presId="urn:microsoft.com/office/officeart/2005/8/layout/chevron2"/>
    <dgm:cxn modelId="{EC45DFBA-F9F7-445C-BC97-F10800D6B48A}" type="presParOf" srcId="{CD0C7295-2B88-462B-BD21-4C670CC1A1F2}" destId="{E580CC64-A505-4A23-86D4-AED09E8F339D}" srcOrd="0" destOrd="0" presId="urn:microsoft.com/office/officeart/2005/8/layout/chevron2"/>
    <dgm:cxn modelId="{D3F75CF2-0E94-4054-8B97-6E07194E746E}" type="presParOf" srcId="{E580CC64-A505-4A23-86D4-AED09E8F339D}" destId="{F241242E-8074-4E0B-91DC-21A6D7DCF481}" srcOrd="0" destOrd="0" presId="urn:microsoft.com/office/officeart/2005/8/layout/chevron2"/>
    <dgm:cxn modelId="{57040462-0C54-49B7-B741-FD9286746796}" type="presParOf" srcId="{E580CC64-A505-4A23-86D4-AED09E8F339D}" destId="{547C29DE-D260-4C92-AD66-AE30F563096A}" srcOrd="1" destOrd="0" presId="urn:microsoft.com/office/officeart/2005/8/layout/chevron2"/>
    <dgm:cxn modelId="{937C0458-069D-4899-AA7B-01351C214411}" type="presParOf" srcId="{CD0C7295-2B88-462B-BD21-4C670CC1A1F2}" destId="{A8DE3190-65EF-4C99-A94B-4A22DD1B1AD4}" srcOrd="1" destOrd="0" presId="urn:microsoft.com/office/officeart/2005/8/layout/chevron2"/>
    <dgm:cxn modelId="{2538C161-65A3-4686-A6C2-0DC560AC4CC2}" type="presParOf" srcId="{CD0C7295-2B88-462B-BD21-4C670CC1A1F2}" destId="{88F46B67-41A3-4906-871C-7EEAC2AF99DC}" srcOrd="2" destOrd="0" presId="urn:microsoft.com/office/officeart/2005/8/layout/chevron2"/>
    <dgm:cxn modelId="{2234F55F-A4EB-448B-931D-E278131E6E1A}" type="presParOf" srcId="{88F46B67-41A3-4906-871C-7EEAC2AF99DC}" destId="{D0B01D1C-CC11-498A-BBAF-5D0C5551D8E6}" srcOrd="0" destOrd="0" presId="urn:microsoft.com/office/officeart/2005/8/layout/chevron2"/>
    <dgm:cxn modelId="{1F09E3C1-0990-49BE-9345-3FC8CB0202EC}" type="presParOf" srcId="{88F46B67-41A3-4906-871C-7EEAC2AF99DC}" destId="{BE95F701-EBBB-4912-9A20-CF4829868F52}" srcOrd="1" destOrd="0" presId="urn:microsoft.com/office/officeart/2005/8/layout/chevron2"/>
    <dgm:cxn modelId="{24FDE9BA-838D-46F8-9172-535CC69C7637}" type="presParOf" srcId="{CD0C7295-2B88-462B-BD21-4C670CC1A1F2}" destId="{AF7532B8-DDF1-4A6F-97CF-7C15F901E6E2}" srcOrd="3" destOrd="0" presId="urn:microsoft.com/office/officeart/2005/8/layout/chevron2"/>
    <dgm:cxn modelId="{E6D8ACC8-ED6D-4D9E-A3E7-37AB1E2A3B1C}" type="presParOf" srcId="{CD0C7295-2B88-462B-BD21-4C670CC1A1F2}" destId="{CC963335-A245-4833-AE38-8606B559D8AB}" srcOrd="4" destOrd="0" presId="urn:microsoft.com/office/officeart/2005/8/layout/chevron2"/>
    <dgm:cxn modelId="{2D3F7093-FCEB-4F4F-901A-4E9FAA07D400}" type="presParOf" srcId="{CC963335-A245-4833-AE38-8606B559D8AB}" destId="{79190A02-84A5-49B2-B1C3-57DC2F7EC148}" srcOrd="0" destOrd="0" presId="urn:microsoft.com/office/officeart/2005/8/layout/chevron2"/>
    <dgm:cxn modelId="{67DA1989-9FFF-4B83-AC80-60B126B4E03C}" type="presParOf" srcId="{CC963335-A245-4833-AE38-8606B559D8AB}" destId="{CC507D39-5370-4BCA-B5A3-9093166B65B3}" srcOrd="1" destOrd="0" presId="urn:microsoft.com/office/officeart/2005/8/layout/chevron2"/>
    <dgm:cxn modelId="{A2150DB2-B7FD-40FA-A1E6-6E8290CD78D9}" type="presParOf" srcId="{CD0C7295-2B88-462B-BD21-4C670CC1A1F2}" destId="{9D8B5B83-485B-4643-B66E-87B506643E69}" srcOrd="5" destOrd="0" presId="urn:microsoft.com/office/officeart/2005/8/layout/chevron2"/>
    <dgm:cxn modelId="{8F55BF0F-F714-45F4-A7D6-F50C1FD4C1E1}" type="presParOf" srcId="{CD0C7295-2B88-462B-BD21-4C670CC1A1F2}" destId="{7006513B-1876-4239-8A30-D072FAFB8DDC}" srcOrd="6" destOrd="0" presId="urn:microsoft.com/office/officeart/2005/8/layout/chevron2"/>
    <dgm:cxn modelId="{1D4C30D0-6011-4D78-AD72-7A237A05CB70}" type="presParOf" srcId="{7006513B-1876-4239-8A30-D072FAFB8DDC}" destId="{704C2923-5F54-4C75-BF0E-3B7CA0C85972}" srcOrd="0" destOrd="0" presId="urn:microsoft.com/office/officeart/2005/8/layout/chevron2"/>
    <dgm:cxn modelId="{112F8B77-07B7-416B-B26F-B3D2D9EEF1DC}" type="presParOf" srcId="{7006513B-1876-4239-8A30-D072FAFB8DDC}" destId="{804851DA-F95B-47E9-901E-A3A19F7EC7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000" dirty="0" smtClean="0"/>
            <a:t>Open Model File</a:t>
          </a:r>
          <a:endParaRPr lang="en-US" sz="20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000" dirty="0" smtClean="0"/>
            <a:t>Predict Result </a:t>
          </a:r>
          <a:endParaRPr lang="en-US" sz="20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000" dirty="0" smtClean="0"/>
            <a:t>Create JSON</a:t>
          </a:r>
          <a:endParaRPr lang="en-US" sz="20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000" dirty="0" smtClean="0"/>
            <a:t>Calculate True and False Precision for selected Class</a:t>
          </a:r>
          <a:endParaRPr lang="en-US" sz="2000" dirty="0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EA5616-827D-473B-B60F-F2EFAC550292}" type="presOf" srcId="{77D6B87B-220A-4E6B-8D69-13D4464A3B86}" destId="{804851DA-F95B-47E9-901E-A3A19F7EC7C6}" srcOrd="0" destOrd="0" presId="urn:microsoft.com/office/officeart/2005/8/layout/chevron2"/>
    <dgm:cxn modelId="{AC9E7B2D-0219-47C5-80BC-8D657D86738A}" type="presOf" srcId="{D2A56E2E-6F42-48B9-AE98-7619FEEF4783}" destId="{CC507D39-5370-4BCA-B5A3-9093166B65B3}" srcOrd="0" destOrd="0" presId="urn:microsoft.com/office/officeart/2005/8/layout/chevron2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E727E02C-B769-4BBF-B146-DA38867E0DDD}" type="presOf" srcId="{2895F581-F86F-4119-AAAE-FD38AD3F5B2E}" destId="{79190A02-84A5-49B2-B1C3-57DC2F7EC148}" srcOrd="0" destOrd="0" presId="urn:microsoft.com/office/officeart/2005/8/layout/chevron2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F3610831-50C0-4B85-B2AB-C75F28C3AC8F}" type="presOf" srcId="{CCD5D181-BCA3-482D-9AC7-632E7AD1443B}" destId="{BE95F701-EBBB-4912-9A20-CF4829868F52}" srcOrd="0" destOrd="0" presId="urn:microsoft.com/office/officeart/2005/8/layout/chevron2"/>
    <dgm:cxn modelId="{94229B0A-FB16-496E-8E65-533759A8779F}" type="presOf" srcId="{32867359-935E-48E5-B5EE-6C4BE5DA13B9}" destId="{F241242E-8074-4E0B-91DC-21A6D7DCF481}" srcOrd="0" destOrd="0" presId="urn:microsoft.com/office/officeart/2005/8/layout/chevron2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F4355B93-47B0-4A75-BCF0-3C49BB691136}" type="presOf" srcId="{C8858157-7C77-48BB-9B76-CBAF7AD918B0}" destId="{547C29DE-D260-4C92-AD66-AE30F563096A}" srcOrd="0" destOrd="0" presId="urn:microsoft.com/office/officeart/2005/8/layout/chevron2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3BFEB9A-2AB5-4D61-8910-C87A16B030E3}" type="presOf" srcId="{BFDFB10A-902D-4B78-9007-9D2EDC3C25FA}" destId="{CD0C7295-2B88-462B-BD21-4C670CC1A1F2}" srcOrd="0" destOrd="0" presId="urn:microsoft.com/office/officeart/2005/8/layout/chevron2"/>
    <dgm:cxn modelId="{4D0152AC-4DD8-4F02-B892-A2BE2808ACD8}" type="presOf" srcId="{5AD8E14F-E6B0-4903-A09A-28C6C8941B82}" destId="{D0B01D1C-CC11-498A-BBAF-5D0C5551D8E6}" srcOrd="0" destOrd="0" presId="urn:microsoft.com/office/officeart/2005/8/layout/chevron2"/>
    <dgm:cxn modelId="{C3D76A07-353E-4335-ADFA-F5E6D9D7D763}" type="presOf" srcId="{35037E2A-5FD0-43DA-B846-666F8A07BA1C}" destId="{704C2923-5F54-4C75-BF0E-3B7CA0C85972}" srcOrd="0" destOrd="0" presId="urn:microsoft.com/office/officeart/2005/8/layout/chevron2"/>
    <dgm:cxn modelId="{A6F1C6C9-6B5B-48A2-9EDC-5A26DBFFBA3D}" type="presParOf" srcId="{CD0C7295-2B88-462B-BD21-4C670CC1A1F2}" destId="{E580CC64-A505-4A23-86D4-AED09E8F339D}" srcOrd="0" destOrd="0" presId="urn:microsoft.com/office/officeart/2005/8/layout/chevron2"/>
    <dgm:cxn modelId="{0929D313-88E9-4434-8733-660F84B4C1FC}" type="presParOf" srcId="{E580CC64-A505-4A23-86D4-AED09E8F339D}" destId="{F241242E-8074-4E0B-91DC-21A6D7DCF481}" srcOrd="0" destOrd="0" presId="urn:microsoft.com/office/officeart/2005/8/layout/chevron2"/>
    <dgm:cxn modelId="{7A62271E-C895-4FE3-AB37-584490341CFF}" type="presParOf" srcId="{E580CC64-A505-4A23-86D4-AED09E8F339D}" destId="{547C29DE-D260-4C92-AD66-AE30F563096A}" srcOrd="1" destOrd="0" presId="urn:microsoft.com/office/officeart/2005/8/layout/chevron2"/>
    <dgm:cxn modelId="{712ADEA4-5DD3-486E-A68D-F9EB0EEB2447}" type="presParOf" srcId="{CD0C7295-2B88-462B-BD21-4C670CC1A1F2}" destId="{A8DE3190-65EF-4C99-A94B-4A22DD1B1AD4}" srcOrd="1" destOrd="0" presId="urn:microsoft.com/office/officeart/2005/8/layout/chevron2"/>
    <dgm:cxn modelId="{58E9351B-6A17-4369-9D85-3DD8379F9F36}" type="presParOf" srcId="{CD0C7295-2B88-462B-BD21-4C670CC1A1F2}" destId="{88F46B67-41A3-4906-871C-7EEAC2AF99DC}" srcOrd="2" destOrd="0" presId="urn:microsoft.com/office/officeart/2005/8/layout/chevron2"/>
    <dgm:cxn modelId="{7861A840-607E-4C44-A071-6F6BACFFF154}" type="presParOf" srcId="{88F46B67-41A3-4906-871C-7EEAC2AF99DC}" destId="{D0B01D1C-CC11-498A-BBAF-5D0C5551D8E6}" srcOrd="0" destOrd="0" presId="urn:microsoft.com/office/officeart/2005/8/layout/chevron2"/>
    <dgm:cxn modelId="{182D654C-463A-4447-8514-D94C58F57095}" type="presParOf" srcId="{88F46B67-41A3-4906-871C-7EEAC2AF99DC}" destId="{BE95F701-EBBB-4912-9A20-CF4829868F52}" srcOrd="1" destOrd="0" presId="urn:microsoft.com/office/officeart/2005/8/layout/chevron2"/>
    <dgm:cxn modelId="{0705C400-514E-48F4-9AA3-345A04EAB288}" type="presParOf" srcId="{CD0C7295-2B88-462B-BD21-4C670CC1A1F2}" destId="{AF7532B8-DDF1-4A6F-97CF-7C15F901E6E2}" srcOrd="3" destOrd="0" presId="urn:microsoft.com/office/officeart/2005/8/layout/chevron2"/>
    <dgm:cxn modelId="{90AF16E2-6EB9-48DE-A519-9995977B4519}" type="presParOf" srcId="{CD0C7295-2B88-462B-BD21-4C670CC1A1F2}" destId="{CC963335-A245-4833-AE38-8606B559D8AB}" srcOrd="4" destOrd="0" presId="urn:microsoft.com/office/officeart/2005/8/layout/chevron2"/>
    <dgm:cxn modelId="{F57F56C8-9C34-4136-B7C8-A59847A86D3D}" type="presParOf" srcId="{CC963335-A245-4833-AE38-8606B559D8AB}" destId="{79190A02-84A5-49B2-B1C3-57DC2F7EC148}" srcOrd="0" destOrd="0" presId="urn:microsoft.com/office/officeart/2005/8/layout/chevron2"/>
    <dgm:cxn modelId="{74E51B9A-ADA5-449F-8343-1536E1433B7B}" type="presParOf" srcId="{CC963335-A245-4833-AE38-8606B559D8AB}" destId="{CC507D39-5370-4BCA-B5A3-9093166B65B3}" srcOrd="1" destOrd="0" presId="urn:microsoft.com/office/officeart/2005/8/layout/chevron2"/>
    <dgm:cxn modelId="{CCE94B90-AC35-486B-92F8-5736C94DFB4E}" type="presParOf" srcId="{CD0C7295-2B88-462B-BD21-4C670CC1A1F2}" destId="{9D8B5B83-485B-4643-B66E-87B506643E69}" srcOrd="5" destOrd="0" presId="urn:microsoft.com/office/officeart/2005/8/layout/chevron2"/>
    <dgm:cxn modelId="{E83C9B26-369A-4F9A-8824-C6622DD4CF90}" type="presParOf" srcId="{CD0C7295-2B88-462B-BD21-4C670CC1A1F2}" destId="{7006513B-1876-4239-8A30-D072FAFB8DDC}" srcOrd="6" destOrd="0" presId="urn:microsoft.com/office/officeart/2005/8/layout/chevron2"/>
    <dgm:cxn modelId="{8F91971F-465A-431D-89D1-42EA54E1B1BA}" type="presParOf" srcId="{7006513B-1876-4239-8A30-D072FAFB8DDC}" destId="{704C2923-5F54-4C75-BF0E-3B7CA0C85972}" srcOrd="0" destOrd="0" presId="urn:microsoft.com/office/officeart/2005/8/layout/chevron2"/>
    <dgm:cxn modelId="{2B443E6C-4631-4D59-BC0D-BC53E85DEC34}" type="presParOf" srcId="{7006513B-1876-4239-8A30-D072FAFB8DDC}" destId="{804851DA-F95B-47E9-901E-A3A19F7EC7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3600" dirty="0" smtClean="0"/>
            <a:t>Data processing</a:t>
          </a:r>
          <a:endParaRPr lang="en-US" sz="36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3600" dirty="0" smtClean="0"/>
            <a:t>Machine learning Models</a:t>
          </a:r>
          <a:endParaRPr lang="en-US" sz="36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400" dirty="0" smtClean="0"/>
            <a:t>3</a:t>
          </a:r>
          <a:endParaRPr lang="en-US" sz="44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3600" dirty="0" smtClean="0"/>
            <a:t>Feature selection</a:t>
          </a:r>
          <a:endParaRPr lang="en-US" sz="3600" dirty="0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4015BC50-19A9-425B-9A05-2AE5E1B7F8E8}" type="presOf" srcId="{5AD8E14F-E6B0-4903-A09A-28C6C8941B82}" destId="{D0B01D1C-CC11-498A-BBAF-5D0C5551D8E6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66096861-B4F9-43A1-819B-03EEA6F2FBEE}" type="presOf" srcId="{D2A56E2E-6F42-48B9-AE98-7619FEEF4783}" destId="{CC507D39-5370-4BCA-B5A3-9093166B65B3}" srcOrd="0" destOrd="0" presId="urn:microsoft.com/office/officeart/2005/8/layout/chevron2"/>
    <dgm:cxn modelId="{A54D1FEA-FB25-4C54-B580-A2992E93EC6E}" type="presOf" srcId="{C8858157-7C77-48BB-9B76-CBAF7AD918B0}" destId="{547C29DE-D260-4C92-AD66-AE30F563096A}" srcOrd="0" destOrd="0" presId="urn:microsoft.com/office/officeart/2005/8/layout/chevron2"/>
    <dgm:cxn modelId="{8A96F0BF-D10B-499A-A10E-DE1909F5BEC3}" type="presOf" srcId="{CCD5D181-BCA3-482D-9AC7-632E7AD1443B}" destId="{BE95F701-EBBB-4912-9A20-CF4829868F52}" srcOrd="0" destOrd="0" presId="urn:microsoft.com/office/officeart/2005/8/layout/chevron2"/>
    <dgm:cxn modelId="{A08CFF09-946E-4E8F-961F-0C510C5D8B81}" type="presOf" srcId="{32867359-935E-48E5-B5EE-6C4BE5DA13B9}" destId="{F241242E-8074-4E0B-91DC-21A6D7DCF481}" srcOrd="0" destOrd="0" presId="urn:microsoft.com/office/officeart/2005/8/layout/chevron2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4E4FEF02-AD11-42E1-8AD9-6010DEE7E072}" type="presOf" srcId="{BFDFB10A-902D-4B78-9007-9D2EDC3C25FA}" destId="{CD0C7295-2B88-462B-BD21-4C670CC1A1F2}" srcOrd="0" destOrd="0" presId="urn:microsoft.com/office/officeart/2005/8/layout/chevron2"/>
    <dgm:cxn modelId="{3F71E8D5-3696-4386-A66F-0274E383B740}" type="presOf" srcId="{2895F581-F86F-4119-AAAE-FD38AD3F5B2E}" destId="{79190A02-84A5-49B2-B1C3-57DC2F7EC148}" srcOrd="0" destOrd="0" presId="urn:microsoft.com/office/officeart/2005/8/layout/chevron2"/>
    <dgm:cxn modelId="{CB57E249-D867-4C10-9335-F87B7E757493}" type="presParOf" srcId="{CD0C7295-2B88-462B-BD21-4C670CC1A1F2}" destId="{E580CC64-A505-4A23-86D4-AED09E8F339D}" srcOrd="0" destOrd="0" presId="urn:microsoft.com/office/officeart/2005/8/layout/chevron2"/>
    <dgm:cxn modelId="{15ACFAE5-DC53-409F-A48B-E29381D1DA73}" type="presParOf" srcId="{E580CC64-A505-4A23-86D4-AED09E8F339D}" destId="{F241242E-8074-4E0B-91DC-21A6D7DCF481}" srcOrd="0" destOrd="0" presId="urn:microsoft.com/office/officeart/2005/8/layout/chevron2"/>
    <dgm:cxn modelId="{153889F3-9276-498A-8240-87E7192749B4}" type="presParOf" srcId="{E580CC64-A505-4A23-86D4-AED09E8F339D}" destId="{547C29DE-D260-4C92-AD66-AE30F563096A}" srcOrd="1" destOrd="0" presId="urn:microsoft.com/office/officeart/2005/8/layout/chevron2"/>
    <dgm:cxn modelId="{6459FA1B-CF12-4772-BED2-6ACF5BC3A31E}" type="presParOf" srcId="{CD0C7295-2B88-462B-BD21-4C670CC1A1F2}" destId="{A8DE3190-65EF-4C99-A94B-4A22DD1B1AD4}" srcOrd="1" destOrd="0" presId="urn:microsoft.com/office/officeart/2005/8/layout/chevron2"/>
    <dgm:cxn modelId="{695864A8-96A0-44B1-8F35-22E1C9F9B32A}" type="presParOf" srcId="{CD0C7295-2B88-462B-BD21-4C670CC1A1F2}" destId="{88F46B67-41A3-4906-871C-7EEAC2AF99DC}" srcOrd="2" destOrd="0" presId="urn:microsoft.com/office/officeart/2005/8/layout/chevron2"/>
    <dgm:cxn modelId="{3B3FEAC4-E637-4FA1-BF49-95BDB75417DF}" type="presParOf" srcId="{88F46B67-41A3-4906-871C-7EEAC2AF99DC}" destId="{D0B01D1C-CC11-498A-BBAF-5D0C5551D8E6}" srcOrd="0" destOrd="0" presId="urn:microsoft.com/office/officeart/2005/8/layout/chevron2"/>
    <dgm:cxn modelId="{07278E25-1B63-45E9-8806-4C5D28E7CAF6}" type="presParOf" srcId="{88F46B67-41A3-4906-871C-7EEAC2AF99DC}" destId="{BE95F701-EBBB-4912-9A20-CF4829868F52}" srcOrd="1" destOrd="0" presId="urn:microsoft.com/office/officeart/2005/8/layout/chevron2"/>
    <dgm:cxn modelId="{5452C495-03DA-4BCB-B034-C518AD07BEA4}" type="presParOf" srcId="{CD0C7295-2B88-462B-BD21-4C670CC1A1F2}" destId="{AF7532B8-DDF1-4A6F-97CF-7C15F901E6E2}" srcOrd="3" destOrd="0" presId="urn:microsoft.com/office/officeart/2005/8/layout/chevron2"/>
    <dgm:cxn modelId="{29A114F8-F7C3-43BE-B5F2-A0167CCAB792}" type="presParOf" srcId="{CD0C7295-2B88-462B-BD21-4C670CC1A1F2}" destId="{CC963335-A245-4833-AE38-8606B559D8AB}" srcOrd="4" destOrd="0" presId="urn:microsoft.com/office/officeart/2005/8/layout/chevron2"/>
    <dgm:cxn modelId="{E074D336-8B67-488D-A6C5-EB01EFF4D3F7}" type="presParOf" srcId="{CC963335-A245-4833-AE38-8606B559D8AB}" destId="{79190A02-84A5-49B2-B1C3-57DC2F7EC148}" srcOrd="0" destOrd="0" presId="urn:microsoft.com/office/officeart/2005/8/layout/chevron2"/>
    <dgm:cxn modelId="{0F7C4A49-1AA4-43FA-A832-FD7AA4A72743}" type="presParOf" srcId="{CC963335-A245-4833-AE38-8606B559D8AB}" destId="{CC507D39-5370-4BCA-B5A3-9093166B65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536C5-F116-4D6E-8B90-8E36F919A6AC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2F888-87E6-4C63-A0A2-8397E602F336}">
      <dgm:prSet phldrT="[Text]"/>
      <dgm:spPr/>
      <dgm:t>
        <a:bodyPr/>
        <a:lstStyle/>
        <a:p>
          <a:r>
            <a:rPr lang="en-US" dirty="0" smtClean="0"/>
            <a:t>Need</a:t>
          </a:r>
          <a:endParaRPr lang="en-US" dirty="0"/>
        </a:p>
      </dgm:t>
    </dgm:pt>
    <dgm:pt modelId="{5CEC5018-1315-49C2-8AF3-AF9084DD9ADF}" type="parTrans" cxnId="{3F9DCA38-228C-4584-9AF2-CEE3CD170D97}">
      <dgm:prSet/>
      <dgm:spPr/>
      <dgm:t>
        <a:bodyPr/>
        <a:lstStyle/>
        <a:p>
          <a:endParaRPr lang="en-US"/>
        </a:p>
      </dgm:t>
    </dgm:pt>
    <dgm:pt modelId="{79A0B5DF-BAA0-4299-9951-2B584343489E}" type="sibTrans" cxnId="{3F9DCA38-228C-4584-9AF2-CEE3CD170D97}">
      <dgm:prSet/>
      <dgm:spPr/>
      <dgm:t>
        <a:bodyPr/>
        <a:lstStyle/>
        <a:p>
          <a:endParaRPr lang="en-US"/>
        </a:p>
      </dgm:t>
    </dgm:pt>
    <dgm:pt modelId="{620C939E-C68D-492B-956B-25DCDDF07762}">
      <dgm:prSet phldrT="[Text]"/>
      <dgm:spPr/>
      <dgm:t>
        <a:bodyPr/>
        <a:lstStyle/>
        <a:p>
          <a:r>
            <a:rPr lang="en-US" dirty="0" smtClean="0"/>
            <a:t>CSV contains features and target together.</a:t>
          </a:r>
          <a:endParaRPr lang="en-US" dirty="0"/>
        </a:p>
      </dgm:t>
    </dgm:pt>
    <dgm:pt modelId="{88F603E2-22D8-4C74-A858-656B1D1DECF0}" type="parTrans" cxnId="{46C9FD84-67EA-41D7-932B-8FA94B908CAC}">
      <dgm:prSet/>
      <dgm:spPr/>
      <dgm:t>
        <a:bodyPr/>
        <a:lstStyle/>
        <a:p>
          <a:endParaRPr lang="en-US"/>
        </a:p>
      </dgm:t>
    </dgm:pt>
    <dgm:pt modelId="{42555DC6-05F4-4BE1-B3B4-F01DD491A65E}" type="sibTrans" cxnId="{46C9FD84-67EA-41D7-932B-8FA94B908CAC}">
      <dgm:prSet/>
      <dgm:spPr/>
      <dgm:t>
        <a:bodyPr/>
        <a:lstStyle/>
        <a:p>
          <a:endParaRPr lang="en-US"/>
        </a:p>
      </dgm:t>
    </dgm:pt>
    <dgm:pt modelId="{7E5CB4A1-49B1-49E2-A84D-2AA19038E30A}">
      <dgm:prSet phldrT="[Text]"/>
      <dgm:spPr/>
      <dgm:t>
        <a:bodyPr/>
        <a:lstStyle/>
        <a:p>
          <a:r>
            <a:rPr lang="en-US" dirty="0" smtClean="0"/>
            <a:t>CSV can contain string column values whose mapping is not defined</a:t>
          </a:r>
          <a:endParaRPr lang="en-US" dirty="0"/>
        </a:p>
      </dgm:t>
    </dgm:pt>
    <dgm:pt modelId="{55EA0E18-6C5E-41DF-A8C5-63F059AE0BC8}" type="parTrans" cxnId="{C4F5711B-9B4E-43F1-B56F-4412DAC142B5}">
      <dgm:prSet/>
      <dgm:spPr/>
      <dgm:t>
        <a:bodyPr/>
        <a:lstStyle/>
        <a:p>
          <a:endParaRPr lang="en-US"/>
        </a:p>
      </dgm:t>
    </dgm:pt>
    <dgm:pt modelId="{DF6A93AC-FE3F-4B6D-9C2B-7DB0A3DF588A}" type="sibTrans" cxnId="{C4F5711B-9B4E-43F1-B56F-4412DAC142B5}">
      <dgm:prSet/>
      <dgm:spPr/>
      <dgm:t>
        <a:bodyPr/>
        <a:lstStyle/>
        <a:p>
          <a:endParaRPr lang="en-US"/>
        </a:p>
      </dgm:t>
    </dgm:pt>
    <dgm:pt modelId="{1258968A-B296-4E65-ADAD-8C3184173504}">
      <dgm:prSet phldrT="[Text]"/>
      <dgm:spPr/>
      <dgm:t>
        <a:bodyPr/>
        <a:lstStyle/>
        <a:p>
          <a:r>
            <a:rPr lang="en-US" dirty="0" smtClean="0"/>
            <a:t>CSV can contain junk data (unwanted char, NAN ,NULL)</a:t>
          </a:r>
          <a:endParaRPr lang="en-US" dirty="0"/>
        </a:p>
      </dgm:t>
    </dgm:pt>
    <dgm:pt modelId="{5D2E3042-1EB0-4F5A-A221-8E03C7047E6D}" type="parTrans" cxnId="{70E556F5-5424-42C9-B705-F5EB65E075EE}">
      <dgm:prSet/>
      <dgm:spPr/>
      <dgm:t>
        <a:bodyPr/>
        <a:lstStyle/>
        <a:p>
          <a:endParaRPr lang="en-US"/>
        </a:p>
      </dgm:t>
    </dgm:pt>
    <dgm:pt modelId="{AB17B90E-A37A-4C8B-BFA1-045C10097770}" type="sibTrans" cxnId="{70E556F5-5424-42C9-B705-F5EB65E075EE}">
      <dgm:prSet/>
      <dgm:spPr/>
      <dgm:t>
        <a:bodyPr/>
        <a:lstStyle/>
        <a:p>
          <a:endParaRPr lang="en-US"/>
        </a:p>
      </dgm:t>
    </dgm:pt>
    <dgm:pt modelId="{F49F08B0-45D0-48CF-818A-0B49FBC3E036}">
      <dgm:prSet phldrT="[Text]"/>
      <dgm:spPr/>
      <dgm:t>
        <a:bodyPr/>
        <a:lstStyle/>
        <a:p>
          <a:r>
            <a:rPr lang="en-US" dirty="0" smtClean="0"/>
            <a:t>Data needed for training and testing is float type values </a:t>
          </a:r>
          <a:endParaRPr lang="en-US" dirty="0"/>
        </a:p>
      </dgm:t>
    </dgm:pt>
    <dgm:pt modelId="{AC8A7159-79A8-45A5-A5A6-834F3B2AD918}" type="parTrans" cxnId="{F836EF52-C491-47FD-BA90-CA36B542C201}">
      <dgm:prSet/>
      <dgm:spPr/>
      <dgm:t>
        <a:bodyPr/>
        <a:lstStyle/>
        <a:p>
          <a:endParaRPr lang="en-US"/>
        </a:p>
      </dgm:t>
    </dgm:pt>
    <dgm:pt modelId="{4588571D-2939-4794-875C-473ACCBB99C8}" type="sibTrans" cxnId="{F836EF52-C491-47FD-BA90-CA36B542C201}">
      <dgm:prSet/>
      <dgm:spPr/>
      <dgm:t>
        <a:bodyPr/>
        <a:lstStyle/>
        <a:p>
          <a:endParaRPr lang="en-US"/>
        </a:p>
      </dgm:t>
    </dgm:pt>
    <dgm:pt modelId="{D567E3C8-F7EB-439E-BD1E-AB4A003C79EC}">
      <dgm:prSet phldrT="[Text]"/>
      <dgm:spPr/>
      <dgm:t>
        <a:bodyPr/>
        <a:lstStyle/>
        <a:p>
          <a:r>
            <a:rPr lang="en-US" dirty="0" smtClean="0"/>
            <a:t>Splitting CSV to Train and Test sections.</a:t>
          </a:r>
          <a:endParaRPr lang="en-US" dirty="0"/>
        </a:p>
      </dgm:t>
    </dgm:pt>
    <dgm:pt modelId="{2888D53B-1621-4277-AFD7-FEB3E74AD6C7}" type="parTrans" cxnId="{EA505081-96C9-4ADD-9E4E-B77E854B7C30}">
      <dgm:prSet/>
      <dgm:spPr/>
      <dgm:t>
        <a:bodyPr/>
        <a:lstStyle/>
        <a:p>
          <a:endParaRPr lang="en-US"/>
        </a:p>
      </dgm:t>
    </dgm:pt>
    <dgm:pt modelId="{E0593946-5D45-4F25-8C0E-CBDE3E37CF15}" type="sibTrans" cxnId="{EA505081-96C9-4ADD-9E4E-B77E854B7C30}">
      <dgm:prSet/>
      <dgm:spPr/>
      <dgm:t>
        <a:bodyPr/>
        <a:lstStyle/>
        <a:p>
          <a:endParaRPr lang="en-US"/>
        </a:p>
      </dgm:t>
    </dgm:pt>
    <dgm:pt modelId="{B116814C-D2E1-4FD0-B84D-7025A05117EC}" type="pres">
      <dgm:prSet presAssocID="{D32536C5-F116-4D6E-8B90-8E36F919A6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129A3-C5C3-48C7-AC94-D5FB5E0FFE68}" type="pres">
      <dgm:prSet presAssocID="{F432F888-87E6-4C63-A0A2-8397E602F336}" presName="composite" presStyleCnt="0"/>
      <dgm:spPr/>
    </dgm:pt>
    <dgm:pt modelId="{03DE43B4-0518-4641-BD5E-788687831870}" type="pres">
      <dgm:prSet presAssocID="{F432F888-87E6-4C63-A0A2-8397E602F33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14EDC-54EA-41BC-8468-96DADB216941}" type="pres">
      <dgm:prSet presAssocID="{F432F888-87E6-4C63-A0A2-8397E602F33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E556F5-5424-42C9-B705-F5EB65E075EE}" srcId="{F432F888-87E6-4C63-A0A2-8397E602F336}" destId="{1258968A-B296-4E65-ADAD-8C3184173504}" srcOrd="2" destOrd="0" parTransId="{5D2E3042-1EB0-4F5A-A221-8E03C7047E6D}" sibTransId="{AB17B90E-A37A-4C8B-BFA1-045C10097770}"/>
    <dgm:cxn modelId="{4280C4F3-3D75-45A3-88F1-90DF81BE1C1E}" type="presOf" srcId="{1258968A-B296-4E65-ADAD-8C3184173504}" destId="{87C14EDC-54EA-41BC-8468-96DADB216941}" srcOrd="0" destOrd="2" presId="urn:microsoft.com/office/officeart/2005/8/layout/hList1"/>
    <dgm:cxn modelId="{EA505081-96C9-4ADD-9E4E-B77E854B7C30}" srcId="{F432F888-87E6-4C63-A0A2-8397E602F336}" destId="{D567E3C8-F7EB-439E-BD1E-AB4A003C79EC}" srcOrd="4" destOrd="0" parTransId="{2888D53B-1621-4277-AFD7-FEB3E74AD6C7}" sibTransId="{E0593946-5D45-4F25-8C0E-CBDE3E37CF15}"/>
    <dgm:cxn modelId="{940E7C34-8752-4B0C-851F-2398BBDBC8AA}" type="presOf" srcId="{D567E3C8-F7EB-439E-BD1E-AB4A003C79EC}" destId="{87C14EDC-54EA-41BC-8468-96DADB216941}" srcOrd="0" destOrd="4" presId="urn:microsoft.com/office/officeart/2005/8/layout/hList1"/>
    <dgm:cxn modelId="{72541340-E317-4D04-B17C-2B9F233E6FA6}" type="presOf" srcId="{D32536C5-F116-4D6E-8B90-8E36F919A6AC}" destId="{B116814C-D2E1-4FD0-B84D-7025A05117EC}" srcOrd="0" destOrd="0" presId="urn:microsoft.com/office/officeart/2005/8/layout/hList1"/>
    <dgm:cxn modelId="{9191E97C-C69B-4A5D-B36C-AEAE24D931C6}" type="presOf" srcId="{F49F08B0-45D0-48CF-818A-0B49FBC3E036}" destId="{87C14EDC-54EA-41BC-8468-96DADB216941}" srcOrd="0" destOrd="3" presId="urn:microsoft.com/office/officeart/2005/8/layout/hList1"/>
    <dgm:cxn modelId="{BD70BBDB-88AB-4E36-9A9F-C1D404321E41}" type="presOf" srcId="{F432F888-87E6-4C63-A0A2-8397E602F336}" destId="{03DE43B4-0518-4641-BD5E-788687831870}" srcOrd="0" destOrd="0" presId="urn:microsoft.com/office/officeart/2005/8/layout/hList1"/>
    <dgm:cxn modelId="{E59EEB40-AAE2-460A-B181-7C16EF0D2C18}" type="presOf" srcId="{7E5CB4A1-49B1-49E2-A84D-2AA19038E30A}" destId="{87C14EDC-54EA-41BC-8468-96DADB216941}" srcOrd="0" destOrd="1" presId="urn:microsoft.com/office/officeart/2005/8/layout/hList1"/>
    <dgm:cxn modelId="{F836EF52-C491-47FD-BA90-CA36B542C201}" srcId="{F432F888-87E6-4C63-A0A2-8397E602F336}" destId="{F49F08B0-45D0-48CF-818A-0B49FBC3E036}" srcOrd="3" destOrd="0" parTransId="{AC8A7159-79A8-45A5-A5A6-834F3B2AD918}" sibTransId="{4588571D-2939-4794-875C-473ACCBB99C8}"/>
    <dgm:cxn modelId="{C4F5711B-9B4E-43F1-B56F-4412DAC142B5}" srcId="{F432F888-87E6-4C63-A0A2-8397E602F336}" destId="{7E5CB4A1-49B1-49E2-A84D-2AA19038E30A}" srcOrd="1" destOrd="0" parTransId="{55EA0E18-6C5E-41DF-A8C5-63F059AE0BC8}" sibTransId="{DF6A93AC-FE3F-4B6D-9C2B-7DB0A3DF588A}"/>
    <dgm:cxn modelId="{3F9DCA38-228C-4584-9AF2-CEE3CD170D97}" srcId="{D32536C5-F116-4D6E-8B90-8E36F919A6AC}" destId="{F432F888-87E6-4C63-A0A2-8397E602F336}" srcOrd="0" destOrd="0" parTransId="{5CEC5018-1315-49C2-8AF3-AF9084DD9ADF}" sibTransId="{79A0B5DF-BAA0-4299-9951-2B584343489E}"/>
    <dgm:cxn modelId="{AD460FB7-BCC2-4651-9A8B-F398D843ACD7}" type="presOf" srcId="{620C939E-C68D-492B-956B-25DCDDF07762}" destId="{87C14EDC-54EA-41BC-8468-96DADB216941}" srcOrd="0" destOrd="0" presId="urn:microsoft.com/office/officeart/2005/8/layout/hList1"/>
    <dgm:cxn modelId="{46C9FD84-67EA-41D7-932B-8FA94B908CAC}" srcId="{F432F888-87E6-4C63-A0A2-8397E602F336}" destId="{620C939E-C68D-492B-956B-25DCDDF07762}" srcOrd="0" destOrd="0" parTransId="{88F603E2-22D8-4C74-A858-656B1D1DECF0}" sibTransId="{42555DC6-05F4-4BE1-B3B4-F01DD491A65E}"/>
    <dgm:cxn modelId="{A3C81809-361A-4B37-AA6E-785A74B029F2}" type="presParOf" srcId="{B116814C-D2E1-4FD0-B84D-7025A05117EC}" destId="{678129A3-C5C3-48C7-AC94-D5FB5E0FFE68}" srcOrd="0" destOrd="0" presId="urn:microsoft.com/office/officeart/2005/8/layout/hList1"/>
    <dgm:cxn modelId="{EBCE091E-20AF-42DE-A83A-79A46F433AFF}" type="presParOf" srcId="{678129A3-C5C3-48C7-AC94-D5FB5E0FFE68}" destId="{03DE43B4-0518-4641-BD5E-788687831870}" srcOrd="0" destOrd="0" presId="urn:microsoft.com/office/officeart/2005/8/layout/hList1"/>
    <dgm:cxn modelId="{E08C96BD-F7B8-442E-ACE2-407E42ACA818}" type="presParOf" srcId="{678129A3-C5C3-48C7-AC94-D5FB5E0FFE68}" destId="{87C14EDC-54EA-41BC-8468-96DADB2169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3600" dirty="0" smtClean="0"/>
            <a:t>Decision Tree</a:t>
          </a:r>
          <a:endParaRPr lang="en-US" sz="36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3600" dirty="0" smtClean="0"/>
            <a:t>KNN</a:t>
          </a:r>
          <a:endParaRPr lang="en-US" sz="36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CF726-F672-4612-81E3-E3659ADDA5C7}" type="presOf" srcId="{32867359-935E-48E5-B5EE-6C4BE5DA13B9}" destId="{F241242E-8074-4E0B-91DC-21A6D7DCF481}" srcOrd="0" destOrd="0" presId="urn:microsoft.com/office/officeart/2005/8/layout/chevron2"/>
    <dgm:cxn modelId="{F7271224-2A4D-4A40-9471-317592852F89}" type="presOf" srcId="{CCD5D181-BCA3-482D-9AC7-632E7AD1443B}" destId="{BE95F701-EBBB-4912-9A20-CF4829868F52}" srcOrd="0" destOrd="0" presId="urn:microsoft.com/office/officeart/2005/8/layout/chevron2"/>
    <dgm:cxn modelId="{75576DF2-FD7D-4386-89BD-1E4995D122AB}" type="presOf" srcId="{5AD8E14F-E6B0-4903-A09A-28C6C8941B82}" destId="{D0B01D1C-CC11-498A-BBAF-5D0C5551D8E6}" srcOrd="0" destOrd="0" presId="urn:microsoft.com/office/officeart/2005/8/layout/chevron2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999A37A1-0982-40F8-A89A-CE8C0D7C7AC7}" type="presOf" srcId="{C8858157-7C77-48BB-9B76-CBAF7AD918B0}" destId="{547C29DE-D260-4C92-AD66-AE30F563096A}" srcOrd="0" destOrd="0" presId="urn:microsoft.com/office/officeart/2005/8/layout/chevron2"/>
    <dgm:cxn modelId="{731E3958-2496-4535-9B8B-7737D73A23AC}" type="presOf" srcId="{BFDFB10A-902D-4B78-9007-9D2EDC3C25FA}" destId="{CD0C7295-2B88-462B-BD21-4C670CC1A1F2}" srcOrd="0" destOrd="0" presId="urn:microsoft.com/office/officeart/2005/8/layout/chevron2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4D347B40-F57D-4A49-B8CE-D16FE29CC07B}" type="presParOf" srcId="{CD0C7295-2B88-462B-BD21-4C670CC1A1F2}" destId="{E580CC64-A505-4A23-86D4-AED09E8F339D}" srcOrd="0" destOrd="0" presId="urn:microsoft.com/office/officeart/2005/8/layout/chevron2"/>
    <dgm:cxn modelId="{A7A72E08-CB1F-493F-8294-C3BB4DDA211B}" type="presParOf" srcId="{E580CC64-A505-4A23-86D4-AED09E8F339D}" destId="{F241242E-8074-4E0B-91DC-21A6D7DCF481}" srcOrd="0" destOrd="0" presId="urn:microsoft.com/office/officeart/2005/8/layout/chevron2"/>
    <dgm:cxn modelId="{DFF1FD2F-72EA-47B1-9FD0-AB1CCEA4E5A9}" type="presParOf" srcId="{E580CC64-A505-4A23-86D4-AED09E8F339D}" destId="{547C29DE-D260-4C92-AD66-AE30F563096A}" srcOrd="1" destOrd="0" presId="urn:microsoft.com/office/officeart/2005/8/layout/chevron2"/>
    <dgm:cxn modelId="{FD792D18-D285-4434-A13E-71CC5521B73F}" type="presParOf" srcId="{CD0C7295-2B88-462B-BD21-4C670CC1A1F2}" destId="{A8DE3190-65EF-4C99-A94B-4A22DD1B1AD4}" srcOrd="1" destOrd="0" presId="urn:microsoft.com/office/officeart/2005/8/layout/chevron2"/>
    <dgm:cxn modelId="{216BDE7D-CF7F-47D2-8898-81BD40001E7D}" type="presParOf" srcId="{CD0C7295-2B88-462B-BD21-4C670CC1A1F2}" destId="{88F46B67-41A3-4906-871C-7EEAC2AF99DC}" srcOrd="2" destOrd="0" presId="urn:microsoft.com/office/officeart/2005/8/layout/chevron2"/>
    <dgm:cxn modelId="{D4F7B259-FDE5-4825-AAC3-123270F84CAB}" type="presParOf" srcId="{88F46B67-41A3-4906-871C-7EEAC2AF99DC}" destId="{D0B01D1C-CC11-498A-BBAF-5D0C5551D8E6}" srcOrd="0" destOrd="0" presId="urn:microsoft.com/office/officeart/2005/8/layout/chevron2"/>
    <dgm:cxn modelId="{A71CBDD9-354D-406D-8E21-045C94CF72C7}" type="presParOf" srcId="{88F46B67-41A3-4906-871C-7EEAC2AF99DC}" destId="{BE95F701-EBBB-4912-9A20-CF4829868F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40AF0A-09E6-4662-91DA-2FA4ABF4C80F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3B63C-96AB-4513-8969-B748EFD0FBB3}">
      <dgm:prSet phldrT="[Text]"/>
      <dgm:spPr/>
      <dgm:t>
        <a:bodyPr/>
        <a:lstStyle/>
        <a:p>
          <a:r>
            <a:rPr lang="en-US" dirty="0" smtClean="0"/>
            <a:t>Weight &gt;= 150 g</a:t>
          </a:r>
          <a:endParaRPr lang="en-US" dirty="0"/>
        </a:p>
      </dgm:t>
    </dgm:pt>
    <dgm:pt modelId="{E0127B9E-E91C-48CF-972B-664AAE0CE262}" type="parTrans" cxnId="{4B401D94-23C8-4BFD-A0A7-F1EB108A173E}">
      <dgm:prSet/>
      <dgm:spPr/>
      <dgm:t>
        <a:bodyPr/>
        <a:lstStyle/>
        <a:p>
          <a:endParaRPr lang="en-US"/>
        </a:p>
      </dgm:t>
    </dgm:pt>
    <dgm:pt modelId="{5D8F5044-E25A-449F-8018-A580E0FFBE6B}" type="sibTrans" cxnId="{4B401D94-23C8-4BFD-A0A7-F1EB108A173E}">
      <dgm:prSet/>
      <dgm:spPr/>
      <dgm:t>
        <a:bodyPr/>
        <a:lstStyle/>
        <a:p>
          <a:endParaRPr lang="en-US"/>
        </a:p>
      </dgm:t>
    </dgm:pt>
    <dgm:pt modelId="{852A504A-4ADB-4FFA-A7BC-F0B80DE00000}">
      <dgm:prSet phldrT="[Text]"/>
      <dgm:spPr/>
      <dgm:t>
        <a:bodyPr/>
        <a:lstStyle/>
        <a:p>
          <a:r>
            <a:rPr lang="en-US" dirty="0" smtClean="0"/>
            <a:t>Is it Bumpy?</a:t>
          </a:r>
          <a:endParaRPr lang="en-US" dirty="0"/>
        </a:p>
      </dgm:t>
    </dgm:pt>
    <dgm:pt modelId="{1338D105-8A9B-4A01-8CBB-204C6C702E9C}" type="parTrans" cxnId="{D0BEF569-5B20-493F-980E-64083E95339B}">
      <dgm:prSet/>
      <dgm:spPr/>
      <dgm:t>
        <a:bodyPr/>
        <a:lstStyle/>
        <a:p>
          <a:endParaRPr lang="en-US"/>
        </a:p>
      </dgm:t>
    </dgm:pt>
    <dgm:pt modelId="{890F332F-EB72-4251-BF52-CF71235F6327}" type="sibTrans" cxnId="{D0BEF569-5B20-493F-980E-64083E95339B}">
      <dgm:prSet/>
      <dgm:spPr/>
      <dgm:t>
        <a:bodyPr/>
        <a:lstStyle/>
        <a:p>
          <a:endParaRPr lang="en-US"/>
        </a:p>
      </dgm:t>
    </dgm:pt>
    <dgm:pt modelId="{17EE3E0C-309D-4FEF-BA3D-EB8D1F4DCD05}">
      <dgm:prSet phldrT="[Text]"/>
      <dgm:spPr/>
      <dgm:t>
        <a:bodyPr/>
        <a:lstStyle/>
        <a:p>
          <a:r>
            <a:rPr lang="en-US" dirty="0" smtClean="0"/>
            <a:t>Yes(Orange)</a:t>
          </a:r>
          <a:endParaRPr lang="en-US" dirty="0"/>
        </a:p>
      </dgm:t>
    </dgm:pt>
    <dgm:pt modelId="{3FD19C02-17BF-4BAA-B10B-0D9EC93EE79B}" type="parTrans" cxnId="{AC472804-E232-4B41-8BA5-653865D97C54}">
      <dgm:prSet/>
      <dgm:spPr/>
      <dgm:t>
        <a:bodyPr/>
        <a:lstStyle/>
        <a:p>
          <a:endParaRPr lang="en-US"/>
        </a:p>
      </dgm:t>
    </dgm:pt>
    <dgm:pt modelId="{F212FA96-3616-4121-A683-FE093625774D}" type="sibTrans" cxnId="{AC472804-E232-4B41-8BA5-653865D97C54}">
      <dgm:prSet/>
      <dgm:spPr/>
      <dgm:t>
        <a:bodyPr/>
        <a:lstStyle/>
        <a:p>
          <a:endParaRPr lang="en-US"/>
        </a:p>
      </dgm:t>
    </dgm:pt>
    <dgm:pt modelId="{4F5CCC67-42BF-4C60-B612-B813A51EE0E2}">
      <dgm:prSet phldrT="[Text]"/>
      <dgm:spPr/>
      <dgm:t>
        <a:bodyPr/>
        <a:lstStyle/>
        <a:p>
          <a:r>
            <a:rPr lang="en-US" dirty="0" smtClean="0"/>
            <a:t>No(Apple)</a:t>
          </a:r>
          <a:endParaRPr lang="en-US" dirty="0"/>
        </a:p>
      </dgm:t>
    </dgm:pt>
    <dgm:pt modelId="{C1951488-F512-4FF9-A665-5A5626B38F5C}" type="parTrans" cxnId="{48D9B38C-DC6B-4A7A-86D3-FE1428453918}">
      <dgm:prSet/>
      <dgm:spPr/>
      <dgm:t>
        <a:bodyPr/>
        <a:lstStyle/>
        <a:p>
          <a:endParaRPr lang="en-US"/>
        </a:p>
      </dgm:t>
    </dgm:pt>
    <dgm:pt modelId="{83DFEF56-5068-40CE-84A1-1EC0C5C011EC}" type="sibTrans" cxnId="{48D9B38C-DC6B-4A7A-86D3-FE1428453918}">
      <dgm:prSet/>
      <dgm:spPr/>
      <dgm:t>
        <a:bodyPr/>
        <a:lstStyle/>
        <a:p>
          <a:endParaRPr lang="en-US"/>
        </a:p>
      </dgm:t>
    </dgm:pt>
    <dgm:pt modelId="{553924AF-4B47-4B98-A587-4402E0100D4B}">
      <dgm:prSet phldrT="[Text]"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13CA4A6-D350-4462-AA3D-13023F4060D4}" type="parTrans" cxnId="{872BBD50-93DF-479E-ABE6-681055432B9A}">
      <dgm:prSet/>
      <dgm:spPr/>
      <dgm:t>
        <a:bodyPr/>
        <a:lstStyle/>
        <a:p>
          <a:endParaRPr lang="en-US"/>
        </a:p>
      </dgm:t>
    </dgm:pt>
    <dgm:pt modelId="{AD4F26D0-7164-4DB1-81FD-A6499BEA6A66}" type="sibTrans" cxnId="{872BBD50-93DF-479E-ABE6-681055432B9A}">
      <dgm:prSet/>
      <dgm:spPr/>
      <dgm:t>
        <a:bodyPr/>
        <a:lstStyle/>
        <a:p>
          <a:endParaRPr lang="en-US"/>
        </a:p>
      </dgm:t>
    </dgm:pt>
    <dgm:pt modelId="{E6F3CF98-8A41-42A0-989F-48BD0448823C}" type="pres">
      <dgm:prSet presAssocID="{1040AF0A-09E6-4662-91DA-2FA4ABF4C8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0C88CD-43C1-426F-A48C-50503574ECA7}" type="pres">
      <dgm:prSet presAssocID="{87C3B63C-96AB-4513-8969-B748EFD0FBB3}" presName="hierRoot1" presStyleCnt="0"/>
      <dgm:spPr/>
    </dgm:pt>
    <dgm:pt modelId="{F83318A9-8F13-49B6-88FA-C63524C3CFCB}" type="pres">
      <dgm:prSet presAssocID="{87C3B63C-96AB-4513-8969-B748EFD0FBB3}" presName="composite" presStyleCnt="0"/>
      <dgm:spPr/>
    </dgm:pt>
    <dgm:pt modelId="{22647491-CFD6-4B38-8E35-0C1A0CF730DE}" type="pres">
      <dgm:prSet presAssocID="{87C3B63C-96AB-4513-8969-B748EFD0FBB3}" presName="image" presStyleLbl="node0" presStyleIdx="0" presStyleCnt="1"/>
      <dgm:spPr/>
    </dgm:pt>
    <dgm:pt modelId="{BD946359-4B54-4B60-9499-CF444AF57FBE}" type="pres">
      <dgm:prSet presAssocID="{87C3B63C-96AB-4513-8969-B748EFD0FBB3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C43715-0335-4434-B80C-3A927B5C74FE}" type="pres">
      <dgm:prSet presAssocID="{87C3B63C-96AB-4513-8969-B748EFD0FBB3}" presName="hierChild2" presStyleCnt="0"/>
      <dgm:spPr/>
    </dgm:pt>
    <dgm:pt modelId="{D64A03E7-1F34-4455-9A4F-7E390B64EEC6}" type="pres">
      <dgm:prSet presAssocID="{1338D105-8A9B-4A01-8CBB-204C6C702E9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E8C42F-AF11-4370-B9D2-A9CFF7610F2D}" type="pres">
      <dgm:prSet presAssocID="{852A504A-4ADB-4FFA-A7BC-F0B80DE00000}" presName="hierRoot2" presStyleCnt="0"/>
      <dgm:spPr/>
    </dgm:pt>
    <dgm:pt modelId="{3215CC3F-438D-402F-8AEA-18213C7CE4D5}" type="pres">
      <dgm:prSet presAssocID="{852A504A-4ADB-4FFA-A7BC-F0B80DE00000}" presName="composite2" presStyleCnt="0"/>
      <dgm:spPr/>
    </dgm:pt>
    <dgm:pt modelId="{68584C39-004F-482B-8359-1207013E64A5}" type="pres">
      <dgm:prSet presAssocID="{852A504A-4ADB-4FFA-A7BC-F0B80DE00000}" presName="image2" presStyleLbl="node2" presStyleIdx="0" presStyleCnt="2"/>
      <dgm:spPr/>
    </dgm:pt>
    <dgm:pt modelId="{5C0AAF9C-3356-4F0F-AC8A-123E4947A4CD}" type="pres">
      <dgm:prSet presAssocID="{852A504A-4ADB-4FFA-A7BC-F0B80DE00000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01879-CD58-4644-AF40-3CFFCDB6B1AD}" type="pres">
      <dgm:prSet presAssocID="{852A504A-4ADB-4FFA-A7BC-F0B80DE00000}" presName="hierChild3" presStyleCnt="0"/>
      <dgm:spPr/>
    </dgm:pt>
    <dgm:pt modelId="{0A7449C8-5F00-4D2A-91B3-6F0AD617A8F2}" type="pres">
      <dgm:prSet presAssocID="{3FD19C02-17BF-4BAA-B10B-0D9EC93EE79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AB2968-F971-4086-929C-03C8006FD552}" type="pres">
      <dgm:prSet presAssocID="{17EE3E0C-309D-4FEF-BA3D-EB8D1F4DCD05}" presName="hierRoot3" presStyleCnt="0"/>
      <dgm:spPr/>
    </dgm:pt>
    <dgm:pt modelId="{DD07E6F0-1A15-49D6-B1AD-FC9543CDEBD5}" type="pres">
      <dgm:prSet presAssocID="{17EE3E0C-309D-4FEF-BA3D-EB8D1F4DCD05}" presName="composite3" presStyleCnt="0"/>
      <dgm:spPr/>
    </dgm:pt>
    <dgm:pt modelId="{ECFE9308-A81D-42F8-B0B2-6979B064CE37}" type="pres">
      <dgm:prSet presAssocID="{17EE3E0C-309D-4FEF-BA3D-EB8D1F4DCD05}" presName="image3" presStyleLbl="node3" presStyleIdx="0" presStyleCnt="2"/>
      <dgm:spPr/>
    </dgm:pt>
    <dgm:pt modelId="{3826A55D-D5AA-4B76-AD31-B79ACD97D955}" type="pres">
      <dgm:prSet presAssocID="{17EE3E0C-309D-4FEF-BA3D-EB8D1F4DCD05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2B30B-472D-4229-8735-B8036C32D295}" type="pres">
      <dgm:prSet presAssocID="{17EE3E0C-309D-4FEF-BA3D-EB8D1F4DCD05}" presName="hierChild4" presStyleCnt="0"/>
      <dgm:spPr/>
    </dgm:pt>
    <dgm:pt modelId="{69A8986A-1CD2-46E2-AC42-E0F1DEF9A37C}" type="pres">
      <dgm:prSet presAssocID="{C1951488-F512-4FF9-A665-5A5626B38F5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4C42DED-9B8B-45C9-A341-074AAB45D8A1}" type="pres">
      <dgm:prSet presAssocID="{4F5CCC67-42BF-4C60-B612-B813A51EE0E2}" presName="hierRoot3" presStyleCnt="0"/>
      <dgm:spPr/>
    </dgm:pt>
    <dgm:pt modelId="{33B7F11E-0728-4737-AD6D-3061B8D7689D}" type="pres">
      <dgm:prSet presAssocID="{4F5CCC67-42BF-4C60-B612-B813A51EE0E2}" presName="composite3" presStyleCnt="0"/>
      <dgm:spPr/>
    </dgm:pt>
    <dgm:pt modelId="{A359834D-7144-47BF-9DEE-86D46DE5A0C1}" type="pres">
      <dgm:prSet presAssocID="{4F5CCC67-42BF-4C60-B612-B813A51EE0E2}" presName="image3" presStyleLbl="node3" presStyleIdx="1" presStyleCnt="2"/>
      <dgm:spPr/>
    </dgm:pt>
    <dgm:pt modelId="{38C5ADCE-930D-41C9-B5C4-78ADAC4746DA}" type="pres">
      <dgm:prSet presAssocID="{4F5CCC67-42BF-4C60-B612-B813A51EE0E2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6391DE-A96C-4609-9A91-C7A62A45AE2E}" type="pres">
      <dgm:prSet presAssocID="{4F5CCC67-42BF-4C60-B612-B813A51EE0E2}" presName="hierChild4" presStyleCnt="0"/>
      <dgm:spPr/>
    </dgm:pt>
    <dgm:pt modelId="{7882AF69-6259-423C-A0DA-1E5A36188B79}" type="pres">
      <dgm:prSet presAssocID="{F13CA4A6-D350-4462-AA3D-13023F4060D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7ECE132-38AB-4D54-8431-CDAB61A8FE31}" type="pres">
      <dgm:prSet presAssocID="{553924AF-4B47-4B98-A587-4402E0100D4B}" presName="hierRoot2" presStyleCnt="0"/>
      <dgm:spPr/>
    </dgm:pt>
    <dgm:pt modelId="{42BBA9E6-9EF8-40CD-A220-3BA2EFEB6448}" type="pres">
      <dgm:prSet presAssocID="{553924AF-4B47-4B98-A587-4402E0100D4B}" presName="composite2" presStyleCnt="0"/>
      <dgm:spPr/>
    </dgm:pt>
    <dgm:pt modelId="{B9153F23-7D0A-4A91-8468-DAB5514B2D5E}" type="pres">
      <dgm:prSet presAssocID="{553924AF-4B47-4B98-A587-4402E0100D4B}" presName="image2" presStyleLbl="node2" presStyleIdx="1" presStyleCnt="2"/>
      <dgm:spPr/>
    </dgm:pt>
    <dgm:pt modelId="{C33E3F51-9593-4326-B788-B6E0941C05A1}" type="pres">
      <dgm:prSet presAssocID="{553924AF-4B47-4B98-A587-4402E0100D4B}" presName="text2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0049E7-BDB3-4CD1-ADCB-0A40A142B8C4}" type="pres">
      <dgm:prSet presAssocID="{553924AF-4B47-4B98-A587-4402E0100D4B}" presName="hierChild3" presStyleCnt="0"/>
      <dgm:spPr/>
    </dgm:pt>
  </dgm:ptLst>
  <dgm:cxnLst>
    <dgm:cxn modelId="{AC060FEB-DFA4-4233-9926-FC1CA322980B}" type="presOf" srcId="{852A504A-4ADB-4FFA-A7BC-F0B80DE00000}" destId="{5C0AAF9C-3356-4F0F-AC8A-123E4947A4CD}" srcOrd="0" destOrd="0" presId="urn:microsoft.com/office/officeart/2009/layout/CirclePictureHierarchy"/>
    <dgm:cxn modelId="{4DF8FBC9-AC0D-4034-A1AE-7CFC5EBF42CC}" type="presOf" srcId="{87C3B63C-96AB-4513-8969-B748EFD0FBB3}" destId="{BD946359-4B54-4B60-9499-CF444AF57FBE}" srcOrd="0" destOrd="0" presId="urn:microsoft.com/office/officeart/2009/layout/CirclePictureHierarchy"/>
    <dgm:cxn modelId="{037FF813-005E-4525-BDBA-0DE1B6DA8F98}" type="presOf" srcId="{17EE3E0C-309D-4FEF-BA3D-EB8D1F4DCD05}" destId="{3826A55D-D5AA-4B76-AD31-B79ACD97D955}" srcOrd="0" destOrd="0" presId="urn:microsoft.com/office/officeart/2009/layout/CirclePictureHierarchy"/>
    <dgm:cxn modelId="{169233A0-6366-4ED5-A7E9-A615D827D75E}" type="presOf" srcId="{1338D105-8A9B-4A01-8CBB-204C6C702E9C}" destId="{D64A03E7-1F34-4455-9A4F-7E390B64EEC6}" srcOrd="0" destOrd="0" presId="urn:microsoft.com/office/officeart/2009/layout/CirclePictureHierarchy"/>
    <dgm:cxn modelId="{48D9B38C-DC6B-4A7A-86D3-FE1428453918}" srcId="{852A504A-4ADB-4FFA-A7BC-F0B80DE00000}" destId="{4F5CCC67-42BF-4C60-B612-B813A51EE0E2}" srcOrd="1" destOrd="0" parTransId="{C1951488-F512-4FF9-A665-5A5626B38F5C}" sibTransId="{83DFEF56-5068-40CE-84A1-1EC0C5C011EC}"/>
    <dgm:cxn modelId="{B09840B3-A833-4FE0-94CB-07CA270C379A}" type="presOf" srcId="{F13CA4A6-D350-4462-AA3D-13023F4060D4}" destId="{7882AF69-6259-423C-A0DA-1E5A36188B79}" srcOrd="0" destOrd="0" presId="urn:microsoft.com/office/officeart/2009/layout/CirclePictureHierarchy"/>
    <dgm:cxn modelId="{4C7115D1-298B-477D-8394-43AD88201BAC}" type="presOf" srcId="{553924AF-4B47-4B98-A587-4402E0100D4B}" destId="{C33E3F51-9593-4326-B788-B6E0941C05A1}" srcOrd="0" destOrd="0" presId="urn:microsoft.com/office/officeart/2009/layout/CirclePictureHierarchy"/>
    <dgm:cxn modelId="{4B401D94-23C8-4BFD-A0A7-F1EB108A173E}" srcId="{1040AF0A-09E6-4662-91DA-2FA4ABF4C80F}" destId="{87C3B63C-96AB-4513-8969-B748EFD0FBB3}" srcOrd="0" destOrd="0" parTransId="{E0127B9E-E91C-48CF-972B-664AAE0CE262}" sibTransId="{5D8F5044-E25A-449F-8018-A580E0FFBE6B}"/>
    <dgm:cxn modelId="{85B89D97-D204-46AF-AF83-85DB0EBF2A27}" type="presOf" srcId="{C1951488-F512-4FF9-A665-5A5626B38F5C}" destId="{69A8986A-1CD2-46E2-AC42-E0F1DEF9A37C}" srcOrd="0" destOrd="0" presId="urn:microsoft.com/office/officeart/2009/layout/CirclePictureHierarchy"/>
    <dgm:cxn modelId="{872BBD50-93DF-479E-ABE6-681055432B9A}" srcId="{87C3B63C-96AB-4513-8969-B748EFD0FBB3}" destId="{553924AF-4B47-4B98-A587-4402E0100D4B}" srcOrd="1" destOrd="0" parTransId="{F13CA4A6-D350-4462-AA3D-13023F4060D4}" sibTransId="{AD4F26D0-7164-4DB1-81FD-A6499BEA6A66}"/>
    <dgm:cxn modelId="{9696E059-E61E-4648-927F-F030779CC1D1}" type="presOf" srcId="{3FD19C02-17BF-4BAA-B10B-0D9EC93EE79B}" destId="{0A7449C8-5F00-4D2A-91B3-6F0AD617A8F2}" srcOrd="0" destOrd="0" presId="urn:microsoft.com/office/officeart/2009/layout/CirclePictureHierarchy"/>
    <dgm:cxn modelId="{AC472804-E232-4B41-8BA5-653865D97C54}" srcId="{852A504A-4ADB-4FFA-A7BC-F0B80DE00000}" destId="{17EE3E0C-309D-4FEF-BA3D-EB8D1F4DCD05}" srcOrd="0" destOrd="0" parTransId="{3FD19C02-17BF-4BAA-B10B-0D9EC93EE79B}" sibTransId="{F212FA96-3616-4121-A683-FE093625774D}"/>
    <dgm:cxn modelId="{D0BEF569-5B20-493F-980E-64083E95339B}" srcId="{87C3B63C-96AB-4513-8969-B748EFD0FBB3}" destId="{852A504A-4ADB-4FFA-A7BC-F0B80DE00000}" srcOrd="0" destOrd="0" parTransId="{1338D105-8A9B-4A01-8CBB-204C6C702E9C}" sibTransId="{890F332F-EB72-4251-BF52-CF71235F6327}"/>
    <dgm:cxn modelId="{BBCEB4AB-6579-49ED-9C08-A3D2A98DABD0}" type="presOf" srcId="{4F5CCC67-42BF-4C60-B612-B813A51EE0E2}" destId="{38C5ADCE-930D-41C9-B5C4-78ADAC4746DA}" srcOrd="0" destOrd="0" presId="urn:microsoft.com/office/officeart/2009/layout/CirclePictureHierarchy"/>
    <dgm:cxn modelId="{97595134-CFCF-40D7-90C6-A842B75C23A5}" type="presOf" srcId="{1040AF0A-09E6-4662-91DA-2FA4ABF4C80F}" destId="{E6F3CF98-8A41-42A0-989F-48BD0448823C}" srcOrd="0" destOrd="0" presId="urn:microsoft.com/office/officeart/2009/layout/CirclePictureHierarchy"/>
    <dgm:cxn modelId="{507F1D14-AC38-488D-AF84-ADDEF28DCAA3}" type="presParOf" srcId="{E6F3CF98-8A41-42A0-989F-48BD0448823C}" destId="{7C0C88CD-43C1-426F-A48C-50503574ECA7}" srcOrd="0" destOrd="0" presId="urn:microsoft.com/office/officeart/2009/layout/CirclePictureHierarchy"/>
    <dgm:cxn modelId="{2B22EC24-8DD8-4B26-BEA3-B75A1BEA989F}" type="presParOf" srcId="{7C0C88CD-43C1-426F-A48C-50503574ECA7}" destId="{F83318A9-8F13-49B6-88FA-C63524C3CFCB}" srcOrd="0" destOrd="0" presId="urn:microsoft.com/office/officeart/2009/layout/CirclePictureHierarchy"/>
    <dgm:cxn modelId="{697C077E-AAF6-4C92-8E29-F27529C4F09E}" type="presParOf" srcId="{F83318A9-8F13-49B6-88FA-C63524C3CFCB}" destId="{22647491-CFD6-4B38-8E35-0C1A0CF730DE}" srcOrd="0" destOrd="0" presId="urn:microsoft.com/office/officeart/2009/layout/CirclePictureHierarchy"/>
    <dgm:cxn modelId="{4ED9DDAD-1B44-448C-9DA2-26821E8375F3}" type="presParOf" srcId="{F83318A9-8F13-49B6-88FA-C63524C3CFCB}" destId="{BD946359-4B54-4B60-9499-CF444AF57FBE}" srcOrd="1" destOrd="0" presId="urn:microsoft.com/office/officeart/2009/layout/CirclePictureHierarchy"/>
    <dgm:cxn modelId="{EDC75744-E943-43AB-B147-A7E74471A5E8}" type="presParOf" srcId="{7C0C88CD-43C1-426F-A48C-50503574ECA7}" destId="{DCC43715-0335-4434-B80C-3A927B5C74FE}" srcOrd="1" destOrd="0" presId="urn:microsoft.com/office/officeart/2009/layout/CirclePictureHierarchy"/>
    <dgm:cxn modelId="{97B6F091-1634-48E8-88B4-66A390DC8A06}" type="presParOf" srcId="{DCC43715-0335-4434-B80C-3A927B5C74FE}" destId="{D64A03E7-1F34-4455-9A4F-7E390B64EEC6}" srcOrd="0" destOrd="0" presId="urn:microsoft.com/office/officeart/2009/layout/CirclePictureHierarchy"/>
    <dgm:cxn modelId="{7C9B7142-3979-4E58-B3A3-0FA8681DD681}" type="presParOf" srcId="{DCC43715-0335-4434-B80C-3A927B5C74FE}" destId="{8FE8C42F-AF11-4370-B9D2-A9CFF7610F2D}" srcOrd="1" destOrd="0" presId="urn:microsoft.com/office/officeart/2009/layout/CirclePictureHierarchy"/>
    <dgm:cxn modelId="{2D50115C-2964-4219-9669-FCDEE9C49739}" type="presParOf" srcId="{8FE8C42F-AF11-4370-B9D2-A9CFF7610F2D}" destId="{3215CC3F-438D-402F-8AEA-18213C7CE4D5}" srcOrd="0" destOrd="0" presId="urn:microsoft.com/office/officeart/2009/layout/CirclePictureHierarchy"/>
    <dgm:cxn modelId="{21148BDD-E714-4D1A-9D4F-C1003B72BCBD}" type="presParOf" srcId="{3215CC3F-438D-402F-8AEA-18213C7CE4D5}" destId="{68584C39-004F-482B-8359-1207013E64A5}" srcOrd="0" destOrd="0" presId="urn:microsoft.com/office/officeart/2009/layout/CirclePictureHierarchy"/>
    <dgm:cxn modelId="{329DBB11-ED4A-4DE3-83E2-D02190869848}" type="presParOf" srcId="{3215CC3F-438D-402F-8AEA-18213C7CE4D5}" destId="{5C0AAF9C-3356-4F0F-AC8A-123E4947A4CD}" srcOrd="1" destOrd="0" presId="urn:microsoft.com/office/officeart/2009/layout/CirclePictureHierarchy"/>
    <dgm:cxn modelId="{B36D7A90-8998-4924-9C15-329042F2B0AE}" type="presParOf" srcId="{8FE8C42F-AF11-4370-B9D2-A9CFF7610F2D}" destId="{8F801879-CD58-4644-AF40-3CFFCDB6B1AD}" srcOrd="1" destOrd="0" presId="urn:microsoft.com/office/officeart/2009/layout/CirclePictureHierarchy"/>
    <dgm:cxn modelId="{0F3671D8-78E5-4BCD-81A7-2AFD65A184CB}" type="presParOf" srcId="{8F801879-CD58-4644-AF40-3CFFCDB6B1AD}" destId="{0A7449C8-5F00-4D2A-91B3-6F0AD617A8F2}" srcOrd="0" destOrd="0" presId="urn:microsoft.com/office/officeart/2009/layout/CirclePictureHierarchy"/>
    <dgm:cxn modelId="{10352799-D7F2-47BC-B527-6CEC75BABA7F}" type="presParOf" srcId="{8F801879-CD58-4644-AF40-3CFFCDB6B1AD}" destId="{83AB2968-F971-4086-929C-03C8006FD552}" srcOrd="1" destOrd="0" presId="urn:microsoft.com/office/officeart/2009/layout/CirclePictureHierarchy"/>
    <dgm:cxn modelId="{CE41E38C-56F9-4FDA-99C5-1C09BCED1119}" type="presParOf" srcId="{83AB2968-F971-4086-929C-03C8006FD552}" destId="{DD07E6F0-1A15-49D6-B1AD-FC9543CDEBD5}" srcOrd="0" destOrd="0" presId="urn:microsoft.com/office/officeart/2009/layout/CirclePictureHierarchy"/>
    <dgm:cxn modelId="{0D7FC427-2710-45F4-9005-40DFA1EEC2DB}" type="presParOf" srcId="{DD07E6F0-1A15-49D6-B1AD-FC9543CDEBD5}" destId="{ECFE9308-A81D-42F8-B0B2-6979B064CE37}" srcOrd="0" destOrd="0" presId="urn:microsoft.com/office/officeart/2009/layout/CirclePictureHierarchy"/>
    <dgm:cxn modelId="{E9B10DCE-E53F-4FF6-8EFB-EA77CAF6BA7C}" type="presParOf" srcId="{DD07E6F0-1A15-49D6-B1AD-FC9543CDEBD5}" destId="{3826A55D-D5AA-4B76-AD31-B79ACD97D955}" srcOrd="1" destOrd="0" presId="urn:microsoft.com/office/officeart/2009/layout/CirclePictureHierarchy"/>
    <dgm:cxn modelId="{B7D03EAF-5235-465B-862C-64A282976746}" type="presParOf" srcId="{83AB2968-F971-4086-929C-03C8006FD552}" destId="{BA52B30B-472D-4229-8735-B8036C32D295}" srcOrd="1" destOrd="0" presId="urn:microsoft.com/office/officeart/2009/layout/CirclePictureHierarchy"/>
    <dgm:cxn modelId="{4BFF17A2-E95C-4553-A03C-5FF620EAE5A5}" type="presParOf" srcId="{8F801879-CD58-4644-AF40-3CFFCDB6B1AD}" destId="{69A8986A-1CD2-46E2-AC42-E0F1DEF9A37C}" srcOrd="2" destOrd="0" presId="urn:microsoft.com/office/officeart/2009/layout/CirclePictureHierarchy"/>
    <dgm:cxn modelId="{09F4E15D-3C46-42A1-B429-314A155CF3FA}" type="presParOf" srcId="{8F801879-CD58-4644-AF40-3CFFCDB6B1AD}" destId="{D4C42DED-9B8B-45C9-A341-074AAB45D8A1}" srcOrd="3" destOrd="0" presId="urn:microsoft.com/office/officeart/2009/layout/CirclePictureHierarchy"/>
    <dgm:cxn modelId="{0687730E-1C13-45B0-AEC6-FDBF77FBD541}" type="presParOf" srcId="{D4C42DED-9B8B-45C9-A341-074AAB45D8A1}" destId="{33B7F11E-0728-4737-AD6D-3061B8D7689D}" srcOrd="0" destOrd="0" presId="urn:microsoft.com/office/officeart/2009/layout/CirclePictureHierarchy"/>
    <dgm:cxn modelId="{6D457022-7BEB-4789-869A-FE573C4CC813}" type="presParOf" srcId="{33B7F11E-0728-4737-AD6D-3061B8D7689D}" destId="{A359834D-7144-47BF-9DEE-86D46DE5A0C1}" srcOrd="0" destOrd="0" presId="urn:microsoft.com/office/officeart/2009/layout/CirclePictureHierarchy"/>
    <dgm:cxn modelId="{757B8809-312C-4B08-BDD0-0B45A232D31C}" type="presParOf" srcId="{33B7F11E-0728-4737-AD6D-3061B8D7689D}" destId="{38C5ADCE-930D-41C9-B5C4-78ADAC4746DA}" srcOrd="1" destOrd="0" presId="urn:microsoft.com/office/officeart/2009/layout/CirclePictureHierarchy"/>
    <dgm:cxn modelId="{306C67FF-BDEC-4FF5-8BBE-669FC6670440}" type="presParOf" srcId="{D4C42DED-9B8B-45C9-A341-074AAB45D8A1}" destId="{006391DE-A96C-4609-9A91-C7A62A45AE2E}" srcOrd="1" destOrd="0" presId="urn:microsoft.com/office/officeart/2009/layout/CirclePictureHierarchy"/>
    <dgm:cxn modelId="{15CF7E27-3754-4E67-8563-DD7899A55D87}" type="presParOf" srcId="{DCC43715-0335-4434-B80C-3A927B5C74FE}" destId="{7882AF69-6259-423C-A0DA-1E5A36188B79}" srcOrd="2" destOrd="0" presId="urn:microsoft.com/office/officeart/2009/layout/CirclePictureHierarchy"/>
    <dgm:cxn modelId="{89E8EA29-EAD9-4FB8-B7F4-982956316813}" type="presParOf" srcId="{DCC43715-0335-4434-B80C-3A927B5C74FE}" destId="{C7ECE132-38AB-4D54-8431-CDAB61A8FE31}" srcOrd="3" destOrd="0" presId="urn:microsoft.com/office/officeart/2009/layout/CirclePictureHierarchy"/>
    <dgm:cxn modelId="{5A19200F-DB8C-40F4-8D79-C73945E41BA1}" type="presParOf" srcId="{C7ECE132-38AB-4D54-8431-CDAB61A8FE31}" destId="{42BBA9E6-9EF8-40CD-A220-3BA2EFEB6448}" srcOrd="0" destOrd="0" presId="urn:microsoft.com/office/officeart/2009/layout/CirclePictureHierarchy"/>
    <dgm:cxn modelId="{BBD98165-367B-46AA-AC0D-089BEAF6B4A9}" type="presParOf" srcId="{42BBA9E6-9EF8-40CD-A220-3BA2EFEB6448}" destId="{B9153F23-7D0A-4A91-8468-DAB5514B2D5E}" srcOrd="0" destOrd="0" presId="urn:microsoft.com/office/officeart/2009/layout/CirclePictureHierarchy"/>
    <dgm:cxn modelId="{DE9C1826-4B59-48E6-9664-8E7E2D69C024}" type="presParOf" srcId="{42BBA9E6-9EF8-40CD-A220-3BA2EFEB6448}" destId="{C33E3F51-9593-4326-B788-B6E0941C05A1}" srcOrd="1" destOrd="0" presId="urn:microsoft.com/office/officeart/2009/layout/CirclePictureHierarchy"/>
    <dgm:cxn modelId="{7F0BDFD1-64BD-4064-8298-7013F120B2B8}" type="presParOf" srcId="{C7ECE132-38AB-4D54-8431-CDAB61A8FE31}" destId="{3C0049E7-BDB3-4CD1-ADCB-0A40A142B8C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536C5-F116-4D6E-8B90-8E36F919A6AC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32F888-87E6-4C63-A0A2-8397E602F336}">
      <dgm:prSet phldrT="[Text]"/>
      <dgm:spPr/>
      <dgm:t>
        <a:bodyPr/>
        <a:lstStyle/>
        <a:p>
          <a:r>
            <a:rPr lang="en-US" dirty="0" smtClean="0"/>
            <a:t>Need</a:t>
          </a:r>
          <a:endParaRPr lang="en-US" dirty="0"/>
        </a:p>
      </dgm:t>
    </dgm:pt>
    <dgm:pt modelId="{5CEC5018-1315-49C2-8AF3-AF9084DD9ADF}" type="parTrans" cxnId="{3F9DCA38-228C-4584-9AF2-CEE3CD170D97}">
      <dgm:prSet/>
      <dgm:spPr/>
      <dgm:t>
        <a:bodyPr/>
        <a:lstStyle/>
        <a:p>
          <a:endParaRPr lang="en-US"/>
        </a:p>
      </dgm:t>
    </dgm:pt>
    <dgm:pt modelId="{79A0B5DF-BAA0-4299-9951-2B584343489E}" type="sibTrans" cxnId="{3F9DCA38-228C-4584-9AF2-CEE3CD170D97}">
      <dgm:prSet/>
      <dgm:spPr/>
      <dgm:t>
        <a:bodyPr/>
        <a:lstStyle/>
        <a:p>
          <a:endParaRPr lang="en-US"/>
        </a:p>
      </dgm:t>
    </dgm:pt>
    <dgm:pt modelId="{620C939E-C68D-492B-956B-25DCDDF07762}">
      <dgm:prSet phldrT="[Text]"/>
      <dgm:spPr/>
      <dgm:t>
        <a:bodyPr/>
        <a:lstStyle/>
        <a:p>
          <a:r>
            <a:rPr lang="en-US" dirty="0" smtClean="0"/>
            <a:t>To reduce processing time</a:t>
          </a:r>
          <a:endParaRPr lang="en-US" dirty="0"/>
        </a:p>
      </dgm:t>
    </dgm:pt>
    <dgm:pt modelId="{88F603E2-22D8-4C74-A858-656B1D1DECF0}" type="parTrans" cxnId="{46C9FD84-67EA-41D7-932B-8FA94B908CAC}">
      <dgm:prSet/>
      <dgm:spPr/>
      <dgm:t>
        <a:bodyPr/>
        <a:lstStyle/>
        <a:p>
          <a:endParaRPr lang="en-US"/>
        </a:p>
      </dgm:t>
    </dgm:pt>
    <dgm:pt modelId="{42555DC6-05F4-4BE1-B3B4-F01DD491A65E}" type="sibTrans" cxnId="{46C9FD84-67EA-41D7-932B-8FA94B908CAC}">
      <dgm:prSet/>
      <dgm:spPr/>
      <dgm:t>
        <a:bodyPr/>
        <a:lstStyle/>
        <a:p>
          <a:endParaRPr lang="en-US"/>
        </a:p>
      </dgm:t>
    </dgm:pt>
    <dgm:pt modelId="{003B8F0E-2B7D-46EC-97E0-DDDF15E712FE}">
      <dgm:prSet phldrT="[Text]"/>
      <dgm:spPr/>
      <dgm:t>
        <a:bodyPr/>
        <a:lstStyle/>
        <a:p>
          <a:r>
            <a:rPr lang="en-US" dirty="0" smtClean="0"/>
            <a:t>To reduce Training time</a:t>
          </a:r>
          <a:endParaRPr lang="en-US" dirty="0"/>
        </a:p>
      </dgm:t>
    </dgm:pt>
    <dgm:pt modelId="{2F2BCE35-BA9C-4C96-83D9-A129E008A9EE}" type="parTrans" cxnId="{D7D17465-8808-4182-9D6E-CDF17F5E4E8F}">
      <dgm:prSet/>
      <dgm:spPr/>
      <dgm:t>
        <a:bodyPr/>
        <a:lstStyle/>
        <a:p>
          <a:endParaRPr lang="en-US"/>
        </a:p>
      </dgm:t>
    </dgm:pt>
    <dgm:pt modelId="{D199A7D5-1240-40F8-80D3-E7AB0916DE55}" type="sibTrans" cxnId="{D7D17465-8808-4182-9D6E-CDF17F5E4E8F}">
      <dgm:prSet/>
      <dgm:spPr/>
      <dgm:t>
        <a:bodyPr/>
        <a:lstStyle/>
        <a:p>
          <a:endParaRPr lang="en-US"/>
        </a:p>
      </dgm:t>
    </dgm:pt>
    <dgm:pt modelId="{7B29CADE-A45D-4766-B5D3-1EDFF2D1AE6C}">
      <dgm:prSet phldrT="[Text]"/>
      <dgm:spPr/>
      <dgm:t>
        <a:bodyPr/>
        <a:lstStyle/>
        <a:p>
          <a:r>
            <a:rPr lang="en-US" dirty="0" smtClean="0"/>
            <a:t>To increase Accuracy</a:t>
          </a:r>
          <a:endParaRPr lang="en-US" dirty="0"/>
        </a:p>
      </dgm:t>
    </dgm:pt>
    <dgm:pt modelId="{D96F3C0C-D15B-4529-9FDA-B15A9C8FBE25}" type="parTrans" cxnId="{744D0914-6054-4AD9-AD79-DBF2D6E5D016}">
      <dgm:prSet/>
      <dgm:spPr/>
      <dgm:t>
        <a:bodyPr/>
        <a:lstStyle/>
        <a:p>
          <a:endParaRPr lang="en-US"/>
        </a:p>
      </dgm:t>
    </dgm:pt>
    <dgm:pt modelId="{E95C3203-3B11-4AB8-83B8-DE9CD1072FA9}" type="sibTrans" cxnId="{744D0914-6054-4AD9-AD79-DBF2D6E5D016}">
      <dgm:prSet/>
      <dgm:spPr/>
      <dgm:t>
        <a:bodyPr/>
        <a:lstStyle/>
        <a:p>
          <a:endParaRPr lang="en-US"/>
        </a:p>
      </dgm:t>
    </dgm:pt>
    <dgm:pt modelId="{C5038391-0E5D-447C-9425-16374F0AC4B8}">
      <dgm:prSet phldrT="[Text]"/>
      <dgm:spPr/>
      <dgm:t>
        <a:bodyPr/>
        <a:lstStyle/>
        <a:p>
          <a:r>
            <a:rPr lang="en-US" dirty="0" smtClean="0"/>
            <a:t>To reduce model file size</a:t>
          </a:r>
          <a:endParaRPr lang="en-US" dirty="0"/>
        </a:p>
      </dgm:t>
    </dgm:pt>
    <dgm:pt modelId="{1DC624BC-4F55-4CCE-BBD4-BBAD030FC625}" type="parTrans" cxnId="{49CBA7E8-44C8-4017-8115-33D8200CC3A7}">
      <dgm:prSet/>
      <dgm:spPr/>
      <dgm:t>
        <a:bodyPr/>
        <a:lstStyle/>
        <a:p>
          <a:endParaRPr lang="en-US"/>
        </a:p>
      </dgm:t>
    </dgm:pt>
    <dgm:pt modelId="{213A6F60-464E-4800-B12E-182A7D0103EF}" type="sibTrans" cxnId="{49CBA7E8-44C8-4017-8115-33D8200CC3A7}">
      <dgm:prSet/>
      <dgm:spPr/>
      <dgm:t>
        <a:bodyPr/>
        <a:lstStyle/>
        <a:p>
          <a:endParaRPr lang="en-US"/>
        </a:p>
      </dgm:t>
    </dgm:pt>
    <dgm:pt modelId="{E7B8CAA8-5F0C-42F9-959B-BF9AEAF1A084}">
      <dgm:prSet phldrT="[Text]"/>
      <dgm:spPr/>
      <dgm:t>
        <a:bodyPr/>
        <a:lstStyle/>
        <a:p>
          <a:r>
            <a:rPr lang="en-US" dirty="0" smtClean="0"/>
            <a:t>Types</a:t>
          </a:r>
          <a:endParaRPr lang="en-US" dirty="0"/>
        </a:p>
      </dgm:t>
    </dgm:pt>
    <dgm:pt modelId="{69AC3E9A-A597-4FE9-B509-37BBC0E5458B}" type="parTrans" cxnId="{0D1DB886-37E6-4F01-8045-46BE0ADDA442}">
      <dgm:prSet/>
      <dgm:spPr/>
      <dgm:t>
        <a:bodyPr/>
        <a:lstStyle/>
        <a:p>
          <a:endParaRPr lang="en-US"/>
        </a:p>
      </dgm:t>
    </dgm:pt>
    <dgm:pt modelId="{FEC9787F-2EF6-47BF-B12F-9DFAFF0E3647}" type="sibTrans" cxnId="{0D1DB886-37E6-4F01-8045-46BE0ADDA442}">
      <dgm:prSet/>
      <dgm:spPr/>
      <dgm:t>
        <a:bodyPr/>
        <a:lstStyle/>
        <a:p>
          <a:endParaRPr lang="en-US"/>
        </a:p>
      </dgm:t>
    </dgm:pt>
    <dgm:pt modelId="{01CD26F0-0608-4BDD-8DFC-134885CEA82E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CF2ED2E9-72A8-42C4-BA4A-A471C186CD1A}" type="parTrans" cxnId="{918459B4-A83E-4A4E-9152-9B5E6FC98F88}">
      <dgm:prSet/>
      <dgm:spPr/>
      <dgm:t>
        <a:bodyPr/>
        <a:lstStyle/>
        <a:p>
          <a:endParaRPr lang="en-US"/>
        </a:p>
      </dgm:t>
    </dgm:pt>
    <dgm:pt modelId="{E0D5FBD6-ECB2-4A56-B636-28D36E3CFDBB}" type="sibTrans" cxnId="{918459B4-A83E-4A4E-9152-9B5E6FC98F88}">
      <dgm:prSet/>
      <dgm:spPr/>
      <dgm:t>
        <a:bodyPr/>
        <a:lstStyle/>
        <a:p>
          <a:endParaRPr lang="en-US"/>
        </a:p>
      </dgm:t>
    </dgm:pt>
    <dgm:pt modelId="{2C31B438-8514-40CA-BF74-ECEB9C279A28}">
      <dgm:prSet phldrT="[Text]"/>
      <dgm:spPr/>
      <dgm:t>
        <a:bodyPr/>
        <a:lstStyle/>
        <a:p>
          <a:r>
            <a:rPr lang="en-US" dirty="0" smtClean="0"/>
            <a:t>Chi-squared</a:t>
          </a:r>
          <a:endParaRPr lang="en-US" dirty="0"/>
        </a:p>
      </dgm:t>
    </dgm:pt>
    <dgm:pt modelId="{841EBED8-1CED-4250-8556-E11A86AC5BA5}" type="parTrans" cxnId="{8723B6CA-8FB8-45D5-9987-DA28944A4BC7}">
      <dgm:prSet/>
      <dgm:spPr/>
      <dgm:t>
        <a:bodyPr/>
        <a:lstStyle/>
        <a:p>
          <a:endParaRPr lang="en-US"/>
        </a:p>
      </dgm:t>
    </dgm:pt>
    <dgm:pt modelId="{AE69376E-455E-4D6A-A111-0F8EFBE55EC5}" type="sibTrans" cxnId="{8723B6CA-8FB8-45D5-9987-DA28944A4BC7}">
      <dgm:prSet/>
      <dgm:spPr/>
      <dgm:t>
        <a:bodyPr/>
        <a:lstStyle/>
        <a:p>
          <a:endParaRPr lang="en-US"/>
        </a:p>
      </dgm:t>
    </dgm:pt>
    <dgm:pt modelId="{D02EF29A-6FBC-48C8-9C06-8F283BF80AF0}">
      <dgm:prSet phldrT="[Text]"/>
      <dgm:spPr/>
      <dgm:t>
        <a:bodyPr/>
        <a:lstStyle/>
        <a:p>
          <a:r>
            <a:rPr lang="en-US" dirty="0" smtClean="0"/>
            <a:t>PCA</a:t>
          </a:r>
          <a:endParaRPr lang="en-US" dirty="0"/>
        </a:p>
      </dgm:t>
    </dgm:pt>
    <dgm:pt modelId="{E62AB736-4AF4-4873-9E4E-D4B21A1160E2}" type="parTrans" cxnId="{97A67E3A-6883-4DA3-BC01-A9C02ADC9830}">
      <dgm:prSet/>
      <dgm:spPr/>
      <dgm:t>
        <a:bodyPr/>
        <a:lstStyle/>
        <a:p>
          <a:endParaRPr lang="en-US"/>
        </a:p>
      </dgm:t>
    </dgm:pt>
    <dgm:pt modelId="{F41F875A-81AD-4031-9169-FAD05DF85ED1}" type="sibTrans" cxnId="{97A67E3A-6883-4DA3-BC01-A9C02ADC9830}">
      <dgm:prSet/>
      <dgm:spPr/>
      <dgm:t>
        <a:bodyPr/>
        <a:lstStyle/>
        <a:p>
          <a:endParaRPr lang="en-US"/>
        </a:p>
      </dgm:t>
    </dgm:pt>
    <dgm:pt modelId="{B116814C-D2E1-4FD0-B84D-7025A05117EC}" type="pres">
      <dgm:prSet presAssocID="{D32536C5-F116-4D6E-8B90-8E36F919A6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129A3-C5C3-48C7-AC94-D5FB5E0FFE68}" type="pres">
      <dgm:prSet presAssocID="{F432F888-87E6-4C63-A0A2-8397E602F336}" presName="composite" presStyleCnt="0"/>
      <dgm:spPr/>
    </dgm:pt>
    <dgm:pt modelId="{03DE43B4-0518-4641-BD5E-788687831870}" type="pres">
      <dgm:prSet presAssocID="{F432F888-87E6-4C63-A0A2-8397E602F33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14EDC-54EA-41BC-8468-96DADB216941}" type="pres">
      <dgm:prSet presAssocID="{F432F888-87E6-4C63-A0A2-8397E602F33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36E7A-2C91-496D-B18E-A64D66C60F8F}" type="pres">
      <dgm:prSet presAssocID="{79A0B5DF-BAA0-4299-9951-2B584343489E}" presName="space" presStyleCnt="0"/>
      <dgm:spPr/>
    </dgm:pt>
    <dgm:pt modelId="{E953BD94-64A5-4749-98F1-950417BDC6FC}" type="pres">
      <dgm:prSet presAssocID="{E7B8CAA8-5F0C-42F9-959B-BF9AEAF1A084}" presName="composite" presStyleCnt="0"/>
      <dgm:spPr/>
    </dgm:pt>
    <dgm:pt modelId="{3851F650-A441-49F3-90CC-6EAB0BCACE50}" type="pres">
      <dgm:prSet presAssocID="{E7B8CAA8-5F0C-42F9-959B-BF9AEAF1A08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552C8-8CE6-486B-9986-370E18F69A56}" type="pres">
      <dgm:prSet presAssocID="{E7B8CAA8-5F0C-42F9-959B-BF9AEAF1A08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6D549-3652-4A26-AE58-F23FA0FD21EE}" type="presOf" srcId="{E7B8CAA8-5F0C-42F9-959B-BF9AEAF1A084}" destId="{3851F650-A441-49F3-90CC-6EAB0BCACE50}" srcOrd="0" destOrd="0" presId="urn:microsoft.com/office/officeart/2005/8/layout/hList1"/>
    <dgm:cxn modelId="{918459B4-A83E-4A4E-9152-9B5E6FC98F88}" srcId="{E7B8CAA8-5F0C-42F9-959B-BF9AEAF1A084}" destId="{01CD26F0-0608-4BDD-8DFC-134885CEA82E}" srcOrd="0" destOrd="0" parTransId="{CF2ED2E9-72A8-42C4-BA4A-A471C186CD1A}" sibTransId="{E0D5FBD6-ECB2-4A56-B636-28D36E3CFDBB}"/>
    <dgm:cxn modelId="{8723B6CA-8FB8-45D5-9987-DA28944A4BC7}" srcId="{E7B8CAA8-5F0C-42F9-959B-BF9AEAF1A084}" destId="{2C31B438-8514-40CA-BF74-ECEB9C279A28}" srcOrd="1" destOrd="0" parTransId="{841EBED8-1CED-4250-8556-E11A86AC5BA5}" sibTransId="{AE69376E-455E-4D6A-A111-0F8EFBE55EC5}"/>
    <dgm:cxn modelId="{D7D17465-8808-4182-9D6E-CDF17F5E4E8F}" srcId="{F432F888-87E6-4C63-A0A2-8397E602F336}" destId="{003B8F0E-2B7D-46EC-97E0-DDDF15E712FE}" srcOrd="1" destOrd="0" parTransId="{2F2BCE35-BA9C-4C96-83D9-A129E008A9EE}" sibTransId="{D199A7D5-1240-40F8-80D3-E7AB0916DE55}"/>
    <dgm:cxn modelId="{952F1DB5-D979-4D70-B17B-83EAB7BD2598}" type="presOf" srcId="{7B29CADE-A45D-4766-B5D3-1EDFF2D1AE6C}" destId="{87C14EDC-54EA-41BC-8468-96DADB216941}" srcOrd="0" destOrd="2" presId="urn:microsoft.com/office/officeart/2005/8/layout/hList1"/>
    <dgm:cxn modelId="{1F6494AB-250B-4255-9A8A-0BE1939E2426}" type="presOf" srcId="{620C939E-C68D-492B-956B-25DCDDF07762}" destId="{87C14EDC-54EA-41BC-8468-96DADB216941}" srcOrd="0" destOrd="0" presId="urn:microsoft.com/office/officeart/2005/8/layout/hList1"/>
    <dgm:cxn modelId="{744D0914-6054-4AD9-AD79-DBF2D6E5D016}" srcId="{F432F888-87E6-4C63-A0A2-8397E602F336}" destId="{7B29CADE-A45D-4766-B5D3-1EDFF2D1AE6C}" srcOrd="2" destOrd="0" parTransId="{D96F3C0C-D15B-4529-9FDA-B15A9C8FBE25}" sibTransId="{E95C3203-3B11-4AB8-83B8-DE9CD1072FA9}"/>
    <dgm:cxn modelId="{DDAE1FAD-A320-4B7E-A212-EEC269170936}" type="presOf" srcId="{C5038391-0E5D-447C-9425-16374F0AC4B8}" destId="{87C14EDC-54EA-41BC-8468-96DADB216941}" srcOrd="0" destOrd="3" presId="urn:microsoft.com/office/officeart/2005/8/layout/hList1"/>
    <dgm:cxn modelId="{5ACA806F-508E-4B96-9CE3-91752A77C18F}" type="presOf" srcId="{D32536C5-F116-4D6E-8B90-8E36F919A6AC}" destId="{B116814C-D2E1-4FD0-B84D-7025A05117EC}" srcOrd="0" destOrd="0" presId="urn:microsoft.com/office/officeart/2005/8/layout/hList1"/>
    <dgm:cxn modelId="{4E5976BE-5120-4887-8EB1-EB2E3B4ADB96}" type="presOf" srcId="{01CD26F0-0608-4BDD-8DFC-134885CEA82E}" destId="{DA4552C8-8CE6-486B-9986-370E18F69A56}" srcOrd="0" destOrd="0" presId="urn:microsoft.com/office/officeart/2005/8/layout/hList1"/>
    <dgm:cxn modelId="{9F2766EA-92A9-4194-85AD-C44358581DCB}" type="presOf" srcId="{2C31B438-8514-40CA-BF74-ECEB9C279A28}" destId="{DA4552C8-8CE6-486B-9986-370E18F69A56}" srcOrd="0" destOrd="1" presId="urn:microsoft.com/office/officeart/2005/8/layout/hList1"/>
    <dgm:cxn modelId="{3F72FA6D-D67E-4E48-9644-1C858ACF0911}" type="presOf" srcId="{D02EF29A-6FBC-48C8-9C06-8F283BF80AF0}" destId="{DA4552C8-8CE6-486B-9986-370E18F69A56}" srcOrd="0" destOrd="2" presId="urn:microsoft.com/office/officeart/2005/8/layout/hList1"/>
    <dgm:cxn modelId="{3F9DCA38-228C-4584-9AF2-CEE3CD170D97}" srcId="{D32536C5-F116-4D6E-8B90-8E36F919A6AC}" destId="{F432F888-87E6-4C63-A0A2-8397E602F336}" srcOrd="0" destOrd="0" parTransId="{5CEC5018-1315-49C2-8AF3-AF9084DD9ADF}" sibTransId="{79A0B5DF-BAA0-4299-9951-2B584343489E}"/>
    <dgm:cxn modelId="{97A67E3A-6883-4DA3-BC01-A9C02ADC9830}" srcId="{E7B8CAA8-5F0C-42F9-959B-BF9AEAF1A084}" destId="{D02EF29A-6FBC-48C8-9C06-8F283BF80AF0}" srcOrd="2" destOrd="0" parTransId="{E62AB736-4AF4-4873-9E4E-D4B21A1160E2}" sibTransId="{F41F875A-81AD-4031-9169-FAD05DF85ED1}"/>
    <dgm:cxn modelId="{0D1DB886-37E6-4F01-8045-46BE0ADDA442}" srcId="{D32536C5-F116-4D6E-8B90-8E36F919A6AC}" destId="{E7B8CAA8-5F0C-42F9-959B-BF9AEAF1A084}" srcOrd="1" destOrd="0" parTransId="{69AC3E9A-A597-4FE9-B509-37BBC0E5458B}" sibTransId="{FEC9787F-2EF6-47BF-B12F-9DFAFF0E3647}"/>
    <dgm:cxn modelId="{C26D90EF-082E-41C8-9B7A-C4DECE56D835}" type="presOf" srcId="{F432F888-87E6-4C63-A0A2-8397E602F336}" destId="{03DE43B4-0518-4641-BD5E-788687831870}" srcOrd="0" destOrd="0" presId="urn:microsoft.com/office/officeart/2005/8/layout/hList1"/>
    <dgm:cxn modelId="{49CBA7E8-44C8-4017-8115-33D8200CC3A7}" srcId="{F432F888-87E6-4C63-A0A2-8397E602F336}" destId="{C5038391-0E5D-447C-9425-16374F0AC4B8}" srcOrd="3" destOrd="0" parTransId="{1DC624BC-4F55-4CCE-BBD4-BBAD030FC625}" sibTransId="{213A6F60-464E-4800-B12E-182A7D0103EF}"/>
    <dgm:cxn modelId="{F3002F0F-45CC-4890-9EF4-8FB4386335B6}" type="presOf" srcId="{003B8F0E-2B7D-46EC-97E0-DDDF15E712FE}" destId="{87C14EDC-54EA-41BC-8468-96DADB216941}" srcOrd="0" destOrd="1" presId="urn:microsoft.com/office/officeart/2005/8/layout/hList1"/>
    <dgm:cxn modelId="{46C9FD84-67EA-41D7-932B-8FA94B908CAC}" srcId="{F432F888-87E6-4C63-A0A2-8397E602F336}" destId="{620C939E-C68D-492B-956B-25DCDDF07762}" srcOrd="0" destOrd="0" parTransId="{88F603E2-22D8-4C74-A858-656B1D1DECF0}" sibTransId="{42555DC6-05F4-4BE1-B3B4-F01DD491A65E}"/>
    <dgm:cxn modelId="{F6411119-ED8A-4002-9C0D-C7C329C39041}" type="presParOf" srcId="{B116814C-D2E1-4FD0-B84D-7025A05117EC}" destId="{678129A3-C5C3-48C7-AC94-D5FB5E0FFE68}" srcOrd="0" destOrd="0" presId="urn:microsoft.com/office/officeart/2005/8/layout/hList1"/>
    <dgm:cxn modelId="{4A8EF10D-18E4-417F-98B3-87EC259B81C7}" type="presParOf" srcId="{678129A3-C5C3-48C7-AC94-D5FB5E0FFE68}" destId="{03DE43B4-0518-4641-BD5E-788687831870}" srcOrd="0" destOrd="0" presId="urn:microsoft.com/office/officeart/2005/8/layout/hList1"/>
    <dgm:cxn modelId="{3B01FF51-A9EA-45F4-B561-3D8A3748C1D5}" type="presParOf" srcId="{678129A3-C5C3-48C7-AC94-D5FB5E0FFE68}" destId="{87C14EDC-54EA-41BC-8468-96DADB216941}" srcOrd="1" destOrd="0" presId="urn:microsoft.com/office/officeart/2005/8/layout/hList1"/>
    <dgm:cxn modelId="{9103DCA0-E002-4348-A5AE-9E2F2D5766E4}" type="presParOf" srcId="{B116814C-D2E1-4FD0-B84D-7025A05117EC}" destId="{C8A36E7A-2C91-496D-B18E-A64D66C60F8F}" srcOrd="1" destOrd="0" presId="urn:microsoft.com/office/officeart/2005/8/layout/hList1"/>
    <dgm:cxn modelId="{F4153D75-5DC3-48A9-8DD7-6841F9EB2AB0}" type="presParOf" srcId="{B116814C-D2E1-4FD0-B84D-7025A05117EC}" destId="{E953BD94-64A5-4749-98F1-950417BDC6FC}" srcOrd="2" destOrd="0" presId="urn:microsoft.com/office/officeart/2005/8/layout/hList1"/>
    <dgm:cxn modelId="{655E320C-BAAA-4FDA-8D0D-EAFB69A0BF2A}" type="presParOf" srcId="{E953BD94-64A5-4749-98F1-950417BDC6FC}" destId="{3851F650-A441-49F3-90CC-6EAB0BCACE50}" srcOrd="0" destOrd="0" presId="urn:microsoft.com/office/officeart/2005/8/layout/hList1"/>
    <dgm:cxn modelId="{8AE8B66E-D189-4B95-BB40-4AB478E5D315}" type="presParOf" srcId="{E953BD94-64A5-4749-98F1-950417BDC6FC}" destId="{DA4552C8-8CE6-486B-9986-370E18F69A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400" dirty="0" smtClean="0"/>
            <a:t>1</a:t>
          </a:r>
          <a:endParaRPr lang="en-US" sz="24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400" dirty="0" smtClean="0"/>
            <a:t>Data processing</a:t>
          </a:r>
          <a:endParaRPr lang="en-US" sz="24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400" dirty="0" smtClean="0"/>
            <a:t>2</a:t>
          </a:r>
          <a:endParaRPr lang="en-US" sz="24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400" dirty="0" smtClean="0"/>
            <a:t>Data Filtering</a:t>
          </a:r>
          <a:endParaRPr lang="en-US" sz="24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400" dirty="0" smtClean="0"/>
            <a:t>3</a:t>
          </a:r>
          <a:endParaRPr lang="en-US" sz="24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400" dirty="0" smtClean="0"/>
            <a:t>Train Model</a:t>
          </a:r>
          <a:endParaRPr lang="en-US" sz="2400" dirty="0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400" dirty="0" smtClean="0"/>
            <a:t>4</a:t>
          </a:r>
          <a:endParaRPr lang="en-US" sz="24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400" dirty="0" smtClean="0"/>
            <a:t>Save Model</a:t>
          </a:r>
          <a:endParaRPr lang="en-US" sz="24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B6A45B-E047-4487-81B8-D2BD86C918D0}" type="presOf" srcId="{35037E2A-5FD0-43DA-B846-666F8A07BA1C}" destId="{704C2923-5F54-4C75-BF0E-3B7CA0C85972}" srcOrd="0" destOrd="0" presId="urn:microsoft.com/office/officeart/2005/8/layout/chevron2"/>
    <dgm:cxn modelId="{C6C6EDEC-9F44-4CD0-95B5-97C123E06AFE}" type="presOf" srcId="{5AD8E14F-E6B0-4903-A09A-28C6C8941B82}" destId="{D0B01D1C-CC11-498A-BBAF-5D0C5551D8E6}" srcOrd="0" destOrd="0" presId="urn:microsoft.com/office/officeart/2005/8/layout/chevron2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99D4D19A-48CA-4AC8-A507-601DD9F6CD16}" type="presOf" srcId="{C8858157-7C77-48BB-9B76-CBAF7AD918B0}" destId="{547C29DE-D260-4C92-AD66-AE30F563096A}" srcOrd="0" destOrd="0" presId="urn:microsoft.com/office/officeart/2005/8/layout/chevron2"/>
    <dgm:cxn modelId="{FA4FE350-2DE7-4157-80C8-450AFE4BE1E0}" type="presOf" srcId="{BFDFB10A-902D-4B78-9007-9D2EDC3C25FA}" destId="{CD0C7295-2B88-462B-BD21-4C670CC1A1F2}" srcOrd="0" destOrd="0" presId="urn:microsoft.com/office/officeart/2005/8/layout/chevron2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1144A245-ADC7-4546-AC2E-BAF859F4946E}" type="presOf" srcId="{CCD5D181-BCA3-482D-9AC7-632E7AD1443B}" destId="{BE95F701-EBBB-4912-9A20-CF4829868F52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053359C8-3098-4CAA-943B-675057E6E881}" type="presOf" srcId="{D2A56E2E-6F42-48B9-AE98-7619FEEF4783}" destId="{CC507D39-5370-4BCA-B5A3-9093166B65B3}" srcOrd="0" destOrd="0" presId="urn:microsoft.com/office/officeart/2005/8/layout/chevron2"/>
    <dgm:cxn modelId="{D03F8162-0291-4064-8D09-7CEB6FADE89C}" type="presOf" srcId="{32867359-935E-48E5-B5EE-6C4BE5DA13B9}" destId="{F241242E-8074-4E0B-91DC-21A6D7DCF481}" srcOrd="0" destOrd="0" presId="urn:microsoft.com/office/officeart/2005/8/layout/chevron2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1983D45C-C3A0-4904-8138-5E603366D6BA}" type="presOf" srcId="{77D6B87B-220A-4E6B-8D69-13D4464A3B86}" destId="{804851DA-F95B-47E9-901E-A3A19F7EC7C6}" srcOrd="0" destOrd="0" presId="urn:microsoft.com/office/officeart/2005/8/layout/chevron2"/>
    <dgm:cxn modelId="{413893EF-C2DC-4648-B756-8C90023FFD4D}" type="presOf" srcId="{2895F581-F86F-4119-AAAE-FD38AD3F5B2E}" destId="{79190A02-84A5-49B2-B1C3-57DC2F7EC148}" srcOrd="0" destOrd="0" presId="urn:microsoft.com/office/officeart/2005/8/layout/chevron2"/>
    <dgm:cxn modelId="{9AF38CA7-8421-46AE-B764-B41225CD6CE5}" type="presParOf" srcId="{CD0C7295-2B88-462B-BD21-4C670CC1A1F2}" destId="{E580CC64-A505-4A23-86D4-AED09E8F339D}" srcOrd="0" destOrd="0" presId="urn:microsoft.com/office/officeart/2005/8/layout/chevron2"/>
    <dgm:cxn modelId="{89A5F613-A14D-495A-9051-5B524BD31448}" type="presParOf" srcId="{E580CC64-A505-4A23-86D4-AED09E8F339D}" destId="{F241242E-8074-4E0B-91DC-21A6D7DCF481}" srcOrd="0" destOrd="0" presId="urn:microsoft.com/office/officeart/2005/8/layout/chevron2"/>
    <dgm:cxn modelId="{9320C6AB-82C5-412C-A2D5-A2164F01DB37}" type="presParOf" srcId="{E580CC64-A505-4A23-86D4-AED09E8F339D}" destId="{547C29DE-D260-4C92-AD66-AE30F563096A}" srcOrd="1" destOrd="0" presId="urn:microsoft.com/office/officeart/2005/8/layout/chevron2"/>
    <dgm:cxn modelId="{867D282A-021F-4958-B9B5-4D8E131CD6DC}" type="presParOf" srcId="{CD0C7295-2B88-462B-BD21-4C670CC1A1F2}" destId="{A8DE3190-65EF-4C99-A94B-4A22DD1B1AD4}" srcOrd="1" destOrd="0" presId="urn:microsoft.com/office/officeart/2005/8/layout/chevron2"/>
    <dgm:cxn modelId="{FDF7A63A-B9AF-4C9A-AF78-A701C2C58EFE}" type="presParOf" srcId="{CD0C7295-2B88-462B-BD21-4C670CC1A1F2}" destId="{88F46B67-41A3-4906-871C-7EEAC2AF99DC}" srcOrd="2" destOrd="0" presId="urn:microsoft.com/office/officeart/2005/8/layout/chevron2"/>
    <dgm:cxn modelId="{E572D3A6-836C-4606-AFF0-AA405832579B}" type="presParOf" srcId="{88F46B67-41A3-4906-871C-7EEAC2AF99DC}" destId="{D0B01D1C-CC11-498A-BBAF-5D0C5551D8E6}" srcOrd="0" destOrd="0" presId="urn:microsoft.com/office/officeart/2005/8/layout/chevron2"/>
    <dgm:cxn modelId="{D5A5FD2F-D460-409D-97DF-645A6B58795D}" type="presParOf" srcId="{88F46B67-41A3-4906-871C-7EEAC2AF99DC}" destId="{BE95F701-EBBB-4912-9A20-CF4829868F52}" srcOrd="1" destOrd="0" presId="urn:microsoft.com/office/officeart/2005/8/layout/chevron2"/>
    <dgm:cxn modelId="{9DC3706B-F58C-4157-8929-45D30657F697}" type="presParOf" srcId="{CD0C7295-2B88-462B-BD21-4C670CC1A1F2}" destId="{AF7532B8-DDF1-4A6F-97CF-7C15F901E6E2}" srcOrd="3" destOrd="0" presId="urn:microsoft.com/office/officeart/2005/8/layout/chevron2"/>
    <dgm:cxn modelId="{8410CC8D-57ED-4FE7-9D1E-026E578259C7}" type="presParOf" srcId="{CD0C7295-2B88-462B-BD21-4C670CC1A1F2}" destId="{CC963335-A245-4833-AE38-8606B559D8AB}" srcOrd="4" destOrd="0" presId="urn:microsoft.com/office/officeart/2005/8/layout/chevron2"/>
    <dgm:cxn modelId="{5030D26F-5784-47A5-AACF-34F25800D77C}" type="presParOf" srcId="{CC963335-A245-4833-AE38-8606B559D8AB}" destId="{79190A02-84A5-49B2-B1C3-57DC2F7EC148}" srcOrd="0" destOrd="0" presId="urn:microsoft.com/office/officeart/2005/8/layout/chevron2"/>
    <dgm:cxn modelId="{188E4896-6883-4680-9DA1-DDC313B43092}" type="presParOf" srcId="{CC963335-A245-4833-AE38-8606B559D8AB}" destId="{CC507D39-5370-4BCA-B5A3-9093166B65B3}" srcOrd="1" destOrd="0" presId="urn:microsoft.com/office/officeart/2005/8/layout/chevron2"/>
    <dgm:cxn modelId="{E9EFA715-1E05-4B59-B289-49CD5DD86F99}" type="presParOf" srcId="{CD0C7295-2B88-462B-BD21-4C670CC1A1F2}" destId="{9D8B5B83-485B-4643-B66E-87B506643E69}" srcOrd="5" destOrd="0" presId="urn:microsoft.com/office/officeart/2005/8/layout/chevron2"/>
    <dgm:cxn modelId="{6465D0CF-65E4-4BFD-8678-252567E77A38}" type="presParOf" srcId="{CD0C7295-2B88-462B-BD21-4C670CC1A1F2}" destId="{7006513B-1876-4239-8A30-D072FAFB8DDC}" srcOrd="6" destOrd="0" presId="urn:microsoft.com/office/officeart/2005/8/layout/chevron2"/>
    <dgm:cxn modelId="{AB2BC240-C195-4E2C-9E3F-707AB42721A3}" type="presParOf" srcId="{7006513B-1876-4239-8A30-D072FAFB8DDC}" destId="{704C2923-5F54-4C75-BF0E-3B7CA0C85972}" srcOrd="0" destOrd="0" presId="urn:microsoft.com/office/officeart/2005/8/layout/chevron2"/>
    <dgm:cxn modelId="{591D930D-7E84-4CCA-8199-923B52C6AB95}" type="presParOf" srcId="{7006513B-1876-4239-8A30-D072FAFB8DDC}" destId="{804851DA-F95B-47E9-901E-A3A19F7EC7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400" dirty="0" smtClean="0"/>
            <a:t>1</a:t>
          </a:r>
          <a:endParaRPr lang="en-US" sz="24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400" dirty="0" smtClean="0"/>
            <a:t>Predict Result</a:t>
          </a:r>
          <a:endParaRPr lang="en-US" sz="24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EA4351F6-D76F-4ECD-A003-0E972DF48B43}" type="presOf" srcId="{C8858157-7C77-48BB-9B76-CBAF7AD918B0}" destId="{547C29DE-D260-4C92-AD66-AE30F563096A}" srcOrd="0" destOrd="0" presId="urn:microsoft.com/office/officeart/2005/8/layout/chevron2"/>
    <dgm:cxn modelId="{001E8F84-DEEA-4B2A-806F-5587351F387E}" type="presOf" srcId="{BFDFB10A-902D-4B78-9007-9D2EDC3C25FA}" destId="{CD0C7295-2B88-462B-BD21-4C670CC1A1F2}" srcOrd="0" destOrd="0" presId="urn:microsoft.com/office/officeart/2005/8/layout/chevron2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C19D9030-F98B-4073-BF48-49D6C19E4325}" type="presOf" srcId="{32867359-935E-48E5-B5EE-6C4BE5DA13B9}" destId="{F241242E-8074-4E0B-91DC-21A6D7DCF481}" srcOrd="0" destOrd="0" presId="urn:microsoft.com/office/officeart/2005/8/layout/chevron2"/>
    <dgm:cxn modelId="{F82966E7-4FD3-4CA3-9FDB-98CFF9340344}" type="presParOf" srcId="{CD0C7295-2B88-462B-BD21-4C670CC1A1F2}" destId="{E580CC64-A505-4A23-86D4-AED09E8F339D}" srcOrd="0" destOrd="0" presId="urn:microsoft.com/office/officeart/2005/8/layout/chevron2"/>
    <dgm:cxn modelId="{80133490-9A33-4DE4-BC5C-B40BA385270E}" type="presParOf" srcId="{E580CC64-A505-4A23-86D4-AED09E8F339D}" destId="{F241242E-8074-4E0B-91DC-21A6D7DCF481}" srcOrd="0" destOrd="0" presId="urn:microsoft.com/office/officeart/2005/8/layout/chevron2"/>
    <dgm:cxn modelId="{01D2737D-19B8-461E-8798-CDF4F32C2E61}" type="presParOf" srcId="{E580CC64-A505-4A23-86D4-AED09E8F339D}" destId="{547C29DE-D260-4C92-AD66-AE30F56309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DFB10A-902D-4B78-9007-9D2EDC3C25FA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67359-935E-48E5-B5EE-6C4BE5DA13B9}">
      <dgm:prSet phldrT="[Text]" custT="1"/>
      <dgm:spPr/>
      <dgm:t>
        <a:bodyPr/>
        <a:lstStyle/>
        <a:p>
          <a:r>
            <a:rPr lang="en-US" sz="2400" dirty="0" smtClean="0"/>
            <a:t>1</a:t>
          </a:r>
          <a:endParaRPr lang="en-US" sz="2400" dirty="0"/>
        </a:p>
      </dgm:t>
    </dgm:pt>
    <dgm:pt modelId="{73FECA58-3CDD-4345-A1B3-1E22FC5760FA}" type="parTrans" cxnId="{FFF2038A-1D2C-4DDD-BB6B-21A5C16AD691}">
      <dgm:prSet/>
      <dgm:spPr/>
      <dgm:t>
        <a:bodyPr/>
        <a:lstStyle/>
        <a:p>
          <a:endParaRPr lang="en-US"/>
        </a:p>
      </dgm:t>
    </dgm:pt>
    <dgm:pt modelId="{F14D1FDC-83CB-4B2B-A671-0A5BBFF1378A}" type="sibTrans" cxnId="{FFF2038A-1D2C-4DDD-BB6B-21A5C16AD691}">
      <dgm:prSet/>
      <dgm:spPr/>
      <dgm:t>
        <a:bodyPr/>
        <a:lstStyle/>
        <a:p>
          <a:endParaRPr lang="en-US"/>
        </a:p>
      </dgm:t>
    </dgm:pt>
    <dgm:pt modelId="{C8858157-7C77-48BB-9B76-CBAF7AD918B0}">
      <dgm:prSet phldrT="[Text]" custT="1"/>
      <dgm:spPr/>
      <dgm:t>
        <a:bodyPr/>
        <a:lstStyle/>
        <a:p>
          <a:r>
            <a:rPr lang="en-US" sz="2400" dirty="0" smtClean="0"/>
            <a:t>Initializing</a:t>
          </a:r>
          <a:endParaRPr lang="en-US" sz="2400" dirty="0"/>
        </a:p>
      </dgm:t>
    </dgm:pt>
    <dgm:pt modelId="{A50BA1A1-C00D-4F49-A2B9-E731D27F6C92}" type="parTrans" cxnId="{27C0BF82-F054-4BE0-8B09-3938686C366A}">
      <dgm:prSet/>
      <dgm:spPr/>
      <dgm:t>
        <a:bodyPr/>
        <a:lstStyle/>
        <a:p>
          <a:endParaRPr lang="en-US"/>
        </a:p>
      </dgm:t>
    </dgm:pt>
    <dgm:pt modelId="{41D0380C-8F15-48A6-8C22-5ACC3CF82CAD}" type="sibTrans" cxnId="{27C0BF82-F054-4BE0-8B09-3938686C366A}">
      <dgm:prSet/>
      <dgm:spPr/>
      <dgm:t>
        <a:bodyPr/>
        <a:lstStyle/>
        <a:p>
          <a:endParaRPr lang="en-US"/>
        </a:p>
      </dgm:t>
    </dgm:pt>
    <dgm:pt modelId="{5AD8E14F-E6B0-4903-A09A-28C6C8941B82}">
      <dgm:prSet phldrT="[Text]" custT="1"/>
      <dgm:spPr/>
      <dgm:t>
        <a:bodyPr/>
        <a:lstStyle/>
        <a:p>
          <a:r>
            <a:rPr lang="en-US" sz="2400" dirty="0" smtClean="0"/>
            <a:t>2</a:t>
          </a:r>
          <a:endParaRPr lang="en-US" sz="2400" dirty="0"/>
        </a:p>
      </dgm:t>
    </dgm:pt>
    <dgm:pt modelId="{A85017E0-61BA-4DED-8D97-4AF054868FCF}" type="parTrans" cxnId="{288A6D0E-AC62-401E-B751-FBDE37DF03E6}">
      <dgm:prSet/>
      <dgm:spPr/>
      <dgm:t>
        <a:bodyPr/>
        <a:lstStyle/>
        <a:p>
          <a:endParaRPr lang="en-US"/>
        </a:p>
      </dgm:t>
    </dgm:pt>
    <dgm:pt modelId="{E8850A63-F6A8-4D32-A45F-308B9C55357E}" type="sibTrans" cxnId="{288A6D0E-AC62-401E-B751-FBDE37DF03E6}">
      <dgm:prSet/>
      <dgm:spPr/>
      <dgm:t>
        <a:bodyPr/>
        <a:lstStyle/>
        <a:p>
          <a:endParaRPr lang="en-US"/>
        </a:p>
      </dgm:t>
    </dgm:pt>
    <dgm:pt modelId="{CCD5D181-BCA3-482D-9AC7-632E7AD1443B}">
      <dgm:prSet phldrT="[Text]" custT="1"/>
      <dgm:spPr/>
      <dgm:t>
        <a:bodyPr/>
        <a:lstStyle/>
        <a:p>
          <a:r>
            <a:rPr lang="en-US" sz="2400" dirty="0" smtClean="0"/>
            <a:t>Extracting Data</a:t>
          </a:r>
          <a:endParaRPr lang="en-US" sz="2400" dirty="0"/>
        </a:p>
      </dgm:t>
    </dgm:pt>
    <dgm:pt modelId="{971EF98E-F0B6-4592-89B3-E9857370E994}" type="parTrans" cxnId="{10BFEF6F-56F8-4CF6-A34A-E4DA5EEE771D}">
      <dgm:prSet/>
      <dgm:spPr/>
      <dgm:t>
        <a:bodyPr/>
        <a:lstStyle/>
        <a:p>
          <a:endParaRPr lang="en-US"/>
        </a:p>
      </dgm:t>
    </dgm:pt>
    <dgm:pt modelId="{24D49FF4-47A3-4EA5-9C06-6DFE08FE7B16}" type="sibTrans" cxnId="{10BFEF6F-56F8-4CF6-A34A-E4DA5EEE771D}">
      <dgm:prSet/>
      <dgm:spPr/>
      <dgm:t>
        <a:bodyPr/>
        <a:lstStyle/>
        <a:p>
          <a:endParaRPr lang="en-US"/>
        </a:p>
      </dgm:t>
    </dgm:pt>
    <dgm:pt modelId="{2895F581-F86F-4119-AAAE-FD38AD3F5B2E}">
      <dgm:prSet phldrT="[Text]" custT="1"/>
      <dgm:spPr/>
      <dgm:t>
        <a:bodyPr/>
        <a:lstStyle/>
        <a:p>
          <a:r>
            <a:rPr lang="en-US" sz="2400" dirty="0" smtClean="0"/>
            <a:t>3</a:t>
          </a:r>
          <a:endParaRPr lang="en-US" sz="2400" dirty="0"/>
        </a:p>
      </dgm:t>
    </dgm:pt>
    <dgm:pt modelId="{95981690-5590-4388-851B-2FDD9E4BA648}" type="parTrans" cxnId="{6345789E-1748-420E-B383-04438B3ED1E5}">
      <dgm:prSet/>
      <dgm:spPr/>
      <dgm:t>
        <a:bodyPr/>
        <a:lstStyle/>
        <a:p>
          <a:endParaRPr lang="en-US"/>
        </a:p>
      </dgm:t>
    </dgm:pt>
    <dgm:pt modelId="{68BFF484-1FEA-4F88-9B5A-2172D7A53A83}" type="sibTrans" cxnId="{6345789E-1748-420E-B383-04438B3ED1E5}">
      <dgm:prSet/>
      <dgm:spPr/>
      <dgm:t>
        <a:bodyPr/>
        <a:lstStyle/>
        <a:p>
          <a:endParaRPr lang="en-US"/>
        </a:p>
      </dgm:t>
    </dgm:pt>
    <dgm:pt modelId="{D2A56E2E-6F42-48B9-AE98-7619FEEF4783}">
      <dgm:prSet phldrT="[Text]" custT="1"/>
      <dgm:spPr/>
      <dgm:t>
        <a:bodyPr/>
        <a:lstStyle/>
        <a:p>
          <a:r>
            <a:rPr lang="en-US" sz="2400" dirty="0" smtClean="0"/>
            <a:t>Attribute Selection</a:t>
          </a:r>
          <a:endParaRPr lang="en-US" sz="2400" dirty="0"/>
        </a:p>
      </dgm:t>
    </dgm:pt>
    <dgm:pt modelId="{0AB5A747-A40F-4A33-81B7-08D5969754F8}" type="parTrans" cxnId="{90790BA3-2D55-478A-A3E6-EB977F359C99}">
      <dgm:prSet/>
      <dgm:spPr/>
      <dgm:t>
        <a:bodyPr/>
        <a:lstStyle/>
        <a:p>
          <a:endParaRPr lang="en-US"/>
        </a:p>
      </dgm:t>
    </dgm:pt>
    <dgm:pt modelId="{32E5E498-7F4D-4FA8-81DE-C293D482A643}" type="sibTrans" cxnId="{90790BA3-2D55-478A-A3E6-EB977F359C99}">
      <dgm:prSet/>
      <dgm:spPr/>
      <dgm:t>
        <a:bodyPr/>
        <a:lstStyle/>
        <a:p>
          <a:endParaRPr lang="en-US"/>
        </a:p>
      </dgm:t>
    </dgm:pt>
    <dgm:pt modelId="{35037E2A-5FD0-43DA-B846-666F8A07BA1C}">
      <dgm:prSet phldrT="[Text]" custT="1"/>
      <dgm:spPr/>
      <dgm:t>
        <a:bodyPr/>
        <a:lstStyle/>
        <a:p>
          <a:r>
            <a:rPr lang="en-US" sz="2400" dirty="0" smtClean="0"/>
            <a:t>4</a:t>
          </a:r>
          <a:endParaRPr lang="en-US" sz="2400" dirty="0"/>
        </a:p>
      </dgm:t>
    </dgm:pt>
    <dgm:pt modelId="{C0373852-7D28-415E-9C95-AFFE817E1606}" type="parTrans" cxnId="{9AC4356E-440F-41C1-BC45-3C0E3B2D48CC}">
      <dgm:prSet/>
      <dgm:spPr/>
      <dgm:t>
        <a:bodyPr/>
        <a:lstStyle/>
        <a:p>
          <a:endParaRPr lang="en-US"/>
        </a:p>
      </dgm:t>
    </dgm:pt>
    <dgm:pt modelId="{D200C670-57DD-46C3-B57F-737520C1167B}" type="sibTrans" cxnId="{9AC4356E-440F-41C1-BC45-3C0E3B2D48CC}">
      <dgm:prSet/>
      <dgm:spPr/>
      <dgm:t>
        <a:bodyPr/>
        <a:lstStyle/>
        <a:p>
          <a:endParaRPr lang="en-US"/>
        </a:p>
      </dgm:t>
    </dgm:pt>
    <dgm:pt modelId="{77D6B87B-220A-4E6B-8D69-13D4464A3B86}">
      <dgm:prSet phldrT="[Text]" custT="1"/>
      <dgm:spPr/>
      <dgm:t>
        <a:bodyPr/>
        <a:lstStyle/>
        <a:p>
          <a:r>
            <a:rPr lang="en-US" sz="2400" dirty="0" smtClean="0"/>
            <a:t>Splitting Data</a:t>
          </a:r>
          <a:endParaRPr lang="en-US" sz="2400" dirty="0"/>
        </a:p>
      </dgm:t>
    </dgm:pt>
    <dgm:pt modelId="{EB07AD80-DF99-4706-AA08-53B3768E2E6E}" type="parTrans" cxnId="{1D24D873-5F18-4E09-BB48-75A6F70EAE6C}">
      <dgm:prSet/>
      <dgm:spPr/>
      <dgm:t>
        <a:bodyPr/>
        <a:lstStyle/>
        <a:p>
          <a:endParaRPr lang="en-US"/>
        </a:p>
      </dgm:t>
    </dgm:pt>
    <dgm:pt modelId="{E15E8401-6C33-444D-9690-D352367F1279}" type="sibTrans" cxnId="{1D24D873-5F18-4E09-BB48-75A6F70EAE6C}">
      <dgm:prSet/>
      <dgm:spPr/>
      <dgm:t>
        <a:bodyPr/>
        <a:lstStyle/>
        <a:p>
          <a:endParaRPr lang="en-US"/>
        </a:p>
      </dgm:t>
    </dgm:pt>
    <dgm:pt modelId="{C76C800C-BC23-4B5B-9231-D2CDA097F842}">
      <dgm:prSet phldrT="[Text]" custT="1"/>
      <dgm:spPr/>
      <dgm:t>
        <a:bodyPr/>
        <a:lstStyle/>
        <a:p>
          <a:r>
            <a:rPr lang="en-US" sz="2400" dirty="0" smtClean="0"/>
            <a:t>5</a:t>
          </a:r>
          <a:endParaRPr lang="en-US" sz="2400" dirty="0"/>
        </a:p>
      </dgm:t>
    </dgm:pt>
    <dgm:pt modelId="{9FAC85A1-498F-4BC8-9EA9-0D458B365F57}" type="parTrans" cxnId="{85D152AC-8C5A-4236-8C20-088292D813D6}">
      <dgm:prSet/>
      <dgm:spPr/>
      <dgm:t>
        <a:bodyPr/>
        <a:lstStyle/>
        <a:p>
          <a:endParaRPr lang="en-US"/>
        </a:p>
      </dgm:t>
    </dgm:pt>
    <dgm:pt modelId="{1245062F-3702-46B6-B039-8177A3FF1CB5}" type="sibTrans" cxnId="{85D152AC-8C5A-4236-8C20-088292D813D6}">
      <dgm:prSet/>
      <dgm:spPr/>
      <dgm:t>
        <a:bodyPr/>
        <a:lstStyle/>
        <a:p>
          <a:endParaRPr lang="en-US"/>
        </a:p>
      </dgm:t>
    </dgm:pt>
    <dgm:pt modelId="{93B1D981-6FF5-4796-8F3C-B66F7C86864A}">
      <dgm:prSet phldrT="[Text]" custT="1"/>
      <dgm:spPr/>
      <dgm:t>
        <a:bodyPr/>
        <a:lstStyle/>
        <a:p>
          <a:r>
            <a:rPr lang="en-US" sz="2400" dirty="0" smtClean="0"/>
            <a:t>Creating JSON</a:t>
          </a:r>
          <a:endParaRPr lang="en-US" sz="2400" dirty="0"/>
        </a:p>
      </dgm:t>
    </dgm:pt>
    <dgm:pt modelId="{5C304B66-B03C-4929-B336-03708E9A2B77}" type="parTrans" cxnId="{0E6A4B28-626A-45C9-8858-3FDCBDE933A6}">
      <dgm:prSet/>
      <dgm:spPr/>
      <dgm:t>
        <a:bodyPr/>
        <a:lstStyle/>
        <a:p>
          <a:endParaRPr lang="en-US"/>
        </a:p>
      </dgm:t>
    </dgm:pt>
    <dgm:pt modelId="{041397E1-0896-4221-8B36-09DDCFD7BEA3}" type="sibTrans" cxnId="{0E6A4B28-626A-45C9-8858-3FDCBDE933A6}">
      <dgm:prSet/>
      <dgm:spPr/>
      <dgm:t>
        <a:bodyPr/>
        <a:lstStyle/>
        <a:p>
          <a:endParaRPr lang="en-US"/>
        </a:p>
      </dgm:t>
    </dgm:pt>
    <dgm:pt modelId="{55D8DFAC-F067-4E13-85A7-E475E273A230}">
      <dgm:prSet phldrT="[Text]" custT="1"/>
      <dgm:spPr/>
      <dgm:t>
        <a:bodyPr/>
        <a:lstStyle/>
        <a:p>
          <a:r>
            <a:rPr lang="en-US" sz="2400" dirty="0" smtClean="0"/>
            <a:t>6</a:t>
          </a:r>
          <a:endParaRPr lang="en-US" sz="2400" dirty="0"/>
        </a:p>
      </dgm:t>
    </dgm:pt>
    <dgm:pt modelId="{B532F431-63EC-491C-948A-736D089F1705}" type="parTrans" cxnId="{F8B8D6C6-A15E-4102-BDBD-35CD2DB93A69}">
      <dgm:prSet/>
      <dgm:spPr/>
      <dgm:t>
        <a:bodyPr/>
        <a:lstStyle/>
        <a:p>
          <a:endParaRPr lang="en-US"/>
        </a:p>
      </dgm:t>
    </dgm:pt>
    <dgm:pt modelId="{A94B82FD-3B4A-4DFD-9EE4-3A3C4F2512F2}" type="sibTrans" cxnId="{F8B8D6C6-A15E-4102-BDBD-35CD2DB93A69}">
      <dgm:prSet/>
      <dgm:spPr/>
      <dgm:t>
        <a:bodyPr/>
        <a:lstStyle/>
        <a:p>
          <a:endParaRPr lang="en-US"/>
        </a:p>
      </dgm:t>
    </dgm:pt>
    <dgm:pt modelId="{413E9AA9-232F-44D0-8424-4FB3DF56D803}">
      <dgm:prSet phldrT="[Text]" custT="1"/>
      <dgm:spPr/>
      <dgm:t>
        <a:bodyPr/>
        <a:lstStyle/>
        <a:p>
          <a:r>
            <a:rPr lang="en-US" sz="2400" dirty="0" smtClean="0"/>
            <a:t>Store Configuration data</a:t>
          </a:r>
          <a:endParaRPr lang="en-US" sz="2400" dirty="0"/>
        </a:p>
      </dgm:t>
    </dgm:pt>
    <dgm:pt modelId="{2B21EF9C-C602-4504-BB65-F6F4A08397D4}" type="parTrans" cxnId="{2043509F-5CA6-4EDC-AD52-455E08D4E4C3}">
      <dgm:prSet/>
      <dgm:spPr/>
      <dgm:t>
        <a:bodyPr/>
        <a:lstStyle/>
        <a:p>
          <a:endParaRPr lang="en-US"/>
        </a:p>
      </dgm:t>
    </dgm:pt>
    <dgm:pt modelId="{83F87AA5-9005-47B9-8AA4-5A131776990E}" type="sibTrans" cxnId="{2043509F-5CA6-4EDC-AD52-455E08D4E4C3}">
      <dgm:prSet/>
      <dgm:spPr/>
      <dgm:t>
        <a:bodyPr/>
        <a:lstStyle/>
        <a:p>
          <a:endParaRPr lang="en-US"/>
        </a:p>
      </dgm:t>
    </dgm:pt>
    <dgm:pt modelId="{CD0C7295-2B88-462B-BD21-4C670CC1A1F2}" type="pres">
      <dgm:prSet presAssocID="{BFDFB10A-902D-4B78-9007-9D2EDC3C25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0CC64-A505-4A23-86D4-AED09E8F339D}" type="pres">
      <dgm:prSet presAssocID="{32867359-935E-48E5-B5EE-6C4BE5DA13B9}" presName="composite" presStyleCnt="0"/>
      <dgm:spPr/>
    </dgm:pt>
    <dgm:pt modelId="{F241242E-8074-4E0B-91DC-21A6D7DCF481}" type="pres">
      <dgm:prSet presAssocID="{32867359-935E-48E5-B5EE-6C4BE5DA13B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29DE-D260-4C92-AD66-AE30F563096A}" type="pres">
      <dgm:prSet presAssocID="{32867359-935E-48E5-B5EE-6C4BE5DA13B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E3190-65EF-4C99-A94B-4A22DD1B1AD4}" type="pres">
      <dgm:prSet presAssocID="{F14D1FDC-83CB-4B2B-A671-0A5BBFF1378A}" presName="sp" presStyleCnt="0"/>
      <dgm:spPr/>
    </dgm:pt>
    <dgm:pt modelId="{88F46B67-41A3-4906-871C-7EEAC2AF99DC}" type="pres">
      <dgm:prSet presAssocID="{5AD8E14F-E6B0-4903-A09A-28C6C8941B82}" presName="composite" presStyleCnt="0"/>
      <dgm:spPr/>
    </dgm:pt>
    <dgm:pt modelId="{D0B01D1C-CC11-498A-BBAF-5D0C5551D8E6}" type="pres">
      <dgm:prSet presAssocID="{5AD8E14F-E6B0-4903-A09A-28C6C8941B8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5F701-EBBB-4912-9A20-CF4829868F52}" type="pres">
      <dgm:prSet presAssocID="{5AD8E14F-E6B0-4903-A09A-28C6C8941B8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2B8-DDF1-4A6F-97CF-7C15F901E6E2}" type="pres">
      <dgm:prSet presAssocID="{E8850A63-F6A8-4D32-A45F-308B9C55357E}" presName="sp" presStyleCnt="0"/>
      <dgm:spPr/>
    </dgm:pt>
    <dgm:pt modelId="{CC963335-A245-4833-AE38-8606B559D8AB}" type="pres">
      <dgm:prSet presAssocID="{2895F581-F86F-4119-AAAE-FD38AD3F5B2E}" presName="composite" presStyleCnt="0"/>
      <dgm:spPr/>
    </dgm:pt>
    <dgm:pt modelId="{79190A02-84A5-49B2-B1C3-57DC2F7EC148}" type="pres">
      <dgm:prSet presAssocID="{2895F581-F86F-4119-AAAE-FD38AD3F5B2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07D39-5370-4BCA-B5A3-9093166B65B3}" type="pres">
      <dgm:prSet presAssocID="{2895F581-F86F-4119-AAAE-FD38AD3F5B2E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5B83-485B-4643-B66E-87B506643E69}" type="pres">
      <dgm:prSet presAssocID="{68BFF484-1FEA-4F88-9B5A-2172D7A53A83}" presName="sp" presStyleCnt="0"/>
      <dgm:spPr/>
    </dgm:pt>
    <dgm:pt modelId="{7006513B-1876-4239-8A30-D072FAFB8DDC}" type="pres">
      <dgm:prSet presAssocID="{35037E2A-5FD0-43DA-B846-666F8A07BA1C}" presName="composite" presStyleCnt="0"/>
      <dgm:spPr/>
    </dgm:pt>
    <dgm:pt modelId="{704C2923-5F54-4C75-BF0E-3B7CA0C85972}" type="pres">
      <dgm:prSet presAssocID="{35037E2A-5FD0-43DA-B846-666F8A07BA1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851DA-F95B-47E9-901E-A3A19F7EC7C6}" type="pres">
      <dgm:prSet presAssocID="{35037E2A-5FD0-43DA-B846-666F8A07BA1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399E9-F2E9-4FB1-B298-D06D42143998}" type="pres">
      <dgm:prSet presAssocID="{D200C670-57DD-46C3-B57F-737520C1167B}" presName="sp" presStyleCnt="0"/>
      <dgm:spPr/>
    </dgm:pt>
    <dgm:pt modelId="{F94FEFE8-1291-47DB-A44F-720FEA3043B7}" type="pres">
      <dgm:prSet presAssocID="{C76C800C-BC23-4B5B-9231-D2CDA097F842}" presName="composite" presStyleCnt="0"/>
      <dgm:spPr/>
    </dgm:pt>
    <dgm:pt modelId="{1C60BCA3-8664-4746-B153-731ECE2361F7}" type="pres">
      <dgm:prSet presAssocID="{C76C800C-BC23-4B5B-9231-D2CDA097F84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CD38F-AE87-41DA-82E0-5208E67FE619}" type="pres">
      <dgm:prSet presAssocID="{C76C800C-BC23-4B5B-9231-D2CDA097F84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B404F-53DC-40E7-B2C3-6FE80C0D90DD}" type="pres">
      <dgm:prSet presAssocID="{1245062F-3702-46B6-B039-8177A3FF1CB5}" presName="sp" presStyleCnt="0"/>
      <dgm:spPr/>
    </dgm:pt>
    <dgm:pt modelId="{30A8674D-1E15-4583-8F42-650F13499278}" type="pres">
      <dgm:prSet presAssocID="{55D8DFAC-F067-4E13-85A7-E475E273A230}" presName="composite" presStyleCnt="0"/>
      <dgm:spPr/>
    </dgm:pt>
    <dgm:pt modelId="{18BF2D8B-399E-4787-8F06-8ABDE254147A}" type="pres">
      <dgm:prSet presAssocID="{55D8DFAC-F067-4E13-85A7-E475E273A23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1636B-C96E-4CAC-B6AD-83F17770AB1F}" type="pres">
      <dgm:prSet presAssocID="{55D8DFAC-F067-4E13-85A7-E475E273A23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DCDA5-B350-44CC-A4B2-ED137831757B}" type="presOf" srcId="{2895F581-F86F-4119-AAAE-FD38AD3F5B2E}" destId="{79190A02-84A5-49B2-B1C3-57DC2F7EC148}" srcOrd="0" destOrd="0" presId="urn:microsoft.com/office/officeart/2005/8/layout/chevron2"/>
    <dgm:cxn modelId="{CFD0B2BF-A17D-4B83-8870-C7A6FF486268}" type="presOf" srcId="{32867359-935E-48E5-B5EE-6C4BE5DA13B9}" destId="{F241242E-8074-4E0B-91DC-21A6D7DCF481}" srcOrd="0" destOrd="0" presId="urn:microsoft.com/office/officeart/2005/8/layout/chevron2"/>
    <dgm:cxn modelId="{59E17AB5-AA2A-4652-855B-B7974CEEFA3C}" type="presOf" srcId="{93B1D981-6FF5-4796-8F3C-B66F7C86864A}" destId="{989CD38F-AE87-41DA-82E0-5208E67FE619}" srcOrd="0" destOrd="0" presId="urn:microsoft.com/office/officeart/2005/8/layout/chevron2"/>
    <dgm:cxn modelId="{27C0BF82-F054-4BE0-8B09-3938686C366A}" srcId="{32867359-935E-48E5-B5EE-6C4BE5DA13B9}" destId="{C8858157-7C77-48BB-9B76-CBAF7AD918B0}" srcOrd="0" destOrd="0" parTransId="{A50BA1A1-C00D-4F49-A2B9-E731D27F6C92}" sibTransId="{41D0380C-8F15-48A6-8C22-5ACC3CF82CAD}"/>
    <dgm:cxn modelId="{5CC68EC1-0567-4D47-8DBC-B9E2CA3B0A2C}" type="presOf" srcId="{5AD8E14F-E6B0-4903-A09A-28C6C8941B82}" destId="{D0B01D1C-CC11-498A-BBAF-5D0C5551D8E6}" srcOrd="0" destOrd="0" presId="urn:microsoft.com/office/officeart/2005/8/layout/chevron2"/>
    <dgm:cxn modelId="{90790BA3-2D55-478A-A3E6-EB977F359C99}" srcId="{2895F581-F86F-4119-AAAE-FD38AD3F5B2E}" destId="{D2A56E2E-6F42-48B9-AE98-7619FEEF4783}" srcOrd="0" destOrd="0" parTransId="{0AB5A747-A40F-4A33-81B7-08D5969754F8}" sibTransId="{32E5E498-7F4D-4FA8-81DE-C293D482A643}"/>
    <dgm:cxn modelId="{FFF2038A-1D2C-4DDD-BB6B-21A5C16AD691}" srcId="{BFDFB10A-902D-4B78-9007-9D2EDC3C25FA}" destId="{32867359-935E-48E5-B5EE-6C4BE5DA13B9}" srcOrd="0" destOrd="0" parTransId="{73FECA58-3CDD-4345-A1B3-1E22FC5760FA}" sibTransId="{F14D1FDC-83CB-4B2B-A671-0A5BBFF1378A}"/>
    <dgm:cxn modelId="{B08692F1-E0F1-4C86-BEF0-83E096CD5BFA}" type="presOf" srcId="{413E9AA9-232F-44D0-8424-4FB3DF56D803}" destId="{2381636B-C96E-4CAC-B6AD-83F17770AB1F}" srcOrd="0" destOrd="0" presId="urn:microsoft.com/office/officeart/2005/8/layout/chevron2"/>
    <dgm:cxn modelId="{85D152AC-8C5A-4236-8C20-088292D813D6}" srcId="{BFDFB10A-902D-4B78-9007-9D2EDC3C25FA}" destId="{C76C800C-BC23-4B5B-9231-D2CDA097F842}" srcOrd="4" destOrd="0" parTransId="{9FAC85A1-498F-4BC8-9EA9-0D458B365F57}" sibTransId="{1245062F-3702-46B6-B039-8177A3FF1CB5}"/>
    <dgm:cxn modelId="{C40DC96E-1E50-4149-BD2B-658AAD3FE499}" type="presOf" srcId="{55D8DFAC-F067-4E13-85A7-E475E273A230}" destId="{18BF2D8B-399E-4787-8F06-8ABDE254147A}" srcOrd="0" destOrd="0" presId="urn:microsoft.com/office/officeart/2005/8/layout/chevron2"/>
    <dgm:cxn modelId="{0E6A4B28-626A-45C9-8858-3FDCBDE933A6}" srcId="{C76C800C-BC23-4B5B-9231-D2CDA097F842}" destId="{93B1D981-6FF5-4796-8F3C-B66F7C86864A}" srcOrd="0" destOrd="0" parTransId="{5C304B66-B03C-4929-B336-03708E9A2B77}" sibTransId="{041397E1-0896-4221-8B36-09DDCFD7BEA3}"/>
    <dgm:cxn modelId="{9AC4356E-440F-41C1-BC45-3C0E3B2D48CC}" srcId="{BFDFB10A-902D-4B78-9007-9D2EDC3C25FA}" destId="{35037E2A-5FD0-43DA-B846-666F8A07BA1C}" srcOrd="3" destOrd="0" parTransId="{C0373852-7D28-415E-9C95-AFFE817E1606}" sibTransId="{D200C670-57DD-46C3-B57F-737520C1167B}"/>
    <dgm:cxn modelId="{110E8ABF-83A3-4B73-B365-EF0F291E2E3E}" type="presOf" srcId="{BFDFB10A-902D-4B78-9007-9D2EDC3C25FA}" destId="{CD0C7295-2B88-462B-BD21-4C670CC1A1F2}" srcOrd="0" destOrd="0" presId="urn:microsoft.com/office/officeart/2005/8/layout/chevron2"/>
    <dgm:cxn modelId="{6345789E-1748-420E-B383-04438B3ED1E5}" srcId="{BFDFB10A-902D-4B78-9007-9D2EDC3C25FA}" destId="{2895F581-F86F-4119-AAAE-FD38AD3F5B2E}" srcOrd="2" destOrd="0" parTransId="{95981690-5590-4388-851B-2FDD9E4BA648}" sibTransId="{68BFF484-1FEA-4F88-9B5A-2172D7A53A83}"/>
    <dgm:cxn modelId="{8C9A48C2-F643-457B-B31A-AFA8DE17689E}" type="presOf" srcId="{C8858157-7C77-48BB-9B76-CBAF7AD918B0}" destId="{547C29DE-D260-4C92-AD66-AE30F563096A}" srcOrd="0" destOrd="0" presId="urn:microsoft.com/office/officeart/2005/8/layout/chevron2"/>
    <dgm:cxn modelId="{D2771069-1E72-4DA1-8698-C184B3507B94}" type="presOf" srcId="{C76C800C-BC23-4B5B-9231-D2CDA097F842}" destId="{1C60BCA3-8664-4746-B153-731ECE2361F7}" srcOrd="0" destOrd="0" presId="urn:microsoft.com/office/officeart/2005/8/layout/chevron2"/>
    <dgm:cxn modelId="{2043509F-5CA6-4EDC-AD52-455E08D4E4C3}" srcId="{55D8DFAC-F067-4E13-85A7-E475E273A230}" destId="{413E9AA9-232F-44D0-8424-4FB3DF56D803}" srcOrd="0" destOrd="0" parTransId="{2B21EF9C-C602-4504-BB65-F6F4A08397D4}" sibTransId="{83F87AA5-9005-47B9-8AA4-5A131776990E}"/>
    <dgm:cxn modelId="{1D24D873-5F18-4E09-BB48-75A6F70EAE6C}" srcId="{35037E2A-5FD0-43DA-B846-666F8A07BA1C}" destId="{77D6B87B-220A-4E6B-8D69-13D4464A3B86}" srcOrd="0" destOrd="0" parTransId="{EB07AD80-DF99-4706-AA08-53B3768E2E6E}" sibTransId="{E15E8401-6C33-444D-9690-D352367F1279}"/>
    <dgm:cxn modelId="{F8B8D6C6-A15E-4102-BDBD-35CD2DB93A69}" srcId="{BFDFB10A-902D-4B78-9007-9D2EDC3C25FA}" destId="{55D8DFAC-F067-4E13-85A7-E475E273A230}" srcOrd="5" destOrd="0" parTransId="{B532F431-63EC-491C-948A-736D089F1705}" sibTransId="{A94B82FD-3B4A-4DFD-9EE4-3A3C4F2512F2}"/>
    <dgm:cxn modelId="{FEB6D94F-E8CA-413D-9EA2-D67DE31612E2}" type="presOf" srcId="{D2A56E2E-6F42-48B9-AE98-7619FEEF4783}" destId="{CC507D39-5370-4BCA-B5A3-9093166B65B3}" srcOrd="0" destOrd="0" presId="urn:microsoft.com/office/officeart/2005/8/layout/chevron2"/>
    <dgm:cxn modelId="{10BFEF6F-56F8-4CF6-A34A-E4DA5EEE771D}" srcId="{5AD8E14F-E6B0-4903-A09A-28C6C8941B82}" destId="{CCD5D181-BCA3-482D-9AC7-632E7AD1443B}" srcOrd="0" destOrd="0" parTransId="{971EF98E-F0B6-4592-89B3-E9857370E994}" sibTransId="{24D49FF4-47A3-4EA5-9C06-6DFE08FE7B16}"/>
    <dgm:cxn modelId="{288A6D0E-AC62-401E-B751-FBDE37DF03E6}" srcId="{BFDFB10A-902D-4B78-9007-9D2EDC3C25FA}" destId="{5AD8E14F-E6B0-4903-A09A-28C6C8941B82}" srcOrd="1" destOrd="0" parTransId="{A85017E0-61BA-4DED-8D97-4AF054868FCF}" sibTransId="{E8850A63-F6A8-4D32-A45F-308B9C55357E}"/>
    <dgm:cxn modelId="{4D30A3A0-58B9-4CE0-ACE4-4D36639BFF6A}" type="presOf" srcId="{CCD5D181-BCA3-482D-9AC7-632E7AD1443B}" destId="{BE95F701-EBBB-4912-9A20-CF4829868F52}" srcOrd="0" destOrd="0" presId="urn:microsoft.com/office/officeart/2005/8/layout/chevron2"/>
    <dgm:cxn modelId="{4E7824DC-C5CE-4EB2-B70A-0FB1CAC19B1E}" type="presOf" srcId="{35037E2A-5FD0-43DA-B846-666F8A07BA1C}" destId="{704C2923-5F54-4C75-BF0E-3B7CA0C85972}" srcOrd="0" destOrd="0" presId="urn:microsoft.com/office/officeart/2005/8/layout/chevron2"/>
    <dgm:cxn modelId="{F50972E1-320F-4756-A53F-E2A7C8DCA0BB}" type="presOf" srcId="{77D6B87B-220A-4E6B-8D69-13D4464A3B86}" destId="{804851DA-F95B-47E9-901E-A3A19F7EC7C6}" srcOrd="0" destOrd="0" presId="urn:microsoft.com/office/officeart/2005/8/layout/chevron2"/>
    <dgm:cxn modelId="{330A0432-FE34-4346-ACE9-660D7D5D6925}" type="presParOf" srcId="{CD0C7295-2B88-462B-BD21-4C670CC1A1F2}" destId="{E580CC64-A505-4A23-86D4-AED09E8F339D}" srcOrd="0" destOrd="0" presId="urn:microsoft.com/office/officeart/2005/8/layout/chevron2"/>
    <dgm:cxn modelId="{0007783E-14E0-4DE2-AC23-886C65C41D7B}" type="presParOf" srcId="{E580CC64-A505-4A23-86D4-AED09E8F339D}" destId="{F241242E-8074-4E0B-91DC-21A6D7DCF481}" srcOrd="0" destOrd="0" presId="urn:microsoft.com/office/officeart/2005/8/layout/chevron2"/>
    <dgm:cxn modelId="{CB44DDEF-2AE4-4A04-BE19-881B2752C81F}" type="presParOf" srcId="{E580CC64-A505-4A23-86D4-AED09E8F339D}" destId="{547C29DE-D260-4C92-AD66-AE30F563096A}" srcOrd="1" destOrd="0" presId="urn:microsoft.com/office/officeart/2005/8/layout/chevron2"/>
    <dgm:cxn modelId="{F3A6FAFA-1F87-48EA-A31E-C491DBD5709C}" type="presParOf" srcId="{CD0C7295-2B88-462B-BD21-4C670CC1A1F2}" destId="{A8DE3190-65EF-4C99-A94B-4A22DD1B1AD4}" srcOrd="1" destOrd="0" presId="urn:microsoft.com/office/officeart/2005/8/layout/chevron2"/>
    <dgm:cxn modelId="{58F2FEE0-FAA0-4FEE-A70E-3094E42D8EDA}" type="presParOf" srcId="{CD0C7295-2B88-462B-BD21-4C670CC1A1F2}" destId="{88F46B67-41A3-4906-871C-7EEAC2AF99DC}" srcOrd="2" destOrd="0" presId="urn:microsoft.com/office/officeart/2005/8/layout/chevron2"/>
    <dgm:cxn modelId="{024C5D4C-26E5-4B5D-AACD-E82994AF7DE1}" type="presParOf" srcId="{88F46B67-41A3-4906-871C-7EEAC2AF99DC}" destId="{D0B01D1C-CC11-498A-BBAF-5D0C5551D8E6}" srcOrd="0" destOrd="0" presId="urn:microsoft.com/office/officeart/2005/8/layout/chevron2"/>
    <dgm:cxn modelId="{F2399111-073A-4A53-8FD7-541656E10BD5}" type="presParOf" srcId="{88F46B67-41A3-4906-871C-7EEAC2AF99DC}" destId="{BE95F701-EBBB-4912-9A20-CF4829868F52}" srcOrd="1" destOrd="0" presId="urn:microsoft.com/office/officeart/2005/8/layout/chevron2"/>
    <dgm:cxn modelId="{9734B838-9559-4710-83C3-D76597D53333}" type="presParOf" srcId="{CD0C7295-2B88-462B-BD21-4C670CC1A1F2}" destId="{AF7532B8-DDF1-4A6F-97CF-7C15F901E6E2}" srcOrd="3" destOrd="0" presId="urn:microsoft.com/office/officeart/2005/8/layout/chevron2"/>
    <dgm:cxn modelId="{D720F103-5934-436F-878B-E7BD4C43D259}" type="presParOf" srcId="{CD0C7295-2B88-462B-BD21-4C670CC1A1F2}" destId="{CC963335-A245-4833-AE38-8606B559D8AB}" srcOrd="4" destOrd="0" presId="urn:microsoft.com/office/officeart/2005/8/layout/chevron2"/>
    <dgm:cxn modelId="{17D87ABB-D03F-4061-A2A7-F9E8CDF019B0}" type="presParOf" srcId="{CC963335-A245-4833-AE38-8606B559D8AB}" destId="{79190A02-84A5-49B2-B1C3-57DC2F7EC148}" srcOrd="0" destOrd="0" presId="urn:microsoft.com/office/officeart/2005/8/layout/chevron2"/>
    <dgm:cxn modelId="{37E01CFC-9090-4B78-AF0D-F76F79210054}" type="presParOf" srcId="{CC963335-A245-4833-AE38-8606B559D8AB}" destId="{CC507D39-5370-4BCA-B5A3-9093166B65B3}" srcOrd="1" destOrd="0" presId="urn:microsoft.com/office/officeart/2005/8/layout/chevron2"/>
    <dgm:cxn modelId="{2FA2E8D7-969C-4343-BFDF-58B8C4F20BC7}" type="presParOf" srcId="{CD0C7295-2B88-462B-BD21-4C670CC1A1F2}" destId="{9D8B5B83-485B-4643-B66E-87B506643E69}" srcOrd="5" destOrd="0" presId="urn:microsoft.com/office/officeart/2005/8/layout/chevron2"/>
    <dgm:cxn modelId="{B71A39F9-9CFD-445E-8EC1-A296D2360E70}" type="presParOf" srcId="{CD0C7295-2B88-462B-BD21-4C670CC1A1F2}" destId="{7006513B-1876-4239-8A30-D072FAFB8DDC}" srcOrd="6" destOrd="0" presId="urn:microsoft.com/office/officeart/2005/8/layout/chevron2"/>
    <dgm:cxn modelId="{E9664A45-703A-4D45-825D-3F1765B88146}" type="presParOf" srcId="{7006513B-1876-4239-8A30-D072FAFB8DDC}" destId="{704C2923-5F54-4C75-BF0E-3B7CA0C85972}" srcOrd="0" destOrd="0" presId="urn:microsoft.com/office/officeart/2005/8/layout/chevron2"/>
    <dgm:cxn modelId="{73D2A063-DBFB-4F02-A14E-BE2B546BF28E}" type="presParOf" srcId="{7006513B-1876-4239-8A30-D072FAFB8DDC}" destId="{804851DA-F95B-47E9-901E-A3A19F7EC7C6}" srcOrd="1" destOrd="0" presId="urn:microsoft.com/office/officeart/2005/8/layout/chevron2"/>
    <dgm:cxn modelId="{E14F7F48-666A-4873-A165-B634A717FD00}" type="presParOf" srcId="{CD0C7295-2B88-462B-BD21-4C670CC1A1F2}" destId="{27E399E9-F2E9-4FB1-B298-D06D42143998}" srcOrd="7" destOrd="0" presId="urn:microsoft.com/office/officeart/2005/8/layout/chevron2"/>
    <dgm:cxn modelId="{08832503-DC8F-498F-838C-BCFAD62AF6D5}" type="presParOf" srcId="{CD0C7295-2B88-462B-BD21-4C670CC1A1F2}" destId="{F94FEFE8-1291-47DB-A44F-720FEA3043B7}" srcOrd="8" destOrd="0" presId="urn:microsoft.com/office/officeart/2005/8/layout/chevron2"/>
    <dgm:cxn modelId="{7B52034E-9B76-45DE-8E60-DAA0F84978B1}" type="presParOf" srcId="{F94FEFE8-1291-47DB-A44F-720FEA3043B7}" destId="{1C60BCA3-8664-4746-B153-731ECE2361F7}" srcOrd="0" destOrd="0" presId="urn:microsoft.com/office/officeart/2005/8/layout/chevron2"/>
    <dgm:cxn modelId="{D14E7799-B21A-49CD-8849-DB1E7622BDFB}" type="presParOf" srcId="{F94FEFE8-1291-47DB-A44F-720FEA3043B7}" destId="{989CD38F-AE87-41DA-82E0-5208E67FE619}" srcOrd="1" destOrd="0" presId="urn:microsoft.com/office/officeart/2005/8/layout/chevron2"/>
    <dgm:cxn modelId="{3926CA97-E13B-4721-9D5A-E0B205D39C40}" type="presParOf" srcId="{CD0C7295-2B88-462B-BD21-4C670CC1A1F2}" destId="{25BB404F-53DC-40E7-B2C3-6FE80C0D90DD}" srcOrd="9" destOrd="0" presId="urn:microsoft.com/office/officeart/2005/8/layout/chevron2"/>
    <dgm:cxn modelId="{0907F76E-DB16-447F-875D-A655345B9A92}" type="presParOf" srcId="{CD0C7295-2B88-462B-BD21-4C670CC1A1F2}" destId="{30A8674D-1E15-4583-8F42-650F13499278}" srcOrd="10" destOrd="0" presId="urn:microsoft.com/office/officeart/2005/8/layout/chevron2"/>
    <dgm:cxn modelId="{A849FF07-F1F1-46A0-B635-A9D8D4E8EC81}" type="presParOf" srcId="{30A8674D-1E15-4583-8F42-650F13499278}" destId="{18BF2D8B-399E-4787-8F06-8ABDE254147A}" srcOrd="0" destOrd="0" presId="urn:microsoft.com/office/officeart/2005/8/layout/chevron2"/>
    <dgm:cxn modelId="{06C2E552-61E5-4754-BFAE-8D4BDDAF8DB9}" type="presParOf" srcId="{30A8674D-1E15-4583-8F42-650F13499278}" destId="{2381636B-C96E-4CAC-B6AD-83F17770AB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273069" y="274432"/>
          <a:ext cx="1820465" cy="12743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US" sz="3500" kern="1200" dirty="0"/>
        </a:p>
      </dsp:txBody>
      <dsp:txXfrm rot="-5400000">
        <a:off x="2" y="638525"/>
        <a:ext cx="1274325" cy="546140"/>
      </dsp:txXfrm>
    </dsp:sp>
    <dsp:sp modelId="{547C29DE-D260-4C92-AD66-AE30F563096A}">
      <dsp:nvSpPr>
        <dsp:cNvPr id="0" name=""/>
        <dsp:cNvSpPr/>
      </dsp:nvSpPr>
      <dsp:spPr>
        <a:xfrm rot="5400000">
          <a:off x="3474511" y="-2198822"/>
          <a:ext cx="1183302" cy="5583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Concepts</a:t>
          </a:r>
          <a:endParaRPr lang="en-US" sz="4000" kern="1200" dirty="0"/>
        </a:p>
      </dsp:txBody>
      <dsp:txXfrm rot="-5400000">
        <a:off x="1274325" y="59128"/>
        <a:ext cx="5525910" cy="1067774"/>
      </dsp:txXfrm>
    </dsp:sp>
    <dsp:sp modelId="{D0B01D1C-CC11-498A-BBAF-5D0C5551D8E6}">
      <dsp:nvSpPr>
        <dsp:cNvPr id="0" name=""/>
        <dsp:cNvSpPr/>
      </dsp:nvSpPr>
      <dsp:spPr>
        <a:xfrm rot="5400000">
          <a:off x="-273069" y="1804041"/>
          <a:ext cx="1820465" cy="1274325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</a:t>
          </a:r>
          <a:endParaRPr lang="en-US" sz="3500" kern="1200" dirty="0"/>
        </a:p>
      </dsp:txBody>
      <dsp:txXfrm rot="-5400000">
        <a:off x="2" y="2168134"/>
        <a:ext cx="1274325" cy="546140"/>
      </dsp:txXfrm>
    </dsp:sp>
    <dsp:sp modelId="{BE95F701-EBBB-4912-9A20-CF4829868F52}">
      <dsp:nvSpPr>
        <dsp:cNvPr id="0" name=""/>
        <dsp:cNvSpPr/>
      </dsp:nvSpPr>
      <dsp:spPr>
        <a:xfrm rot="5400000">
          <a:off x="3474511" y="-669214"/>
          <a:ext cx="1183302" cy="55836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Code</a:t>
          </a:r>
          <a:endParaRPr lang="en-US" sz="4400" kern="1200" dirty="0"/>
        </a:p>
      </dsp:txBody>
      <dsp:txXfrm rot="-5400000">
        <a:off x="1274325" y="1588736"/>
        <a:ext cx="5525910" cy="10677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15164" y="119156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0" y="272708"/>
        <a:ext cx="537432" cy="230328"/>
      </dsp:txXfrm>
    </dsp:sp>
    <dsp:sp modelId="{547C29DE-D260-4C92-AD66-AE30F563096A}">
      <dsp:nvSpPr>
        <dsp:cNvPr id="0" name=""/>
        <dsp:cNvSpPr/>
      </dsp:nvSpPr>
      <dsp:spPr>
        <a:xfrm rot="5400000">
          <a:off x="2076462" y="-1535037"/>
          <a:ext cx="499306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Initializing</a:t>
          </a:r>
          <a:endParaRPr lang="en-US" sz="2000" kern="1200" dirty="0"/>
        </a:p>
      </dsp:txBody>
      <dsp:txXfrm rot="-5400000">
        <a:off x="537432" y="28367"/>
        <a:ext cx="3552993" cy="450558"/>
      </dsp:txXfrm>
    </dsp:sp>
    <dsp:sp modelId="{D0B01D1C-CC11-498A-BBAF-5D0C5551D8E6}">
      <dsp:nvSpPr>
        <dsp:cNvPr id="0" name=""/>
        <dsp:cNvSpPr/>
      </dsp:nvSpPr>
      <dsp:spPr>
        <a:xfrm rot="5400000">
          <a:off x="-115164" y="786967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0" y="940519"/>
        <a:ext cx="537432" cy="230328"/>
      </dsp:txXfrm>
    </dsp:sp>
    <dsp:sp modelId="{BE95F701-EBBB-4912-9A20-CF4829868F52}">
      <dsp:nvSpPr>
        <dsp:cNvPr id="0" name=""/>
        <dsp:cNvSpPr/>
      </dsp:nvSpPr>
      <dsp:spPr>
        <a:xfrm rot="5400000">
          <a:off x="2076594" y="-867358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Read Configuration data</a:t>
          </a:r>
          <a:endParaRPr lang="en-US" sz="2000" kern="1200" dirty="0"/>
        </a:p>
      </dsp:txBody>
      <dsp:txXfrm rot="-5400000">
        <a:off x="537433" y="696164"/>
        <a:ext cx="3553006" cy="450322"/>
      </dsp:txXfrm>
    </dsp:sp>
    <dsp:sp modelId="{79190A02-84A5-49B2-B1C3-57DC2F7EC148}">
      <dsp:nvSpPr>
        <dsp:cNvPr id="0" name=""/>
        <dsp:cNvSpPr/>
      </dsp:nvSpPr>
      <dsp:spPr>
        <a:xfrm rot="5400000">
          <a:off x="-115164" y="1454778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0" y="1608330"/>
        <a:ext cx="537432" cy="230328"/>
      </dsp:txXfrm>
    </dsp:sp>
    <dsp:sp modelId="{CC507D39-5370-4BCA-B5A3-9093166B65B3}">
      <dsp:nvSpPr>
        <dsp:cNvPr id="0" name=""/>
        <dsp:cNvSpPr/>
      </dsp:nvSpPr>
      <dsp:spPr>
        <a:xfrm rot="5400000">
          <a:off x="2076594" y="-199547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Get Required columns</a:t>
          </a:r>
          <a:endParaRPr lang="en-US" sz="2000" kern="1200" dirty="0"/>
        </a:p>
      </dsp:txBody>
      <dsp:txXfrm rot="-5400000">
        <a:off x="537433" y="1363975"/>
        <a:ext cx="3553006" cy="450322"/>
      </dsp:txXfrm>
    </dsp:sp>
    <dsp:sp modelId="{704C2923-5F54-4C75-BF0E-3B7CA0C85972}">
      <dsp:nvSpPr>
        <dsp:cNvPr id="0" name=""/>
        <dsp:cNvSpPr/>
      </dsp:nvSpPr>
      <dsp:spPr>
        <a:xfrm rot="5400000">
          <a:off x="-115164" y="2122589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0" y="2276141"/>
        <a:ext cx="537432" cy="230328"/>
      </dsp:txXfrm>
    </dsp:sp>
    <dsp:sp modelId="{804851DA-F95B-47E9-901E-A3A19F7EC7C6}">
      <dsp:nvSpPr>
        <dsp:cNvPr id="0" name=""/>
        <dsp:cNvSpPr/>
      </dsp:nvSpPr>
      <dsp:spPr>
        <a:xfrm rot="5400000">
          <a:off x="2076594" y="468263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Extract Selected Attribute</a:t>
          </a:r>
          <a:endParaRPr lang="en-US" sz="2000" kern="1200" dirty="0"/>
        </a:p>
      </dsp:txBody>
      <dsp:txXfrm rot="-5400000">
        <a:off x="537433" y="2031786"/>
        <a:ext cx="3553006" cy="450322"/>
      </dsp:txXfrm>
    </dsp:sp>
    <dsp:sp modelId="{1C60BCA3-8664-4746-B153-731ECE2361F7}">
      <dsp:nvSpPr>
        <dsp:cNvPr id="0" name=""/>
        <dsp:cNvSpPr/>
      </dsp:nvSpPr>
      <dsp:spPr>
        <a:xfrm rot="5400000">
          <a:off x="-115164" y="2790399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0" y="2943951"/>
        <a:ext cx="537432" cy="230328"/>
      </dsp:txXfrm>
    </dsp:sp>
    <dsp:sp modelId="{989CD38F-AE87-41DA-82E0-5208E67FE619}">
      <dsp:nvSpPr>
        <dsp:cNvPr id="0" name=""/>
        <dsp:cNvSpPr/>
      </dsp:nvSpPr>
      <dsp:spPr>
        <a:xfrm rot="5400000">
          <a:off x="2076594" y="1136074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Creating JSON</a:t>
          </a:r>
          <a:endParaRPr lang="en-US" sz="2000" kern="1200" dirty="0"/>
        </a:p>
      </dsp:txBody>
      <dsp:txXfrm rot="-5400000">
        <a:off x="537433" y="2699597"/>
        <a:ext cx="3553006" cy="450322"/>
      </dsp:txXfrm>
    </dsp:sp>
    <dsp:sp modelId="{18BF2D8B-399E-4787-8F06-8ABDE254147A}">
      <dsp:nvSpPr>
        <dsp:cNvPr id="0" name=""/>
        <dsp:cNvSpPr/>
      </dsp:nvSpPr>
      <dsp:spPr>
        <a:xfrm rot="5400000">
          <a:off x="-115164" y="3458210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0" y="3611762"/>
        <a:ext cx="537432" cy="230328"/>
      </dsp:txXfrm>
    </dsp:sp>
    <dsp:sp modelId="{2381636B-C96E-4CAC-B6AD-83F17770AB1F}">
      <dsp:nvSpPr>
        <dsp:cNvPr id="0" name=""/>
        <dsp:cNvSpPr/>
      </dsp:nvSpPr>
      <dsp:spPr>
        <a:xfrm rot="5400000">
          <a:off x="2076594" y="1803885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Store Configuration data</a:t>
          </a:r>
          <a:endParaRPr lang="en-US" sz="2000" kern="1200" dirty="0"/>
        </a:p>
      </dsp:txBody>
      <dsp:txXfrm rot="-5400000">
        <a:off x="537433" y="3367408"/>
        <a:ext cx="3553006" cy="4503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70880" y="172329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400171"/>
        <a:ext cx="797443" cy="341761"/>
      </dsp:txXfrm>
    </dsp:sp>
    <dsp:sp modelId="{547C29DE-D260-4C92-AD66-AE30F563096A}">
      <dsp:nvSpPr>
        <dsp:cNvPr id="0" name=""/>
        <dsp:cNvSpPr/>
      </dsp:nvSpPr>
      <dsp:spPr>
        <a:xfrm rot="5400000">
          <a:off x="2085880" y="-1286987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Initializing</a:t>
          </a:r>
          <a:endParaRPr lang="en-US" sz="2000" kern="1200" dirty="0"/>
        </a:p>
      </dsp:txBody>
      <dsp:txXfrm rot="-5400000">
        <a:off x="797444" y="37596"/>
        <a:ext cx="3281209" cy="668189"/>
      </dsp:txXfrm>
    </dsp:sp>
    <dsp:sp modelId="{D0B01D1C-CC11-498A-BBAF-5D0C5551D8E6}">
      <dsp:nvSpPr>
        <dsp:cNvPr id="0" name=""/>
        <dsp:cNvSpPr/>
      </dsp:nvSpPr>
      <dsp:spPr>
        <a:xfrm rot="5400000">
          <a:off x="-170880" y="1163228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391070"/>
        <a:ext cx="797443" cy="341761"/>
      </dsp:txXfrm>
    </dsp:sp>
    <dsp:sp modelId="{BE95F701-EBBB-4912-9A20-CF4829868F52}">
      <dsp:nvSpPr>
        <dsp:cNvPr id="0" name=""/>
        <dsp:cNvSpPr/>
      </dsp:nvSpPr>
      <dsp:spPr>
        <a:xfrm rot="5400000">
          <a:off x="2085880" y="-296088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Read Configuration data</a:t>
          </a:r>
          <a:endParaRPr lang="en-US" sz="2000" kern="1200" dirty="0"/>
        </a:p>
      </dsp:txBody>
      <dsp:txXfrm rot="-5400000">
        <a:off x="797444" y="1028495"/>
        <a:ext cx="3281209" cy="668189"/>
      </dsp:txXfrm>
    </dsp:sp>
    <dsp:sp modelId="{79190A02-84A5-49B2-B1C3-57DC2F7EC148}">
      <dsp:nvSpPr>
        <dsp:cNvPr id="0" name=""/>
        <dsp:cNvSpPr/>
      </dsp:nvSpPr>
      <dsp:spPr>
        <a:xfrm rot="5400000">
          <a:off x="-170880" y="2154127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2381969"/>
        <a:ext cx="797443" cy="341761"/>
      </dsp:txXfrm>
    </dsp:sp>
    <dsp:sp modelId="{CC507D39-5370-4BCA-B5A3-9093166B65B3}">
      <dsp:nvSpPr>
        <dsp:cNvPr id="0" name=""/>
        <dsp:cNvSpPr/>
      </dsp:nvSpPr>
      <dsp:spPr>
        <a:xfrm rot="5400000">
          <a:off x="2085880" y="694810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Get Training and Testing data</a:t>
          </a:r>
          <a:endParaRPr lang="en-US" sz="2000" kern="1200" dirty="0"/>
        </a:p>
      </dsp:txBody>
      <dsp:txXfrm rot="-5400000">
        <a:off x="797444" y="2019394"/>
        <a:ext cx="3281209" cy="668189"/>
      </dsp:txXfrm>
    </dsp:sp>
    <dsp:sp modelId="{704C2923-5F54-4C75-BF0E-3B7CA0C85972}">
      <dsp:nvSpPr>
        <dsp:cNvPr id="0" name=""/>
        <dsp:cNvSpPr/>
      </dsp:nvSpPr>
      <dsp:spPr>
        <a:xfrm rot="5400000">
          <a:off x="-170880" y="3145026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3372868"/>
        <a:ext cx="797443" cy="341761"/>
      </dsp:txXfrm>
    </dsp:sp>
    <dsp:sp modelId="{804851DA-F95B-47E9-901E-A3A19F7EC7C6}">
      <dsp:nvSpPr>
        <dsp:cNvPr id="0" name=""/>
        <dsp:cNvSpPr/>
      </dsp:nvSpPr>
      <dsp:spPr>
        <a:xfrm rot="5400000">
          <a:off x="2085880" y="1685709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 Selected Model</a:t>
          </a:r>
          <a:endParaRPr lang="en-US" sz="2000" kern="1200" dirty="0"/>
        </a:p>
      </dsp:txBody>
      <dsp:txXfrm rot="-5400000">
        <a:off x="797444" y="3010293"/>
        <a:ext cx="3281209" cy="6681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70880" y="172329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400171"/>
        <a:ext cx="797443" cy="341761"/>
      </dsp:txXfrm>
    </dsp:sp>
    <dsp:sp modelId="{547C29DE-D260-4C92-AD66-AE30F563096A}">
      <dsp:nvSpPr>
        <dsp:cNvPr id="0" name=""/>
        <dsp:cNvSpPr/>
      </dsp:nvSpPr>
      <dsp:spPr>
        <a:xfrm rot="5400000">
          <a:off x="2085880" y="-1286987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Check If File Exist</a:t>
          </a:r>
          <a:endParaRPr lang="en-US" sz="2000" kern="1200" dirty="0"/>
        </a:p>
      </dsp:txBody>
      <dsp:txXfrm rot="-5400000">
        <a:off x="797444" y="37596"/>
        <a:ext cx="3281209" cy="668189"/>
      </dsp:txXfrm>
    </dsp:sp>
    <dsp:sp modelId="{D0B01D1C-CC11-498A-BBAF-5D0C5551D8E6}">
      <dsp:nvSpPr>
        <dsp:cNvPr id="0" name=""/>
        <dsp:cNvSpPr/>
      </dsp:nvSpPr>
      <dsp:spPr>
        <a:xfrm rot="5400000">
          <a:off x="-170880" y="1163228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391070"/>
        <a:ext cx="797443" cy="341761"/>
      </dsp:txXfrm>
    </dsp:sp>
    <dsp:sp modelId="{BE95F701-EBBB-4912-9A20-CF4829868F52}">
      <dsp:nvSpPr>
        <dsp:cNvPr id="0" name=""/>
        <dsp:cNvSpPr/>
      </dsp:nvSpPr>
      <dsp:spPr>
        <a:xfrm rot="5400000">
          <a:off x="2085880" y="-296088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Save Model with Required Name</a:t>
          </a:r>
          <a:endParaRPr lang="en-US" sz="2000" kern="1200" dirty="0"/>
        </a:p>
      </dsp:txBody>
      <dsp:txXfrm rot="-5400000">
        <a:off x="797444" y="1028495"/>
        <a:ext cx="3281209" cy="668189"/>
      </dsp:txXfrm>
    </dsp:sp>
    <dsp:sp modelId="{79190A02-84A5-49B2-B1C3-57DC2F7EC148}">
      <dsp:nvSpPr>
        <dsp:cNvPr id="0" name=""/>
        <dsp:cNvSpPr/>
      </dsp:nvSpPr>
      <dsp:spPr>
        <a:xfrm rot="5400000">
          <a:off x="-170880" y="2154127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2381969"/>
        <a:ext cx="797443" cy="341761"/>
      </dsp:txXfrm>
    </dsp:sp>
    <dsp:sp modelId="{CC507D39-5370-4BCA-B5A3-9093166B65B3}">
      <dsp:nvSpPr>
        <dsp:cNvPr id="0" name=""/>
        <dsp:cNvSpPr/>
      </dsp:nvSpPr>
      <dsp:spPr>
        <a:xfrm rot="5400000">
          <a:off x="2085880" y="694810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Delete Configuration File</a:t>
          </a:r>
          <a:endParaRPr lang="en-US" sz="2000" kern="1200" dirty="0"/>
        </a:p>
      </dsp:txBody>
      <dsp:txXfrm rot="-5400000">
        <a:off x="797444" y="2019394"/>
        <a:ext cx="3281209" cy="668189"/>
      </dsp:txXfrm>
    </dsp:sp>
    <dsp:sp modelId="{704C2923-5F54-4C75-BF0E-3B7CA0C85972}">
      <dsp:nvSpPr>
        <dsp:cNvPr id="0" name=""/>
        <dsp:cNvSpPr/>
      </dsp:nvSpPr>
      <dsp:spPr>
        <a:xfrm rot="5400000">
          <a:off x="-170880" y="3145026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3372868"/>
        <a:ext cx="797443" cy="341761"/>
      </dsp:txXfrm>
    </dsp:sp>
    <dsp:sp modelId="{804851DA-F95B-47E9-901E-A3A19F7EC7C6}">
      <dsp:nvSpPr>
        <dsp:cNvPr id="0" name=""/>
        <dsp:cNvSpPr/>
      </dsp:nvSpPr>
      <dsp:spPr>
        <a:xfrm rot="5400000">
          <a:off x="2085880" y="1685709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Delete CSV File</a:t>
          </a:r>
          <a:endParaRPr lang="en-US" sz="2000" kern="1200" dirty="0"/>
        </a:p>
      </dsp:txBody>
      <dsp:txXfrm rot="-5400000">
        <a:off x="797444" y="3010293"/>
        <a:ext cx="3281209" cy="6681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70880" y="172329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400171"/>
        <a:ext cx="797443" cy="341761"/>
      </dsp:txXfrm>
    </dsp:sp>
    <dsp:sp modelId="{547C29DE-D260-4C92-AD66-AE30F563096A}">
      <dsp:nvSpPr>
        <dsp:cNvPr id="0" name=""/>
        <dsp:cNvSpPr/>
      </dsp:nvSpPr>
      <dsp:spPr>
        <a:xfrm rot="5400000">
          <a:off x="2085880" y="-1286987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Open Model File</a:t>
          </a:r>
          <a:endParaRPr lang="en-US" sz="2000" kern="1200" dirty="0"/>
        </a:p>
      </dsp:txBody>
      <dsp:txXfrm rot="-5400000">
        <a:off x="797444" y="37596"/>
        <a:ext cx="3281209" cy="668189"/>
      </dsp:txXfrm>
    </dsp:sp>
    <dsp:sp modelId="{D0B01D1C-CC11-498A-BBAF-5D0C5551D8E6}">
      <dsp:nvSpPr>
        <dsp:cNvPr id="0" name=""/>
        <dsp:cNvSpPr/>
      </dsp:nvSpPr>
      <dsp:spPr>
        <a:xfrm rot="5400000">
          <a:off x="-170880" y="1163228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391070"/>
        <a:ext cx="797443" cy="341761"/>
      </dsp:txXfrm>
    </dsp:sp>
    <dsp:sp modelId="{BE95F701-EBBB-4912-9A20-CF4829868F52}">
      <dsp:nvSpPr>
        <dsp:cNvPr id="0" name=""/>
        <dsp:cNvSpPr/>
      </dsp:nvSpPr>
      <dsp:spPr>
        <a:xfrm rot="5400000">
          <a:off x="2085880" y="-296088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Predict Result </a:t>
          </a:r>
          <a:endParaRPr lang="en-US" sz="2000" kern="1200" dirty="0"/>
        </a:p>
      </dsp:txBody>
      <dsp:txXfrm rot="-5400000">
        <a:off x="797444" y="1028495"/>
        <a:ext cx="3281209" cy="668189"/>
      </dsp:txXfrm>
    </dsp:sp>
    <dsp:sp modelId="{79190A02-84A5-49B2-B1C3-57DC2F7EC148}">
      <dsp:nvSpPr>
        <dsp:cNvPr id="0" name=""/>
        <dsp:cNvSpPr/>
      </dsp:nvSpPr>
      <dsp:spPr>
        <a:xfrm rot="5400000">
          <a:off x="-170880" y="2154127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2381969"/>
        <a:ext cx="797443" cy="341761"/>
      </dsp:txXfrm>
    </dsp:sp>
    <dsp:sp modelId="{CC507D39-5370-4BCA-B5A3-9093166B65B3}">
      <dsp:nvSpPr>
        <dsp:cNvPr id="0" name=""/>
        <dsp:cNvSpPr/>
      </dsp:nvSpPr>
      <dsp:spPr>
        <a:xfrm rot="5400000">
          <a:off x="2085880" y="694810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Calculate True and False Precision for selected Class</a:t>
          </a:r>
          <a:endParaRPr lang="en-US" sz="2000" kern="1200" dirty="0"/>
        </a:p>
      </dsp:txBody>
      <dsp:txXfrm rot="-5400000">
        <a:off x="797444" y="2019394"/>
        <a:ext cx="3281209" cy="668189"/>
      </dsp:txXfrm>
    </dsp:sp>
    <dsp:sp modelId="{704C2923-5F54-4C75-BF0E-3B7CA0C85972}">
      <dsp:nvSpPr>
        <dsp:cNvPr id="0" name=""/>
        <dsp:cNvSpPr/>
      </dsp:nvSpPr>
      <dsp:spPr>
        <a:xfrm rot="5400000">
          <a:off x="-170880" y="3145026"/>
          <a:ext cx="1139204" cy="797443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3372868"/>
        <a:ext cx="797443" cy="341761"/>
      </dsp:txXfrm>
    </dsp:sp>
    <dsp:sp modelId="{804851DA-F95B-47E9-901E-A3A19F7EC7C6}">
      <dsp:nvSpPr>
        <dsp:cNvPr id="0" name=""/>
        <dsp:cNvSpPr/>
      </dsp:nvSpPr>
      <dsp:spPr>
        <a:xfrm rot="5400000">
          <a:off x="2085880" y="1685709"/>
          <a:ext cx="740483" cy="33173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 JSON</a:t>
          </a:r>
          <a:endParaRPr lang="en-US" sz="2000" kern="1200" dirty="0"/>
        </a:p>
      </dsp:txBody>
      <dsp:txXfrm rot="-5400000">
        <a:off x="797444" y="3010293"/>
        <a:ext cx="3281209" cy="66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437869"/>
        <a:ext cx="875526" cy="375225"/>
      </dsp:txXfrm>
    </dsp:sp>
    <dsp:sp modelId="{547C29DE-D260-4C92-AD66-AE30F563096A}">
      <dsp:nvSpPr>
        <dsp:cNvPr id="0" name=""/>
        <dsp:cNvSpPr/>
      </dsp:nvSpPr>
      <dsp:spPr>
        <a:xfrm rot="5400000">
          <a:off x="3460268" y="-2584636"/>
          <a:ext cx="812988" cy="5982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Data processing</a:t>
          </a:r>
          <a:endParaRPr lang="en-US" sz="3600" kern="1200" dirty="0"/>
        </a:p>
      </dsp:txBody>
      <dsp:txXfrm rot="-5400000">
        <a:off x="875526" y="39793"/>
        <a:ext cx="5942786" cy="733614"/>
      </dsp:txXfrm>
    </dsp:sp>
    <dsp:sp modelId="{D0B01D1C-CC11-498A-BBAF-5D0C5551D8E6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488786"/>
        <a:ext cx="875526" cy="375225"/>
      </dsp:txXfrm>
    </dsp:sp>
    <dsp:sp modelId="{BE95F701-EBBB-4912-9A20-CF4829868F52}">
      <dsp:nvSpPr>
        <dsp:cNvPr id="0" name=""/>
        <dsp:cNvSpPr/>
      </dsp:nvSpPr>
      <dsp:spPr>
        <a:xfrm rot="5400000">
          <a:off x="3460268" y="-1533718"/>
          <a:ext cx="812988" cy="5982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Machine learning Models</a:t>
          </a:r>
          <a:endParaRPr lang="en-US" sz="3600" kern="1200" dirty="0"/>
        </a:p>
      </dsp:txBody>
      <dsp:txXfrm rot="-5400000">
        <a:off x="875526" y="1090711"/>
        <a:ext cx="5942786" cy="733614"/>
      </dsp:txXfrm>
    </dsp:sp>
    <dsp:sp modelId="{79190A02-84A5-49B2-B1C3-57DC2F7EC148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4400" kern="1200" dirty="0"/>
        </a:p>
      </dsp:txBody>
      <dsp:txXfrm rot="-5400000">
        <a:off x="1" y="2539704"/>
        <a:ext cx="875526" cy="375225"/>
      </dsp:txXfrm>
    </dsp:sp>
    <dsp:sp modelId="{CC507D39-5370-4BCA-B5A3-9093166B65B3}">
      <dsp:nvSpPr>
        <dsp:cNvPr id="0" name=""/>
        <dsp:cNvSpPr/>
      </dsp:nvSpPr>
      <dsp:spPr>
        <a:xfrm rot="5400000">
          <a:off x="3460268" y="-482800"/>
          <a:ext cx="812988" cy="5982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Feature selection</a:t>
          </a:r>
          <a:endParaRPr lang="en-US" sz="3600" kern="1200" dirty="0"/>
        </a:p>
      </dsp:txBody>
      <dsp:txXfrm rot="-5400000">
        <a:off x="875526" y="2141629"/>
        <a:ext cx="5942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E43B4-0518-4641-BD5E-788687831870}">
      <dsp:nvSpPr>
        <dsp:cNvPr id="0" name=""/>
        <dsp:cNvSpPr/>
      </dsp:nvSpPr>
      <dsp:spPr>
        <a:xfrm>
          <a:off x="0" y="243651"/>
          <a:ext cx="8229600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Need</a:t>
          </a:r>
          <a:endParaRPr lang="en-US" sz="2700" kern="1200" dirty="0"/>
        </a:p>
      </dsp:txBody>
      <dsp:txXfrm>
        <a:off x="0" y="243651"/>
        <a:ext cx="8229600" cy="777600"/>
      </dsp:txXfrm>
    </dsp:sp>
    <dsp:sp modelId="{87C14EDC-54EA-41BC-8468-96DADB216941}">
      <dsp:nvSpPr>
        <dsp:cNvPr id="0" name=""/>
        <dsp:cNvSpPr/>
      </dsp:nvSpPr>
      <dsp:spPr>
        <a:xfrm>
          <a:off x="0" y="1021251"/>
          <a:ext cx="8229600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CSV contains features and target together.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CSV can contain string column values whose mapping is not defined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CSV can contain junk data (unwanted char, NAN ,NULL)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Data needed for training and testing is float type values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Splitting CSV to Train and Test sections.</a:t>
          </a:r>
          <a:endParaRPr lang="en-US" sz="2700" kern="1200" dirty="0"/>
        </a:p>
      </dsp:txBody>
      <dsp:txXfrm>
        <a:off x="0" y="1021251"/>
        <a:ext cx="8229600" cy="3261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85157" y="185286"/>
          <a:ext cx="1234380" cy="8640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0" y="432162"/>
        <a:ext cx="864066" cy="370314"/>
      </dsp:txXfrm>
    </dsp:sp>
    <dsp:sp modelId="{547C29DE-D260-4C92-AD66-AE30F563096A}">
      <dsp:nvSpPr>
        <dsp:cNvPr id="0" name=""/>
        <dsp:cNvSpPr/>
      </dsp:nvSpPr>
      <dsp:spPr>
        <a:xfrm rot="5400000">
          <a:off x="3002659" y="-2138463"/>
          <a:ext cx="802347" cy="507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Decision Tree</a:t>
          </a:r>
          <a:endParaRPr lang="en-US" sz="3600" kern="1200" dirty="0"/>
        </a:p>
      </dsp:txBody>
      <dsp:txXfrm rot="-5400000">
        <a:off x="864067" y="39296"/>
        <a:ext cx="5040366" cy="724013"/>
      </dsp:txXfrm>
    </dsp:sp>
    <dsp:sp modelId="{D0B01D1C-CC11-498A-BBAF-5D0C5551D8E6}">
      <dsp:nvSpPr>
        <dsp:cNvPr id="0" name=""/>
        <dsp:cNvSpPr/>
      </dsp:nvSpPr>
      <dsp:spPr>
        <a:xfrm rot="5400000">
          <a:off x="-185157" y="1160447"/>
          <a:ext cx="1234380" cy="864066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0" y="1407323"/>
        <a:ext cx="864066" cy="370314"/>
      </dsp:txXfrm>
    </dsp:sp>
    <dsp:sp modelId="{BE95F701-EBBB-4912-9A20-CF4829868F52}">
      <dsp:nvSpPr>
        <dsp:cNvPr id="0" name=""/>
        <dsp:cNvSpPr/>
      </dsp:nvSpPr>
      <dsp:spPr>
        <a:xfrm rot="5400000">
          <a:off x="3002659" y="-1163303"/>
          <a:ext cx="802347" cy="507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KNN</a:t>
          </a:r>
          <a:endParaRPr lang="en-US" sz="3600" kern="1200" dirty="0"/>
        </a:p>
      </dsp:txBody>
      <dsp:txXfrm rot="-5400000">
        <a:off x="864067" y="1014456"/>
        <a:ext cx="5040366" cy="724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AF69-6259-423C-A0DA-1E5A36188B79}">
      <dsp:nvSpPr>
        <dsp:cNvPr id="0" name=""/>
        <dsp:cNvSpPr/>
      </dsp:nvSpPr>
      <dsp:spPr>
        <a:xfrm>
          <a:off x="2655502" y="822817"/>
          <a:ext cx="1091153" cy="24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78"/>
              </a:lnTo>
              <a:lnTo>
                <a:pt x="1091153" y="125978"/>
              </a:lnTo>
              <a:lnTo>
                <a:pt x="1091153" y="249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8986A-1CD2-46E2-AC42-E0F1DEF9A37C}">
      <dsp:nvSpPr>
        <dsp:cNvPr id="0" name=""/>
        <dsp:cNvSpPr/>
      </dsp:nvSpPr>
      <dsp:spPr>
        <a:xfrm>
          <a:off x="1564348" y="1866357"/>
          <a:ext cx="1091153" cy="24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78"/>
              </a:lnTo>
              <a:lnTo>
                <a:pt x="1091153" y="125978"/>
              </a:lnTo>
              <a:lnTo>
                <a:pt x="1091153" y="249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49C8-5F00-4D2A-91B3-6F0AD617A8F2}">
      <dsp:nvSpPr>
        <dsp:cNvPr id="0" name=""/>
        <dsp:cNvSpPr/>
      </dsp:nvSpPr>
      <dsp:spPr>
        <a:xfrm>
          <a:off x="473194" y="1866357"/>
          <a:ext cx="1091153" cy="249973"/>
        </a:xfrm>
        <a:custGeom>
          <a:avLst/>
          <a:gdLst/>
          <a:ahLst/>
          <a:cxnLst/>
          <a:rect l="0" t="0" r="0" b="0"/>
          <a:pathLst>
            <a:path>
              <a:moveTo>
                <a:pt x="1091153" y="0"/>
              </a:moveTo>
              <a:lnTo>
                <a:pt x="1091153" y="125978"/>
              </a:lnTo>
              <a:lnTo>
                <a:pt x="0" y="125978"/>
              </a:lnTo>
              <a:lnTo>
                <a:pt x="0" y="249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A03E7-1F34-4455-9A4F-7E390B64EEC6}">
      <dsp:nvSpPr>
        <dsp:cNvPr id="0" name=""/>
        <dsp:cNvSpPr/>
      </dsp:nvSpPr>
      <dsp:spPr>
        <a:xfrm>
          <a:off x="1564348" y="822817"/>
          <a:ext cx="1091153" cy="249973"/>
        </a:xfrm>
        <a:custGeom>
          <a:avLst/>
          <a:gdLst/>
          <a:ahLst/>
          <a:cxnLst/>
          <a:rect l="0" t="0" r="0" b="0"/>
          <a:pathLst>
            <a:path>
              <a:moveTo>
                <a:pt x="1091153" y="0"/>
              </a:moveTo>
              <a:lnTo>
                <a:pt x="1091153" y="125978"/>
              </a:lnTo>
              <a:lnTo>
                <a:pt x="0" y="125978"/>
              </a:lnTo>
              <a:lnTo>
                <a:pt x="0" y="2499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47491-CFD6-4B38-8E35-0C1A0CF730DE}">
      <dsp:nvSpPr>
        <dsp:cNvPr id="0" name=""/>
        <dsp:cNvSpPr/>
      </dsp:nvSpPr>
      <dsp:spPr>
        <a:xfrm>
          <a:off x="2258718" y="29250"/>
          <a:ext cx="793566" cy="7935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946359-4B54-4B60-9499-CF444AF57FBE}">
      <dsp:nvSpPr>
        <dsp:cNvPr id="0" name=""/>
        <dsp:cNvSpPr/>
      </dsp:nvSpPr>
      <dsp:spPr>
        <a:xfrm>
          <a:off x="3052285" y="27266"/>
          <a:ext cx="1190349" cy="79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Weight &gt;= 150 g</a:t>
          </a:r>
          <a:endParaRPr lang="en-US" sz="1700" kern="1200" dirty="0"/>
        </a:p>
      </dsp:txBody>
      <dsp:txXfrm>
        <a:off x="3052285" y="27266"/>
        <a:ext cx="1190349" cy="793566"/>
      </dsp:txXfrm>
    </dsp:sp>
    <dsp:sp modelId="{68584C39-004F-482B-8359-1207013E64A5}">
      <dsp:nvSpPr>
        <dsp:cNvPr id="0" name=""/>
        <dsp:cNvSpPr/>
      </dsp:nvSpPr>
      <dsp:spPr>
        <a:xfrm>
          <a:off x="1167565" y="1072790"/>
          <a:ext cx="793566" cy="7935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0AAF9C-3356-4F0F-AC8A-123E4947A4CD}">
      <dsp:nvSpPr>
        <dsp:cNvPr id="0" name=""/>
        <dsp:cNvSpPr/>
      </dsp:nvSpPr>
      <dsp:spPr>
        <a:xfrm>
          <a:off x="1961131" y="1070806"/>
          <a:ext cx="1190349" cy="79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Is it Bumpy?</a:t>
          </a:r>
          <a:endParaRPr lang="en-US" sz="1700" kern="1200" dirty="0"/>
        </a:p>
      </dsp:txBody>
      <dsp:txXfrm>
        <a:off x="1961131" y="1070806"/>
        <a:ext cx="1190349" cy="793566"/>
      </dsp:txXfrm>
    </dsp:sp>
    <dsp:sp modelId="{ECFE9308-A81D-42F8-B0B2-6979B064CE37}">
      <dsp:nvSpPr>
        <dsp:cNvPr id="0" name=""/>
        <dsp:cNvSpPr/>
      </dsp:nvSpPr>
      <dsp:spPr>
        <a:xfrm>
          <a:off x="76411" y="2116330"/>
          <a:ext cx="793566" cy="7935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26A55D-D5AA-4B76-AD31-B79ACD97D955}">
      <dsp:nvSpPr>
        <dsp:cNvPr id="0" name=""/>
        <dsp:cNvSpPr/>
      </dsp:nvSpPr>
      <dsp:spPr>
        <a:xfrm>
          <a:off x="869977" y="2114346"/>
          <a:ext cx="1190349" cy="79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Yes(Orange)</a:t>
          </a:r>
          <a:endParaRPr lang="en-US" sz="1700" kern="1200" dirty="0"/>
        </a:p>
      </dsp:txBody>
      <dsp:txXfrm>
        <a:off x="869977" y="2114346"/>
        <a:ext cx="1190349" cy="793566"/>
      </dsp:txXfrm>
    </dsp:sp>
    <dsp:sp modelId="{A359834D-7144-47BF-9DEE-86D46DE5A0C1}">
      <dsp:nvSpPr>
        <dsp:cNvPr id="0" name=""/>
        <dsp:cNvSpPr/>
      </dsp:nvSpPr>
      <dsp:spPr>
        <a:xfrm>
          <a:off x="2258718" y="2116330"/>
          <a:ext cx="793566" cy="7935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C5ADCE-930D-41C9-B5C4-78ADAC4746DA}">
      <dsp:nvSpPr>
        <dsp:cNvPr id="0" name=""/>
        <dsp:cNvSpPr/>
      </dsp:nvSpPr>
      <dsp:spPr>
        <a:xfrm>
          <a:off x="3052285" y="2114346"/>
          <a:ext cx="1190349" cy="79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No(Apple)</a:t>
          </a:r>
          <a:endParaRPr lang="en-US" sz="1700" kern="1200" dirty="0"/>
        </a:p>
      </dsp:txBody>
      <dsp:txXfrm>
        <a:off x="3052285" y="2114346"/>
        <a:ext cx="1190349" cy="793566"/>
      </dsp:txXfrm>
    </dsp:sp>
    <dsp:sp modelId="{B9153F23-7D0A-4A91-8468-DAB5514B2D5E}">
      <dsp:nvSpPr>
        <dsp:cNvPr id="0" name=""/>
        <dsp:cNvSpPr/>
      </dsp:nvSpPr>
      <dsp:spPr>
        <a:xfrm>
          <a:off x="3349872" y="1072790"/>
          <a:ext cx="793566" cy="7935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3E3F51-9593-4326-B788-B6E0941C05A1}">
      <dsp:nvSpPr>
        <dsp:cNvPr id="0" name=""/>
        <dsp:cNvSpPr/>
      </dsp:nvSpPr>
      <dsp:spPr>
        <a:xfrm>
          <a:off x="4143439" y="1070806"/>
          <a:ext cx="1190349" cy="79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Apple</a:t>
          </a:r>
          <a:endParaRPr lang="en-US" sz="1700" kern="1200" dirty="0"/>
        </a:p>
      </dsp:txBody>
      <dsp:txXfrm>
        <a:off x="4143439" y="1070806"/>
        <a:ext cx="1190349" cy="793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E43B4-0518-4641-BD5E-788687831870}">
      <dsp:nvSpPr>
        <dsp:cNvPr id="0" name=""/>
        <dsp:cNvSpPr/>
      </dsp:nvSpPr>
      <dsp:spPr>
        <a:xfrm>
          <a:off x="36" y="227527"/>
          <a:ext cx="3489498" cy="777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Need</a:t>
          </a:r>
          <a:endParaRPr lang="en-US" sz="2700" kern="1200" dirty="0"/>
        </a:p>
      </dsp:txBody>
      <dsp:txXfrm>
        <a:off x="36" y="227527"/>
        <a:ext cx="3489498" cy="777600"/>
      </dsp:txXfrm>
    </dsp:sp>
    <dsp:sp modelId="{87C14EDC-54EA-41BC-8468-96DADB216941}">
      <dsp:nvSpPr>
        <dsp:cNvPr id="0" name=""/>
        <dsp:cNvSpPr/>
      </dsp:nvSpPr>
      <dsp:spPr>
        <a:xfrm>
          <a:off x="36" y="1005127"/>
          <a:ext cx="3489498" cy="31869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To reduce processing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To reduce Training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To increase Accuracy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To reduce model file size</a:t>
          </a:r>
          <a:endParaRPr lang="en-US" sz="2700" kern="1200" dirty="0"/>
        </a:p>
      </dsp:txBody>
      <dsp:txXfrm>
        <a:off x="36" y="1005127"/>
        <a:ext cx="3489498" cy="3186945"/>
      </dsp:txXfrm>
    </dsp:sp>
    <dsp:sp modelId="{3851F650-A441-49F3-90CC-6EAB0BCACE50}">
      <dsp:nvSpPr>
        <dsp:cNvPr id="0" name=""/>
        <dsp:cNvSpPr/>
      </dsp:nvSpPr>
      <dsp:spPr>
        <a:xfrm>
          <a:off x="3978064" y="227527"/>
          <a:ext cx="3489498" cy="777600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Types</a:t>
          </a:r>
          <a:endParaRPr lang="en-US" sz="2700" kern="1200" dirty="0"/>
        </a:p>
      </dsp:txBody>
      <dsp:txXfrm>
        <a:off x="3978064" y="227527"/>
        <a:ext cx="3489498" cy="777600"/>
      </dsp:txXfrm>
    </dsp:sp>
    <dsp:sp modelId="{DA4552C8-8CE6-486B-9986-370E18F69A56}">
      <dsp:nvSpPr>
        <dsp:cNvPr id="0" name=""/>
        <dsp:cNvSpPr/>
      </dsp:nvSpPr>
      <dsp:spPr>
        <a:xfrm>
          <a:off x="3978064" y="1005127"/>
          <a:ext cx="3489498" cy="3186945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RFE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Chi-squared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PCA</a:t>
          </a:r>
          <a:endParaRPr lang="en-US" sz="2700" kern="1200" dirty="0"/>
        </a:p>
      </dsp:txBody>
      <dsp:txXfrm>
        <a:off x="3978064" y="1005127"/>
        <a:ext cx="3489498" cy="3186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42534" y="146200"/>
          <a:ext cx="950231" cy="66516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1" y="336246"/>
        <a:ext cx="665162" cy="285069"/>
      </dsp:txXfrm>
    </dsp:sp>
    <dsp:sp modelId="{547C29DE-D260-4C92-AD66-AE30F563096A}">
      <dsp:nvSpPr>
        <dsp:cNvPr id="0" name=""/>
        <dsp:cNvSpPr/>
      </dsp:nvSpPr>
      <dsp:spPr>
        <a:xfrm rot="5400000">
          <a:off x="3452593" y="-2783765"/>
          <a:ext cx="617975" cy="6192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processing</a:t>
          </a:r>
          <a:endParaRPr lang="en-US" sz="2400" kern="1200" dirty="0"/>
        </a:p>
      </dsp:txBody>
      <dsp:txXfrm rot="-5400000">
        <a:off x="665163" y="33832"/>
        <a:ext cx="6162670" cy="557641"/>
      </dsp:txXfrm>
    </dsp:sp>
    <dsp:sp modelId="{D0B01D1C-CC11-498A-BBAF-5D0C5551D8E6}">
      <dsp:nvSpPr>
        <dsp:cNvPr id="0" name=""/>
        <dsp:cNvSpPr/>
      </dsp:nvSpPr>
      <dsp:spPr>
        <a:xfrm rot="5400000">
          <a:off x="-142534" y="944612"/>
          <a:ext cx="950231" cy="665162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1" y="1134658"/>
        <a:ext cx="665162" cy="285069"/>
      </dsp:txXfrm>
    </dsp:sp>
    <dsp:sp modelId="{BE95F701-EBBB-4912-9A20-CF4829868F52}">
      <dsp:nvSpPr>
        <dsp:cNvPr id="0" name=""/>
        <dsp:cNvSpPr/>
      </dsp:nvSpPr>
      <dsp:spPr>
        <a:xfrm rot="5400000">
          <a:off x="3452755" y="-1985515"/>
          <a:ext cx="617650" cy="6192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Filtering</a:t>
          </a:r>
          <a:endParaRPr lang="en-US" sz="2400" kern="1200" dirty="0"/>
        </a:p>
      </dsp:txBody>
      <dsp:txXfrm rot="-5400000">
        <a:off x="665162" y="832229"/>
        <a:ext cx="6162686" cy="557348"/>
      </dsp:txXfrm>
    </dsp:sp>
    <dsp:sp modelId="{79190A02-84A5-49B2-B1C3-57DC2F7EC148}">
      <dsp:nvSpPr>
        <dsp:cNvPr id="0" name=""/>
        <dsp:cNvSpPr/>
      </dsp:nvSpPr>
      <dsp:spPr>
        <a:xfrm rot="5400000">
          <a:off x="-142534" y="1743025"/>
          <a:ext cx="950231" cy="665162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1" y="1933071"/>
        <a:ext cx="665162" cy="285069"/>
      </dsp:txXfrm>
    </dsp:sp>
    <dsp:sp modelId="{CC507D39-5370-4BCA-B5A3-9093166B65B3}">
      <dsp:nvSpPr>
        <dsp:cNvPr id="0" name=""/>
        <dsp:cNvSpPr/>
      </dsp:nvSpPr>
      <dsp:spPr>
        <a:xfrm rot="5400000">
          <a:off x="3452755" y="-1187103"/>
          <a:ext cx="617650" cy="6192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Train Model</a:t>
          </a:r>
          <a:endParaRPr lang="en-US" sz="2400" kern="1200" dirty="0"/>
        </a:p>
      </dsp:txBody>
      <dsp:txXfrm rot="-5400000">
        <a:off x="665162" y="1630641"/>
        <a:ext cx="6162686" cy="557348"/>
      </dsp:txXfrm>
    </dsp:sp>
    <dsp:sp modelId="{704C2923-5F54-4C75-BF0E-3B7CA0C85972}">
      <dsp:nvSpPr>
        <dsp:cNvPr id="0" name=""/>
        <dsp:cNvSpPr/>
      </dsp:nvSpPr>
      <dsp:spPr>
        <a:xfrm rot="5400000">
          <a:off x="-142534" y="2541437"/>
          <a:ext cx="950231" cy="665162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1" y="2731483"/>
        <a:ext cx="665162" cy="285069"/>
      </dsp:txXfrm>
    </dsp:sp>
    <dsp:sp modelId="{804851DA-F95B-47E9-901E-A3A19F7EC7C6}">
      <dsp:nvSpPr>
        <dsp:cNvPr id="0" name=""/>
        <dsp:cNvSpPr/>
      </dsp:nvSpPr>
      <dsp:spPr>
        <a:xfrm rot="5400000">
          <a:off x="3452755" y="-388691"/>
          <a:ext cx="617650" cy="6192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Save Model</a:t>
          </a:r>
          <a:endParaRPr lang="en-US" sz="2400" kern="1200" dirty="0"/>
        </a:p>
      </dsp:txBody>
      <dsp:txXfrm rot="-5400000">
        <a:off x="665162" y="2429053"/>
        <a:ext cx="6162686" cy="557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36892" y="137784"/>
          <a:ext cx="912614" cy="63883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0" y="320307"/>
        <a:ext cx="638830" cy="273784"/>
      </dsp:txXfrm>
    </dsp:sp>
    <dsp:sp modelId="{547C29DE-D260-4C92-AD66-AE30F563096A}">
      <dsp:nvSpPr>
        <dsp:cNvPr id="0" name=""/>
        <dsp:cNvSpPr/>
      </dsp:nvSpPr>
      <dsp:spPr>
        <a:xfrm rot="5400000">
          <a:off x="3451659" y="-2811936"/>
          <a:ext cx="593511" cy="6219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Predict Result</a:t>
          </a:r>
          <a:endParaRPr lang="en-US" sz="2400" kern="1200" dirty="0"/>
        </a:p>
      </dsp:txBody>
      <dsp:txXfrm rot="-5400000">
        <a:off x="638831" y="29865"/>
        <a:ext cx="6190196" cy="5355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1242E-8074-4E0B-91DC-21A6D7DCF481}">
      <dsp:nvSpPr>
        <dsp:cNvPr id="0" name=""/>
        <dsp:cNvSpPr/>
      </dsp:nvSpPr>
      <dsp:spPr>
        <a:xfrm rot="5400000">
          <a:off x="-115164" y="119156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 rot="-5400000">
        <a:off x="0" y="272708"/>
        <a:ext cx="537432" cy="230328"/>
      </dsp:txXfrm>
    </dsp:sp>
    <dsp:sp modelId="{547C29DE-D260-4C92-AD66-AE30F563096A}">
      <dsp:nvSpPr>
        <dsp:cNvPr id="0" name=""/>
        <dsp:cNvSpPr/>
      </dsp:nvSpPr>
      <dsp:spPr>
        <a:xfrm rot="5400000">
          <a:off x="2076462" y="-1535037"/>
          <a:ext cx="499306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Initializing</a:t>
          </a:r>
          <a:endParaRPr lang="en-US" sz="2400" kern="1200" dirty="0"/>
        </a:p>
      </dsp:txBody>
      <dsp:txXfrm rot="-5400000">
        <a:off x="537432" y="28367"/>
        <a:ext cx="3552993" cy="450558"/>
      </dsp:txXfrm>
    </dsp:sp>
    <dsp:sp modelId="{D0B01D1C-CC11-498A-BBAF-5D0C5551D8E6}">
      <dsp:nvSpPr>
        <dsp:cNvPr id="0" name=""/>
        <dsp:cNvSpPr/>
      </dsp:nvSpPr>
      <dsp:spPr>
        <a:xfrm rot="5400000">
          <a:off x="-115164" y="786967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 rot="-5400000">
        <a:off x="0" y="940519"/>
        <a:ext cx="537432" cy="230328"/>
      </dsp:txXfrm>
    </dsp:sp>
    <dsp:sp modelId="{BE95F701-EBBB-4912-9A20-CF4829868F52}">
      <dsp:nvSpPr>
        <dsp:cNvPr id="0" name=""/>
        <dsp:cNvSpPr/>
      </dsp:nvSpPr>
      <dsp:spPr>
        <a:xfrm rot="5400000">
          <a:off x="2076594" y="-867358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Extracting Data</a:t>
          </a:r>
          <a:endParaRPr lang="en-US" sz="2400" kern="1200" dirty="0"/>
        </a:p>
      </dsp:txBody>
      <dsp:txXfrm rot="-5400000">
        <a:off x="537433" y="696164"/>
        <a:ext cx="3553006" cy="450322"/>
      </dsp:txXfrm>
    </dsp:sp>
    <dsp:sp modelId="{79190A02-84A5-49B2-B1C3-57DC2F7EC148}">
      <dsp:nvSpPr>
        <dsp:cNvPr id="0" name=""/>
        <dsp:cNvSpPr/>
      </dsp:nvSpPr>
      <dsp:spPr>
        <a:xfrm rot="5400000">
          <a:off x="-115164" y="1454778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 rot="-5400000">
        <a:off x="0" y="1608330"/>
        <a:ext cx="537432" cy="230328"/>
      </dsp:txXfrm>
    </dsp:sp>
    <dsp:sp modelId="{CC507D39-5370-4BCA-B5A3-9093166B65B3}">
      <dsp:nvSpPr>
        <dsp:cNvPr id="0" name=""/>
        <dsp:cNvSpPr/>
      </dsp:nvSpPr>
      <dsp:spPr>
        <a:xfrm rot="5400000">
          <a:off x="2076594" y="-199547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Attribute Selection</a:t>
          </a:r>
          <a:endParaRPr lang="en-US" sz="2400" kern="1200" dirty="0"/>
        </a:p>
      </dsp:txBody>
      <dsp:txXfrm rot="-5400000">
        <a:off x="537433" y="1363975"/>
        <a:ext cx="3553006" cy="450322"/>
      </dsp:txXfrm>
    </dsp:sp>
    <dsp:sp modelId="{704C2923-5F54-4C75-BF0E-3B7CA0C85972}">
      <dsp:nvSpPr>
        <dsp:cNvPr id="0" name=""/>
        <dsp:cNvSpPr/>
      </dsp:nvSpPr>
      <dsp:spPr>
        <a:xfrm rot="5400000">
          <a:off x="-115164" y="2122589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 rot="-5400000">
        <a:off x="0" y="2276141"/>
        <a:ext cx="537432" cy="230328"/>
      </dsp:txXfrm>
    </dsp:sp>
    <dsp:sp modelId="{804851DA-F95B-47E9-901E-A3A19F7EC7C6}">
      <dsp:nvSpPr>
        <dsp:cNvPr id="0" name=""/>
        <dsp:cNvSpPr/>
      </dsp:nvSpPr>
      <dsp:spPr>
        <a:xfrm rot="5400000">
          <a:off x="2076594" y="468263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Splitting Data</a:t>
          </a:r>
          <a:endParaRPr lang="en-US" sz="2400" kern="1200" dirty="0"/>
        </a:p>
      </dsp:txBody>
      <dsp:txXfrm rot="-5400000">
        <a:off x="537433" y="2031786"/>
        <a:ext cx="3553006" cy="450322"/>
      </dsp:txXfrm>
    </dsp:sp>
    <dsp:sp modelId="{1C60BCA3-8664-4746-B153-731ECE2361F7}">
      <dsp:nvSpPr>
        <dsp:cNvPr id="0" name=""/>
        <dsp:cNvSpPr/>
      </dsp:nvSpPr>
      <dsp:spPr>
        <a:xfrm rot="5400000">
          <a:off x="-115164" y="2790399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endParaRPr lang="en-US" sz="2400" kern="1200" dirty="0"/>
        </a:p>
      </dsp:txBody>
      <dsp:txXfrm rot="-5400000">
        <a:off x="0" y="2943951"/>
        <a:ext cx="537432" cy="230328"/>
      </dsp:txXfrm>
    </dsp:sp>
    <dsp:sp modelId="{989CD38F-AE87-41DA-82E0-5208E67FE619}">
      <dsp:nvSpPr>
        <dsp:cNvPr id="0" name=""/>
        <dsp:cNvSpPr/>
      </dsp:nvSpPr>
      <dsp:spPr>
        <a:xfrm rot="5400000">
          <a:off x="2076594" y="1136074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Creating JSON</a:t>
          </a:r>
          <a:endParaRPr lang="en-US" sz="2400" kern="1200" dirty="0"/>
        </a:p>
      </dsp:txBody>
      <dsp:txXfrm rot="-5400000">
        <a:off x="537433" y="2699597"/>
        <a:ext cx="3553006" cy="450322"/>
      </dsp:txXfrm>
    </dsp:sp>
    <dsp:sp modelId="{18BF2D8B-399E-4787-8F06-8ABDE254147A}">
      <dsp:nvSpPr>
        <dsp:cNvPr id="0" name=""/>
        <dsp:cNvSpPr/>
      </dsp:nvSpPr>
      <dsp:spPr>
        <a:xfrm rot="5400000">
          <a:off x="-115164" y="3458210"/>
          <a:ext cx="767760" cy="537432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</a:t>
          </a:r>
          <a:endParaRPr lang="en-US" sz="2400" kern="1200" dirty="0"/>
        </a:p>
      </dsp:txBody>
      <dsp:txXfrm rot="-5400000">
        <a:off x="0" y="3611762"/>
        <a:ext cx="537432" cy="230328"/>
      </dsp:txXfrm>
    </dsp:sp>
    <dsp:sp modelId="{2381636B-C96E-4CAC-B6AD-83F17770AB1F}">
      <dsp:nvSpPr>
        <dsp:cNvPr id="0" name=""/>
        <dsp:cNvSpPr/>
      </dsp:nvSpPr>
      <dsp:spPr>
        <a:xfrm rot="5400000">
          <a:off x="2076594" y="1803885"/>
          <a:ext cx="499044" cy="3577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Store Configuration data</a:t>
          </a:r>
          <a:endParaRPr lang="en-US" sz="2400" kern="1200" dirty="0"/>
        </a:p>
      </dsp:txBody>
      <dsp:txXfrm rot="-5400000">
        <a:off x="537433" y="3367408"/>
        <a:ext cx="3553006" cy="45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Prototype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Darshit Nathani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4108"/>
              </p:ext>
            </p:extLst>
          </p:nvPr>
        </p:nvGraphicFramePr>
        <p:xfrm>
          <a:off x="228600" y="1905000"/>
          <a:ext cx="411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34546" r="57193" b="28181"/>
          <a:stretch/>
        </p:blipFill>
        <p:spPr bwMode="auto">
          <a:xfrm>
            <a:off x="4572000" y="1905000"/>
            <a:ext cx="44195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46155"/>
              </p:ext>
            </p:extLst>
          </p:nvPr>
        </p:nvGraphicFramePr>
        <p:xfrm>
          <a:off x="228600" y="1905000"/>
          <a:ext cx="411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41136" r="63966" b="27045"/>
          <a:stretch/>
        </p:blipFill>
        <p:spPr bwMode="auto">
          <a:xfrm>
            <a:off x="4572000" y="2438400"/>
            <a:ext cx="430599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39181"/>
              </p:ext>
            </p:extLst>
          </p:nvPr>
        </p:nvGraphicFramePr>
        <p:xfrm>
          <a:off x="228600" y="1905000"/>
          <a:ext cx="411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t="43125" r="64056" b="30739"/>
          <a:stretch/>
        </p:blipFill>
        <p:spPr bwMode="auto">
          <a:xfrm>
            <a:off x="4517062" y="2514600"/>
            <a:ext cx="459784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Save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167949"/>
              </p:ext>
            </p:extLst>
          </p:nvPr>
        </p:nvGraphicFramePr>
        <p:xfrm>
          <a:off x="228600" y="1905000"/>
          <a:ext cx="411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21761" r="58177" b="43239"/>
          <a:stretch/>
        </p:blipFill>
        <p:spPr bwMode="auto">
          <a:xfrm>
            <a:off x="4572000" y="2286000"/>
            <a:ext cx="4572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Predict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79422"/>
              </p:ext>
            </p:extLst>
          </p:nvPr>
        </p:nvGraphicFramePr>
        <p:xfrm>
          <a:off x="228600" y="1905000"/>
          <a:ext cx="411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41818" r="52978" b="23409"/>
          <a:stretch/>
        </p:blipFill>
        <p:spPr bwMode="auto">
          <a:xfrm>
            <a:off x="4495800" y="2286000"/>
            <a:ext cx="4499957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04168"/>
              </p:ext>
            </p:extLst>
          </p:nvPr>
        </p:nvGraphicFramePr>
        <p:xfrm>
          <a:off x="1143000" y="1600200"/>
          <a:ext cx="685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484899"/>
              </p:ext>
            </p:extLst>
          </p:nvPr>
        </p:nvGraphicFramePr>
        <p:xfrm>
          <a:off x="1143000" y="1600200"/>
          <a:ext cx="685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8627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Machine learning Models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356257"/>
              </p:ext>
            </p:extLst>
          </p:nvPr>
        </p:nvGraphicFramePr>
        <p:xfrm>
          <a:off x="1600200" y="2286000"/>
          <a:ext cx="5943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Decision </a:t>
            </a:r>
            <a:r>
              <a:rPr lang="en-US" dirty="0" smtClean="0"/>
              <a:t>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0898"/>
              </p:ext>
            </p:extLst>
          </p:nvPr>
        </p:nvGraphicFramePr>
        <p:xfrm>
          <a:off x="457200" y="1600200"/>
          <a:ext cx="8229600" cy="187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Weight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688322"/>
              </p:ext>
            </p:extLst>
          </p:nvPr>
        </p:nvGraphicFramePr>
        <p:xfrm>
          <a:off x="2133600" y="3733800"/>
          <a:ext cx="5410200" cy="293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KNN(K Nearest Neighbors)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6748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Labrador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Labrador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 Dog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 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 Dog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189018" y="6324600"/>
            <a:ext cx="510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38400" y="3657600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562600" y="4218709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6019800" y="4038600"/>
            <a:ext cx="152400" cy="152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9318" y="50153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54933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164282" y="4371109"/>
            <a:ext cx="211282" cy="228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087091" y="3627192"/>
            <a:ext cx="2618509" cy="2001123"/>
          </a:xfrm>
          <a:custGeom>
            <a:avLst/>
            <a:gdLst>
              <a:gd name="connsiteX0" fmla="*/ 609600 w 2618509"/>
              <a:gd name="connsiteY0" fmla="*/ 2699 h 2001123"/>
              <a:gd name="connsiteX1" fmla="*/ 484909 w 2618509"/>
              <a:gd name="connsiteY1" fmla="*/ 30408 h 2001123"/>
              <a:gd name="connsiteX2" fmla="*/ 401782 w 2618509"/>
              <a:gd name="connsiteY2" fmla="*/ 85826 h 2001123"/>
              <a:gd name="connsiteX3" fmla="*/ 360218 w 2618509"/>
              <a:gd name="connsiteY3" fmla="*/ 113535 h 2001123"/>
              <a:gd name="connsiteX4" fmla="*/ 290945 w 2618509"/>
              <a:gd name="connsiteY4" fmla="*/ 238226 h 2001123"/>
              <a:gd name="connsiteX5" fmla="*/ 235527 w 2618509"/>
              <a:gd name="connsiteY5" fmla="*/ 321353 h 2001123"/>
              <a:gd name="connsiteX6" fmla="*/ 221673 w 2618509"/>
              <a:gd name="connsiteY6" fmla="*/ 362917 h 2001123"/>
              <a:gd name="connsiteX7" fmla="*/ 180109 w 2618509"/>
              <a:gd name="connsiteY7" fmla="*/ 390626 h 2001123"/>
              <a:gd name="connsiteX8" fmla="*/ 152400 w 2618509"/>
              <a:gd name="connsiteY8" fmla="*/ 473753 h 2001123"/>
              <a:gd name="connsiteX9" fmla="*/ 138545 w 2618509"/>
              <a:gd name="connsiteY9" fmla="*/ 515317 h 2001123"/>
              <a:gd name="connsiteX10" fmla="*/ 124691 w 2618509"/>
              <a:gd name="connsiteY10" fmla="*/ 556881 h 2001123"/>
              <a:gd name="connsiteX11" fmla="*/ 110836 w 2618509"/>
              <a:gd name="connsiteY11" fmla="*/ 778553 h 2001123"/>
              <a:gd name="connsiteX12" fmla="*/ 83127 w 2618509"/>
              <a:gd name="connsiteY12" fmla="*/ 806263 h 2001123"/>
              <a:gd name="connsiteX13" fmla="*/ 69273 w 2618509"/>
              <a:gd name="connsiteY13" fmla="*/ 847826 h 2001123"/>
              <a:gd name="connsiteX14" fmla="*/ 41564 w 2618509"/>
              <a:gd name="connsiteY14" fmla="*/ 889390 h 2001123"/>
              <a:gd name="connsiteX15" fmla="*/ 27709 w 2618509"/>
              <a:gd name="connsiteY15" fmla="*/ 930953 h 2001123"/>
              <a:gd name="connsiteX16" fmla="*/ 0 w 2618509"/>
              <a:gd name="connsiteY16" fmla="*/ 986372 h 2001123"/>
              <a:gd name="connsiteX17" fmla="*/ 13854 w 2618509"/>
              <a:gd name="connsiteY17" fmla="*/ 1332735 h 2001123"/>
              <a:gd name="connsiteX18" fmla="*/ 41564 w 2618509"/>
              <a:gd name="connsiteY18" fmla="*/ 1415863 h 2001123"/>
              <a:gd name="connsiteX19" fmla="*/ 69273 w 2618509"/>
              <a:gd name="connsiteY19" fmla="*/ 1540553 h 2001123"/>
              <a:gd name="connsiteX20" fmla="*/ 83127 w 2618509"/>
              <a:gd name="connsiteY20" fmla="*/ 1582117 h 2001123"/>
              <a:gd name="connsiteX21" fmla="*/ 110836 w 2618509"/>
              <a:gd name="connsiteY21" fmla="*/ 1623681 h 2001123"/>
              <a:gd name="connsiteX22" fmla="*/ 124691 w 2618509"/>
              <a:gd name="connsiteY22" fmla="*/ 1665244 h 2001123"/>
              <a:gd name="connsiteX23" fmla="*/ 193964 w 2618509"/>
              <a:gd name="connsiteY23" fmla="*/ 1734517 h 2001123"/>
              <a:gd name="connsiteX24" fmla="*/ 221673 w 2618509"/>
              <a:gd name="connsiteY24" fmla="*/ 1776081 h 2001123"/>
              <a:gd name="connsiteX25" fmla="*/ 277091 w 2618509"/>
              <a:gd name="connsiteY25" fmla="*/ 1789935 h 2001123"/>
              <a:gd name="connsiteX26" fmla="*/ 318654 w 2618509"/>
              <a:gd name="connsiteY26" fmla="*/ 1803790 h 2001123"/>
              <a:gd name="connsiteX27" fmla="*/ 374073 w 2618509"/>
              <a:gd name="connsiteY27" fmla="*/ 1831499 h 2001123"/>
              <a:gd name="connsiteX28" fmla="*/ 429491 w 2618509"/>
              <a:gd name="connsiteY28" fmla="*/ 1845353 h 2001123"/>
              <a:gd name="connsiteX29" fmla="*/ 512618 w 2618509"/>
              <a:gd name="connsiteY29" fmla="*/ 1873063 h 2001123"/>
              <a:gd name="connsiteX30" fmla="*/ 595745 w 2618509"/>
              <a:gd name="connsiteY30" fmla="*/ 1900772 h 2001123"/>
              <a:gd name="connsiteX31" fmla="*/ 831273 w 2618509"/>
              <a:gd name="connsiteY31" fmla="*/ 1914626 h 2001123"/>
              <a:gd name="connsiteX32" fmla="*/ 1052945 w 2618509"/>
              <a:gd name="connsiteY32" fmla="*/ 1942335 h 2001123"/>
              <a:gd name="connsiteX33" fmla="*/ 1149927 w 2618509"/>
              <a:gd name="connsiteY33" fmla="*/ 1956190 h 2001123"/>
              <a:gd name="connsiteX34" fmla="*/ 1302327 w 2618509"/>
              <a:gd name="connsiteY34" fmla="*/ 1970044 h 2001123"/>
              <a:gd name="connsiteX35" fmla="*/ 2022764 w 2618509"/>
              <a:gd name="connsiteY35" fmla="*/ 1970044 h 2001123"/>
              <a:gd name="connsiteX36" fmla="*/ 2064327 w 2618509"/>
              <a:gd name="connsiteY36" fmla="*/ 1956190 h 2001123"/>
              <a:gd name="connsiteX37" fmla="*/ 2161309 w 2618509"/>
              <a:gd name="connsiteY37" fmla="*/ 1942335 h 2001123"/>
              <a:gd name="connsiteX38" fmla="*/ 2202873 w 2618509"/>
              <a:gd name="connsiteY38" fmla="*/ 1914626 h 2001123"/>
              <a:gd name="connsiteX39" fmla="*/ 2313709 w 2618509"/>
              <a:gd name="connsiteY39" fmla="*/ 1859208 h 2001123"/>
              <a:gd name="connsiteX40" fmla="*/ 2396836 w 2618509"/>
              <a:gd name="connsiteY40" fmla="*/ 1776081 h 2001123"/>
              <a:gd name="connsiteX41" fmla="*/ 2493818 w 2618509"/>
              <a:gd name="connsiteY41" fmla="*/ 1706808 h 2001123"/>
              <a:gd name="connsiteX42" fmla="*/ 2507673 w 2618509"/>
              <a:gd name="connsiteY42" fmla="*/ 1637535 h 2001123"/>
              <a:gd name="connsiteX43" fmla="*/ 2521527 w 2618509"/>
              <a:gd name="connsiteY43" fmla="*/ 1595972 h 2001123"/>
              <a:gd name="connsiteX44" fmla="*/ 2535382 w 2618509"/>
              <a:gd name="connsiteY44" fmla="*/ 1526699 h 2001123"/>
              <a:gd name="connsiteX45" fmla="*/ 2549236 w 2618509"/>
              <a:gd name="connsiteY45" fmla="*/ 1471281 h 2001123"/>
              <a:gd name="connsiteX46" fmla="*/ 2563091 w 2618509"/>
              <a:gd name="connsiteY46" fmla="*/ 1402008 h 2001123"/>
              <a:gd name="connsiteX47" fmla="*/ 2576945 w 2618509"/>
              <a:gd name="connsiteY47" fmla="*/ 1346590 h 2001123"/>
              <a:gd name="connsiteX48" fmla="*/ 2590800 w 2618509"/>
              <a:gd name="connsiteY48" fmla="*/ 1263463 h 2001123"/>
              <a:gd name="connsiteX49" fmla="*/ 2618509 w 2618509"/>
              <a:gd name="connsiteY49" fmla="*/ 1166481 h 2001123"/>
              <a:gd name="connsiteX50" fmla="*/ 2590800 w 2618509"/>
              <a:gd name="connsiteY50" fmla="*/ 847826 h 2001123"/>
              <a:gd name="connsiteX51" fmla="*/ 2576945 w 2618509"/>
              <a:gd name="connsiteY51" fmla="*/ 764699 h 2001123"/>
              <a:gd name="connsiteX52" fmla="*/ 2521527 w 2618509"/>
              <a:gd name="connsiteY52" fmla="*/ 681572 h 2001123"/>
              <a:gd name="connsiteX53" fmla="*/ 2438400 w 2618509"/>
              <a:gd name="connsiteY53" fmla="*/ 584590 h 2001123"/>
              <a:gd name="connsiteX54" fmla="*/ 2382982 w 2618509"/>
              <a:gd name="connsiteY54" fmla="*/ 556881 h 2001123"/>
              <a:gd name="connsiteX55" fmla="*/ 2341418 w 2618509"/>
              <a:gd name="connsiteY55" fmla="*/ 515317 h 2001123"/>
              <a:gd name="connsiteX56" fmla="*/ 2230582 w 2618509"/>
              <a:gd name="connsiteY56" fmla="*/ 432190 h 2001123"/>
              <a:gd name="connsiteX57" fmla="*/ 2161309 w 2618509"/>
              <a:gd name="connsiteY57" fmla="*/ 404481 h 2001123"/>
              <a:gd name="connsiteX58" fmla="*/ 2092036 w 2618509"/>
              <a:gd name="connsiteY58" fmla="*/ 362917 h 2001123"/>
              <a:gd name="connsiteX59" fmla="*/ 1981200 w 2618509"/>
              <a:gd name="connsiteY59" fmla="*/ 321353 h 2001123"/>
              <a:gd name="connsiteX60" fmla="*/ 1856509 w 2618509"/>
              <a:gd name="connsiteY60" fmla="*/ 252081 h 2001123"/>
              <a:gd name="connsiteX61" fmla="*/ 1814945 w 2618509"/>
              <a:gd name="connsiteY61" fmla="*/ 224372 h 2001123"/>
              <a:gd name="connsiteX62" fmla="*/ 1717964 w 2618509"/>
              <a:gd name="connsiteY62" fmla="*/ 210517 h 2001123"/>
              <a:gd name="connsiteX63" fmla="*/ 1662545 w 2618509"/>
              <a:gd name="connsiteY63" fmla="*/ 196663 h 2001123"/>
              <a:gd name="connsiteX64" fmla="*/ 1496291 w 2618509"/>
              <a:gd name="connsiteY64" fmla="*/ 155099 h 2001123"/>
              <a:gd name="connsiteX65" fmla="*/ 1371600 w 2618509"/>
              <a:gd name="connsiteY65" fmla="*/ 141244 h 2001123"/>
              <a:gd name="connsiteX66" fmla="*/ 1260764 w 2618509"/>
              <a:gd name="connsiteY66" fmla="*/ 127390 h 2001123"/>
              <a:gd name="connsiteX67" fmla="*/ 1205345 w 2618509"/>
              <a:gd name="connsiteY67" fmla="*/ 113535 h 2001123"/>
              <a:gd name="connsiteX68" fmla="*/ 955964 w 2618509"/>
              <a:gd name="connsiteY68" fmla="*/ 85826 h 2001123"/>
              <a:gd name="connsiteX69" fmla="*/ 872836 w 2618509"/>
              <a:gd name="connsiteY69" fmla="*/ 58117 h 2001123"/>
              <a:gd name="connsiteX70" fmla="*/ 831273 w 2618509"/>
              <a:gd name="connsiteY70" fmla="*/ 44263 h 2001123"/>
              <a:gd name="connsiteX71" fmla="*/ 803564 w 2618509"/>
              <a:gd name="connsiteY71" fmla="*/ 16553 h 2001123"/>
              <a:gd name="connsiteX72" fmla="*/ 554182 w 2618509"/>
              <a:gd name="connsiteY72" fmla="*/ 2699 h 200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8509" h="2001123">
                <a:moveTo>
                  <a:pt x="609600" y="2699"/>
                </a:moveTo>
                <a:cubicBezTo>
                  <a:pt x="587041" y="6459"/>
                  <a:pt x="514145" y="14166"/>
                  <a:pt x="484909" y="30408"/>
                </a:cubicBezTo>
                <a:cubicBezTo>
                  <a:pt x="455798" y="46581"/>
                  <a:pt x="429491" y="67353"/>
                  <a:pt x="401782" y="85826"/>
                </a:cubicBezTo>
                <a:lnTo>
                  <a:pt x="360218" y="113535"/>
                </a:lnTo>
                <a:cubicBezTo>
                  <a:pt x="310855" y="261627"/>
                  <a:pt x="363532" y="144900"/>
                  <a:pt x="290945" y="238226"/>
                </a:cubicBezTo>
                <a:cubicBezTo>
                  <a:pt x="270499" y="264513"/>
                  <a:pt x="235527" y="321353"/>
                  <a:pt x="235527" y="321353"/>
                </a:cubicBezTo>
                <a:cubicBezTo>
                  <a:pt x="230909" y="335208"/>
                  <a:pt x="230796" y="351513"/>
                  <a:pt x="221673" y="362917"/>
                </a:cubicBezTo>
                <a:cubicBezTo>
                  <a:pt x="211271" y="375919"/>
                  <a:pt x="188934" y="376506"/>
                  <a:pt x="180109" y="390626"/>
                </a:cubicBezTo>
                <a:cubicBezTo>
                  <a:pt x="164629" y="415394"/>
                  <a:pt x="161636" y="446044"/>
                  <a:pt x="152400" y="473753"/>
                </a:cubicBezTo>
                <a:lnTo>
                  <a:pt x="138545" y="515317"/>
                </a:lnTo>
                <a:lnTo>
                  <a:pt x="124691" y="556881"/>
                </a:lnTo>
                <a:cubicBezTo>
                  <a:pt x="120073" y="630772"/>
                  <a:pt x="123007" y="705525"/>
                  <a:pt x="110836" y="778553"/>
                </a:cubicBezTo>
                <a:cubicBezTo>
                  <a:pt x="108689" y="791438"/>
                  <a:pt x="89847" y="795062"/>
                  <a:pt x="83127" y="806263"/>
                </a:cubicBezTo>
                <a:cubicBezTo>
                  <a:pt x="75614" y="818786"/>
                  <a:pt x="75804" y="834764"/>
                  <a:pt x="69273" y="847826"/>
                </a:cubicBezTo>
                <a:cubicBezTo>
                  <a:pt x="61826" y="862719"/>
                  <a:pt x="49011" y="874497"/>
                  <a:pt x="41564" y="889390"/>
                </a:cubicBezTo>
                <a:cubicBezTo>
                  <a:pt x="35033" y="902452"/>
                  <a:pt x="33462" y="917530"/>
                  <a:pt x="27709" y="930953"/>
                </a:cubicBezTo>
                <a:cubicBezTo>
                  <a:pt x="19573" y="949936"/>
                  <a:pt x="9236" y="967899"/>
                  <a:pt x="0" y="986372"/>
                </a:cubicBezTo>
                <a:cubicBezTo>
                  <a:pt x="4618" y="1101826"/>
                  <a:pt x="2724" y="1217726"/>
                  <a:pt x="13854" y="1332735"/>
                </a:cubicBezTo>
                <a:cubicBezTo>
                  <a:pt x="16667" y="1361807"/>
                  <a:pt x="35836" y="1387222"/>
                  <a:pt x="41564" y="1415863"/>
                </a:cubicBezTo>
                <a:cubicBezTo>
                  <a:pt x="51090" y="1463493"/>
                  <a:pt x="56226" y="1494888"/>
                  <a:pt x="69273" y="1540553"/>
                </a:cubicBezTo>
                <a:cubicBezTo>
                  <a:pt x="73285" y="1554595"/>
                  <a:pt x="76596" y="1569055"/>
                  <a:pt x="83127" y="1582117"/>
                </a:cubicBezTo>
                <a:cubicBezTo>
                  <a:pt x="90573" y="1597010"/>
                  <a:pt x="103389" y="1608788"/>
                  <a:pt x="110836" y="1623681"/>
                </a:cubicBezTo>
                <a:cubicBezTo>
                  <a:pt x="117367" y="1636743"/>
                  <a:pt x="115929" y="1653561"/>
                  <a:pt x="124691" y="1665244"/>
                </a:cubicBezTo>
                <a:cubicBezTo>
                  <a:pt x="144285" y="1691368"/>
                  <a:pt x="175850" y="1707346"/>
                  <a:pt x="193964" y="1734517"/>
                </a:cubicBezTo>
                <a:cubicBezTo>
                  <a:pt x="203200" y="1748372"/>
                  <a:pt x="207818" y="1766845"/>
                  <a:pt x="221673" y="1776081"/>
                </a:cubicBezTo>
                <a:cubicBezTo>
                  <a:pt x="237516" y="1786643"/>
                  <a:pt x="258782" y="1784704"/>
                  <a:pt x="277091" y="1789935"/>
                </a:cubicBezTo>
                <a:cubicBezTo>
                  <a:pt x="291133" y="1793947"/>
                  <a:pt x="305231" y="1798037"/>
                  <a:pt x="318654" y="1803790"/>
                </a:cubicBezTo>
                <a:cubicBezTo>
                  <a:pt x="337637" y="1811926"/>
                  <a:pt x="354735" y="1824247"/>
                  <a:pt x="374073" y="1831499"/>
                </a:cubicBezTo>
                <a:cubicBezTo>
                  <a:pt x="391902" y="1838185"/>
                  <a:pt x="411253" y="1839882"/>
                  <a:pt x="429491" y="1845353"/>
                </a:cubicBezTo>
                <a:cubicBezTo>
                  <a:pt x="457467" y="1853746"/>
                  <a:pt x="484909" y="1863827"/>
                  <a:pt x="512618" y="1873063"/>
                </a:cubicBezTo>
                <a:lnTo>
                  <a:pt x="595745" y="1900772"/>
                </a:lnTo>
                <a:cubicBezTo>
                  <a:pt x="670354" y="1925643"/>
                  <a:pt x="752764" y="1910008"/>
                  <a:pt x="831273" y="1914626"/>
                </a:cubicBezTo>
                <a:cubicBezTo>
                  <a:pt x="969015" y="1942176"/>
                  <a:pt x="837125" y="1918355"/>
                  <a:pt x="1052945" y="1942335"/>
                </a:cubicBezTo>
                <a:cubicBezTo>
                  <a:pt x="1085401" y="1945941"/>
                  <a:pt x="1117471" y="1952584"/>
                  <a:pt x="1149927" y="1956190"/>
                </a:cubicBezTo>
                <a:cubicBezTo>
                  <a:pt x="1200624" y="1961823"/>
                  <a:pt x="1251527" y="1965426"/>
                  <a:pt x="1302327" y="1970044"/>
                </a:cubicBezTo>
                <a:cubicBezTo>
                  <a:pt x="1578779" y="2025336"/>
                  <a:pt x="1400690" y="1994927"/>
                  <a:pt x="2022764" y="1970044"/>
                </a:cubicBezTo>
                <a:cubicBezTo>
                  <a:pt x="2037356" y="1969460"/>
                  <a:pt x="2050007" y="1959054"/>
                  <a:pt x="2064327" y="1956190"/>
                </a:cubicBezTo>
                <a:cubicBezTo>
                  <a:pt x="2096348" y="1949786"/>
                  <a:pt x="2128982" y="1946953"/>
                  <a:pt x="2161309" y="1942335"/>
                </a:cubicBezTo>
                <a:cubicBezTo>
                  <a:pt x="2175164" y="1933099"/>
                  <a:pt x="2187980" y="1922073"/>
                  <a:pt x="2202873" y="1914626"/>
                </a:cubicBezTo>
                <a:cubicBezTo>
                  <a:pt x="2274719" y="1878704"/>
                  <a:pt x="2223181" y="1933277"/>
                  <a:pt x="2313709" y="1859208"/>
                </a:cubicBezTo>
                <a:cubicBezTo>
                  <a:pt x="2344038" y="1834394"/>
                  <a:pt x="2366922" y="1801393"/>
                  <a:pt x="2396836" y="1776081"/>
                </a:cubicBezTo>
                <a:cubicBezTo>
                  <a:pt x="2427163" y="1750420"/>
                  <a:pt x="2461491" y="1729899"/>
                  <a:pt x="2493818" y="1706808"/>
                </a:cubicBezTo>
                <a:cubicBezTo>
                  <a:pt x="2498436" y="1683717"/>
                  <a:pt x="2501962" y="1660380"/>
                  <a:pt x="2507673" y="1637535"/>
                </a:cubicBezTo>
                <a:cubicBezTo>
                  <a:pt x="2511215" y="1623367"/>
                  <a:pt x="2517985" y="1610140"/>
                  <a:pt x="2521527" y="1595972"/>
                </a:cubicBezTo>
                <a:cubicBezTo>
                  <a:pt x="2527238" y="1573127"/>
                  <a:pt x="2530274" y="1549687"/>
                  <a:pt x="2535382" y="1526699"/>
                </a:cubicBezTo>
                <a:cubicBezTo>
                  <a:pt x="2539513" y="1508111"/>
                  <a:pt x="2545105" y="1489869"/>
                  <a:pt x="2549236" y="1471281"/>
                </a:cubicBezTo>
                <a:cubicBezTo>
                  <a:pt x="2554344" y="1448293"/>
                  <a:pt x="2557983" y="1424996"/>
                  <a:pt x="2563091" y="1402008"/>
                </a:cubicBezTo>
                <a:cubicBezTo>
                  <a:pt x="2567222" y="1383420"/>
                  <a:pt x="2573211" y="1365261"/>
                  <a:pt x="2576945" y="1346590"/>
                </a:cubicBezTo>
                <a:cubicBezTo>
                  <a:pt x="2582454" y="1319044"/>
                  <a:pt x="2585291" y="1291009"/>
                  <a:pt x="2590800" y="1263463"/>
                </a:cubicBezTo>
                <a:cubicBezTo>
                  <a:pt x="2599500" y="1219962"/>
                  <a:pt x="2605301" y="1206102"/>
                  <a:pt x="2618509" y="1166481"/>
                </a:cubicBezTo>
                <a:cubicBezTo>
                  <a:pt x="2599081" y="816788"/>
                  <a:pt x="2622188" y="1020460"/>
                  <a:pt x="2590800" y="847826"/>
                </a:cubicBezTo>
                <a:cubicBezTo>
                  <a:pt x="2585775" y="820188"/>
                  <a:pt x="2587749" y="790629"/>
                  <a:pt x="2576945" y="764699"/>
                </a:cubicBezTo>
                <a:cubicBezTo>
                  <a:pt x="2564136" y="733959"/>
                  <a:pt x="2540000" y="709281"/>
                  <a:pt x="2521527" y="681572"/>
                </a:cubicBezTo>
                <a:cubicBezTo>
                  <a:pt x="2493602" y="639684"/>
                  <a:pt x="2483196" y="618187"/>
                  <a:pt x="2438400" y="584590"/>
                </a:cubicBezTo>
                <a:cubicBezTo>
                  <a:pt x="2421878" y="572198"/>
                  <a:pt x="2399788" y="568885"/>
                  <a:pt x="2382982" y="556881"/>
                </a:cubicBezTo>
                <a:cubicBezTo>
                  <a:pt x="2367038" y="545493"/>
                  <a:pt x="2356582" y="527724"/>
                  <a:pt x="2341418" y="515317"/>
                </a:cubicBezTo>
                <a:cubicBezTo>
                  <a:pt x="2305675" y="486073"/>
                  <a:pt x="2267527" y="459899"/>
                  <a:pt x="2230582" y="432190"/>
                </a:cubicBezTo>
                <a:cubicBezTo>
                  <a:pt x="2210686" y="417268"/>
                  <a:pt x="2183553" y="415603"/>
                  <a:pt x="2161309" y="404481"/>
                </a:cubicBezTo>
                <a:cubicBezTo>
                  <a:pt x="2137223" y="392438"/>
                  <a:pt x="2116122" y="374960"/>
                  <a:pt x="2092036" y="362917"/>
                </a:cubicBezTo>
                <a:cubicBezTo>
                  <a:pt x="1943608" y="288703"/>
                  <a:pt x="2205842" y="443886"/>
                  <a:pt x="1981200" y="321353"/>
                </a:cubicBezTo>
                <a:cubicBezTo>
                  <a:pt x="1831484" y="239689"/>
                  <a:pt x="1953539" y="284423"/>
                  <a:pt x="1856509" y="252081"/>
                </a:cubicBezTo>
                <a:cubicBezTo>
                  <a:pt x="1842654" y="242845"/>
                  <a:pt x="1830894" y="229157"/>
                  <a:pt x="1814945" y="224372"/>
                </a:cubicBezTo>
                <a:cubicBezTo>
                  <a:pt x="1783667" y="214988"/>
                  <a:pt x="1750092" y="216359"/>
                  <a:pt x="1717964" y="210517"/>
                </a:cubicBezTo>
                <a:cubicBezTo>
                  <a:pt x="1699230" y="207111"/>
                  <a:pt x="1681217" y="200397"/>
                  <a:pt x="1662545" y="196663"/>
                </a:cubicBezTo>
                <a:cubicBezTo>
                  <a:pt x="1522630" y="168680"/>
                  <a:pt x="1635158" y="201388"/>
                  <a:pt x="1496291" y="155099"/>
                </a:cubicBezTo>
                <a:cubicBezTo>
                  <a:pt x="1456618" y="141875"/>
                  <a:pt x="1413133" y="146130"/>
                  <a:pt x="1371600" y="141244"/>
                </a:cubicBezTo>
                <a:lnTo>
                  <a:pt x="1260764" y="127390"/>
                </a:lnTo>
                <a:cubicBezTo>
                  <a:pt x="1242291" y="122772"/>
                  <a:pt x="1224079" y="116941"/>
                  <a:pt x="1205345" y="113535"/>
                </a:cubicBezTo>
                <a:cubicBezTo>
                  <a:pt x="1121081" y="98214"/>
                  <a:pt x="1042142" y="93661"/>
                  <a:pt x="955964" y="85826"/>
                </a:cubicBezTo>
                <a:lnTo>
                  <a:pt x="872836" y="58117"/>
                </a:lnTo>
                <a:lnTo>
                  <a:pt x="831273" y="44263"/>
                </a:lnTo>
                <a:cubicBezTo>
                  <a:pt x="822037" y="35026"/>
                  <a:pt x="815570" y="21699"/>
                  <a:pt x="803564" y="16553"/>
                </a:cubicBezTo>
                <a:cubicBezTo>
                  <a:pt x="743767" y="-9075"/>
                  <a:pt x="583590" y="2699"/>
                  <a:pt x="554182" y="26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838439"/>
              </p:ext>
            </p:extLst>
          </p:nvPr>
        </p:nvGraphicFramePr>
        <p:xfrm>
          <a:off x="914400" y="1524000"/>
          <a:ext cx="7467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075432"/>
              </p:ext>
            </p:extLst>
          </p:nvPr>
        </p:nvGraphicFramePr>
        <p:xfrm>
          <a:off x="1143000" y="1600200"/>
          <a:ext cx="685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092059"/>
              </p:ext>
            </p:extLst>
          </p:nvPr>
        </p:nvGraphicFramePr>
        <p:xfrm>
          <a:off x="1143000" y="5029200"/>
          <a:ext cx="6858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311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Science Prototype </vt:lpstr>
      <vt:lpstr>Agenda</vt:lpstr>
      <vt:lpstr>Concepts</vt:lpstr>
      <vt:lpstr>Data processing</vt:lpstr>
      <vt:lpstr>Machine learning Models</vt:lpstr>
      <vt:lpstr>Decision Tree</vt:lpstr>
      <vt:lpstr>KNN(K Nearest Neighbors)</vt:lpstr>
      <vt:lpstr>Feature selection</vt:lpstr>
      <vt:lpstr>Code</vt:lpstr>
      <vt:lpstr>Data processing</vt:lpstr>
      <vt:lpstr>Data Filtering</vt:lpstr>
      <vt:lpstr>Train Model</vt:lpstr>
      <vt:lpstr>Save Model</vt:lpstr>
      <vt:lpstr>Predict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Prototype </dc:title>
  <dc:creator>darshit.nj</dc:creator>
  <cp:lastModifiedBy>Darshit Jayesh Nathan</cp:lastModifiedBy>
  <cp:revision>21</cp:revision>
  <dcterms:created xsi:type="dcterms:W3CDTF">2006-08-16T00:00:00Z</dcterms:created>
  <dcterms:modified xsi:type="dcterms:W3CDTF">2017-11-14T10:07:37Z</dcterms:modified>
</cp:coreProperties>
</file>