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F8E37A-DA05-415D-B8B0-9B4517D73994}">
  <a:tblStyle styleId="{4EF8E37A-DA05-415D-B8B0-9B4517D739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7493079b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7493079b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7493079b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7493079b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493079b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7493079b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7493079b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7493079b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2b46a4a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2b46a4a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2b46a4ab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2b46a4ab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yMDNQNYkZyPrl1aUjgklzRmWJ5sy6KJU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: Wolf Predation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 : Python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 : Darshit Purohit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Neptun ID : M4BE6L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Detail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Wolf → Find the shortest path to sheep and Surround it.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Sheep → 1) Static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	2) Move Randomly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	3) Maximize Distance from nearest sheep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	4) If distance(Sheep,Nearest wolf)&lt;=Minimum distance: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		Move away &amp; Maintain Minimum distance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	    Else: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		Move Linearly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Distance → distance(Sheep,wolf) - K*sum(distance(wolf,wolfs)),	K=repulsion force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Game ends when sheep is surrounded → </a:t>
            </a:r>
            <a:endParaRPr/>
          </a:p>
        </p:txBody>
      </p:sp>
      <p:graphicFrame>
        <p:nvGraphicFramePr>
          <p:cNvPr id="67" name="Google Shape;67;p14"/>
          <p:cNvGraphicFramePr/>
          <p:nvPr/>
        </p:nvGraphicFramePr>
        <p:xfrm>
          <a:off x="6982825" y="389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{4EF8E37A-DA05-415D-B8B0-9B4517D73994}</a:tableStyleId>
              </a:tblPr>
              <a:tblGrid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pic>
        <p:nvPicPr>
          <p:cNvPr id="73" name="Google Shape;73;p15" title="hearding_si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different values of D ‘minimum distance’ to maintain affects the </a:t>
            </a:r>
            <a:r>
              <a:rPr lang="en-GB"/>
              <a:t>capturing</a:t>
            </a:r>
            <a:r>
              <a:rPr lang="en-GB"/>
              <a:t> time for wolf or survival of Sheep?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50" y="1391825"/>
            <a:ext cx="4791575" cy="322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5498225" y="1391825"/>
            <a:ext cx="3645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Gird size = 100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 of wolfs = 8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&gt; Simulation was </a:t>
            </a: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executed</a:t>
            </a: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for 100 times for different values of D.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&gt; Then average time is compared for different values of D.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Comparing &amp; Observations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918375" cy="33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5327600" y="1170125"/>
            <a:ext cx="3723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&gt; As sheep moves linearly </a:t>
            </a: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until</a:t>
            </a: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the minimum distance, in case of D=1 it get very close to wolves before it starts moving away and wolves can easily corner it.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&gt; Time increases for D =2 &amp; 3 as sheep starts getting away before wolves get too close.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&gt; But with D=4, sheep starts running away too early and hits the border and gets cornered quickly than before.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Grid size affect different Sheep movements?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5483700" y="2036700"/>
            <a:ext cx="3348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&gt; Time varies randomly with different grid size when Sheep chooses to move randomly or being static (it largely depends on initialisation of wolves location).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&gt;  </a:t>
            </a: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While</a:t>
            </a: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maximizing distance from wolves shows less </a:t>
            </a: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variance</a:t>
            </a: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in capturing time. As it starts moving away from start, it hits the border pretty </a:t>
            </a: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quickly</a:t>
            </a: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and gets cornered.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&gt; GS has the most effect on method 4, as we see time increase gradually with increase in GS. Sheep could maintain D distance for long period for large grids.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457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5483700" y="1170125"/>
            <a:ext cx="397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Parameters: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D = 3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Wolves = 8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400">
                <a:solidFill>
                  <a:schemeClr val="dk1"/>
                </a:solidFill>
              </a:rPr>
              <a:t>Thank you For your attention.</a:t>
            </a:r>
            <a:endParaRPr sz="3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