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6a028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6a028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a9d04d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a9d04d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a9d04d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a9d04d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a9d04de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a9d04de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a9d04de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a9d04de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06a028a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06a028a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xJbL5zUgR3C-UOqm_dcU9K-d1cl3rcic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Task: Foraging 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Name: Darshit Purohit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Neptun: M4BE6L</a:t>
            </a:r>
            <a:endParaRPr sz="2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7950" y="1443200"/>
            <a:ext cx="7688100" cy="25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State</a:t>
            </a:r>
            <a:r>
              <a:rPr lang="en-GB"/>
              <a:t> : { Information about surrounding pheromones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Action</a:t>
            </a:r>
            <a:r>
              <a:rPr lang="en-GB"/>
              <a:t>: { E, SE, S, SW, W, NW, N, NE, Dispose pheromones}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Goal</a:t>
            </a:r>
            <a:r>
              <a:rPr lang="en-GB"/>
              <a:t>: { Find and Gather required food from the different food sources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 sz="1300"/>
              <a:t>Pheromones are diffused based on the diffusion rate : </a:t>
            </a:r>
            <a:r>
              <a:rPr b="1" lang="en-GB" sz="1300"/>
              <a:t>(Rate / 100)*Pheromone value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 sz="1300"/>
              <a:t>Pheromones are evaporated base on the evaporation rate: </a:t>
            </a:r>
            <a:r>
              <a:rPr b="1" lang="en-GB" sz="1300"/>
              <a:t>(100-Rate)/100 * Pheromone value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250" y="1443200"/>
            <a:ext cx="14001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23850" y="2435575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Initialise state with given parameters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While ant at nest and not carrying food → find food( follow Pheromone-2) , else → drop food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While ant at food source and not carrying food → pick up food, else → go to nest( follow pheromone-1)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While moving dispose Pheromones (1 or 2 based on the role)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Pheromones are diffused based on the </a:t>
            </a:r>
            <a:r>
              <a:rPr lang="en-GB"/>
              <a:t>diffusion</a:t>
            </a:r>
            <a:r>
              <a:rPr lang="en-GB"/>
              <a:t> rate : (Rate / 100)*Pheromone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Pheromones are evaporated base on the evaporation rate: (100-Rate)/100 * Pheromone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State is terminated If specified amount of food is </a:t>
            </a:r>
            <a:r>
              <a:rPr lang="en-GB"/>
              <a:t>gathered</a:t>
            </a:r>
            <a:r>
              <a:rPr lang="en-GB"/>
              <a:t> or reached the number of given iteration.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103400" y="119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</a:t>
            </a:r>
            <a:endParaRPr/>
          </a:p>
        </p:txBody>
      </p:sp>
      <p:pic>
        <p:nvPicPr>
          <p:cNvPr id="106" name="Google Shape;106;p16" title="pp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950" y="1733900"/>
            <a:ext cx="4139734" cy="31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3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40"/>
              <a:t>Exploring effects of different Diffusion and Evaporation rate. For each combination program was ran for 1000 iterations.  </a:t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40"/>
              <a:t>Parameters:</a:t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540"/>
              <a:t>Number of ants =</a:t>
            </a:r>
            <a:r>
              <a:rPr lang="en-GB" sz="1540"/>
              <a:t> 50</a:t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540"/>
              <a:t>Number of </a:t>
            </a:r>
            <a:r>
              <a:rPr b="0" lang="en-GB" sz="1540"/>
              <a:t>food</a:t>
            </a:r>
            <a:r>
              <a:rPr b="0" lang="en-GB" sz="1540"/>
              <a:t> source =</a:t>
            </a:r>
            <a:r>
              <a:rPr lang="en-GB" sz="1540"/>
              <a:t> 2</a:t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540"/>
              <a:t>Amount of </a:t>
            </a:r>
            <a:r>
              <a:rPr b="0" lang="en-GB" sz="1540"/>
              <a:t>food (per source)</a:t>
            </a:r>
            <a:r>
              <a:rPr b="0" lang="en-GB" sz="1540"/>
              <a:t> =</a:t>
            </a:r>
            <a:r>
              <a:rPr lang="en-GB" sz="1540"/>
              <a:t> 50</a:t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540"/>
              <a:t>Grid size =</a:t>
            </a:r>
            <a:r>
              <a:rPr lang="en-GB" sz="1540"/>
              <a:t> 40</a:t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40"/>
              <a:t>Location of the Nest and Food source were static for all the experiments.</a:t>
            </a:r>
            <a:endParaRPr sz="15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00" y="634975"/>
            <a:ext cx="8839200" cy="285994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20925" y="3327750"/>
            <a:ext cx="885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Number of food gathered is mostly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higher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when Diffusion rate &gt; Evaporation rate.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Total of  21 combinations have counter&gt;10, out of which 15 combinations have 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Diffusion rate &gt; Evaporation rate.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Total of  9 combinations have counter&gt;20, out of which 8 combinations have  Diffusion rate &gt; Evaporation rate.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And all the 6 combinations with counter value &gt;=30 also have   Diffusion rate &gt; Evaporation rate.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 identify the ratio (difusion rate : evaporation rate) which can be outputs good result most of the time, further experiments are needed.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6D9EEB"/>
                </a:solidFill>
              </a:rPr>
              <a:t>Thank you</a:t>
            </a:r>
            <a:endParaRPr sz="40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