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4409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7094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88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23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543425-7F8F-4F23-8C68-3AF6B00827DB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BFE61A-A109-4749-8E68-D4CD86BD7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61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: </a:t>
            </a:r>
            <a:r>
              <a:rPr lang="en-US" dirty="0" err="1" smtClean="0"/>
              <a:t>DeBurgerz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statement : Milk Basket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4" y="1125095"/>
            <a:ext cx="10585716" cy="5152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6424" y="411480"/>
            <a:ext cx="844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Insights on order per route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100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1" y="937254"/>
            <a:ext cx="11241036" cy="5696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7632" y="393192"/>
            <a:ext cx="637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Insights : City vs Product Trending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8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" y="1019550"/>
            <a:ext cx="10814315" cy="56967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4440" y="274320"/>
            <a:ext cx="650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Insights :- AVG Item in a Basket vs Families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67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322060"/>
            <a:ext cx="10984992" cy="53298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0704" y="283464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 of data to be used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507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744" y="448056"/>
            <a:ext cx="637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Insights : Consistency of Subscription 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55461"/>
              </p:ext>
            </p:extLst>
          </p:nvPr>
        </p:nvGraphicFramePr>
        <p:xfrm>
          <a:off x="1492504" y="118601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1120112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1120224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1120336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2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generate innovative insights from order dataset and also to increase the average order value (AOV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712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1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Insights – Price fluctuation impact on Subscription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83" y="1765554"/>
            <a:ext cx="9197817" cy="4476750"/>
          </a:xfrm>
        </p:spPr>
      </p:pic>
    </p:spTree>
    <p:extLst>
      <p:ext uri="{BB962C8B-B14F-4D97-AF65-F5344CB8AC3E}">
        <p14:creationId xmlns:p14="http://schemas.microsoft.com/office/powerpoint/2010/main" val="41495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01" y="886968"/>
            <a:ext cx="9856928" cy="4797552"/>
          </a:xfrm>
        </p:spPr>
      </p:pic>
    </p:spTree>
    <p:extLst>
      <p:ext uri="{BB962C8B-B14F-4D97-AF65-F5344CB8AC3E}">
        <p14:creationId xmlns:p14="http://schemas.microsoft.com/office/powerpoint/2010/main" val="256462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051529"/>
            <a:ext cx="10009280" cy="48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50" y="941832"/>
            <a:ext cx="10426801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4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– Impact of price fluctuation on un-subscribed customers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11680"/>
            <a:ext cx="9601200" cy="4673084"/>
          </a:xfrm>
        </p:spPr>
      </p:pic>
    </p:spTree>
    <p:extLst>
      <p:ext uri="{BB962C8B-B14F-4D97-AF65-F5344CB8AC3E}">
        <p14:creationId xmlns:p14="http://schemas.microsoft.com/office/powerpoint/2010/main" val="99111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1" y="722376"/>
            <a:ext cx="11067661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7" y="346590"/>
            <a:ext cx="10841931" cy="52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024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119</TotalTime>
  <Words>81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Team : DeBurgerz</vt:lpstr>
      <vt:lpstr>Aim</vt:lpstr>
      <vt:lpstr>Insights – Price fluctuation impact on Subscription</vt:lpstr>
      <vt:lpstr>PowerPoint Presentation</vt:lpstr>
      <vt:lpstr>PowerPoint Presentation</vt:lpstr>
      <vt:lpstr>PowerPoint Presentation</vt:lpstr>
      <vt:lpstr>Insights – Impact of price fluctuation on un-subscribed customers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: DeBurgerz</dc:title>
  <dc:creator>Shah, Darshan</dc:creator>
  <cp:lastModifiedBy>Shah, Darshan</cp:lastModifiedBy>
  <cp:revision>16</cp:revision>
  <dcterms:created xsi:type="dcterms:W3CDTF">2019-08-04T04:07:39Z</dcterms:created>
  <dcterms:modified xsi:type="dcterms:W3CDTF">2019-08-04T06:07:28Z</dcterms:modified>
</cp:coreProperties>
</file>