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if&amp;ehk=VCM9MyxPXsEngwZzSs8WuA&amp;r=0&amp;pid=OfficeInsert" ContentType="image/gi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3" r:id="rId4"/>
    <p:sldId id="256" r:id="rId5"/>
    <p:sldId id="260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ISH DIVVI NAGA VENKATA" initials="SDNV" lastIdx="1" clrIdx="0">
    <p:extLst>
      <p:ext uri="{19B8F6BF-5375-455C-9EA6-DF929625EA0E}">
        <p15:presenceInfo xmlns:p15="http://schemas.microsoft.com/office/powerpoint/2012/main" userId="454553863da46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Penetration of Different Android Versions</a:t>
            </a:r>
          </a:p>
        </c:rich>
      </c:tx>
      <c:layout>
        <c:manualLayout>
          <c:xMode val="edge"/>
          <c:yMode val="edge"/>
          <c:x val="7.1953988617564191E-2"/>
          <c:y val="1.6547949965253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26108726058566"/>
          <c:y val="0.12646781619179986"/>
          <c:w val="0.55212189466824246"/>
          <c:h val="0.840436283877692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Penetration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6A-420E-ABF9-606A7E624B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6A-420E-ABF9-606A7E624B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46A-420E-ABF9-606A7E624B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46A-420E-ABF9-606A7E624B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46A-420E-ABF9-606A7E624B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46A-420E-ABF9-606A7E624B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46A-420E-ABF9-606A7E624B8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Gingerbread</c:v>
                </c:pt>
                <c:pt idx="1">
                  <c:v>Ice Cream Sandwich</c:v>
                </c:pt>
                <c:pt idx="2">
                  <c:v>Jelly Bean</c:v>
                </c:pt>
                <c:pt idx="3">
                  <c:v>Kitkat</c:v>
                </c:pt>
                <c:pt idx="4">
                  <c:v>lollipop</c:v>
                </c:pt>
                <c:pt idx="5">
                  <c:v>Marshmallow</c:v>
                </c:pt>
                <c:pt idx="6">
                  <c:v>Noughat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6.0000000000000001E-3</c:v>
                </c:pt>
                <c:pt idx="1">
                  <c:v>6.0000000000000001E-3</c:v>
                </c:pt>
                <c:pt idx="2">
                  <c:v>6.9000000000000006E-2</c:v>
                </c:pt>
                <c:pt idx="3">
                  <c:v>0.151</c:v>
                </c:pt>
                <c:pt idx="4" formatCode="0.00%">
                  <c:v>0.28799999999999998</c:v>
                </c:pt>
                <c:pt idx="5" formatCode="0.00%">
                  <c:v>0.32200000000000001</c:v>
                </c:pt>
                <c:pt idx="6" formatCode="0.00%">
                  <c:v>0.158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5-41C8-A9A1-889A0EF2611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Penetration of Different Android Versions</a:t>
            </a:r>
          </a:p>
        </c:rich>
      </c:tx>
      <c:layout>
        <c:manualLayout>
          <c:xMode val="edge"/>
          <c:yMode val="edge"/>
          <c:x val="7.1953988617564191E-2"/>
          <c:y val="1.6547949965253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26108726058566"/>
          <c:y val="0.12646781619179986"/>
          <c:w val="0.55212189466824246"/>
          <c:h val="0.84043628387769287"/>
        </c:manualLayout>
      </c:layout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Penetration of Different Android Versions</a:t>
            </a:r>
          </a:p>
        </c:rich>
      </c:tx>
      <c:layout>
        <c:manualLayout>
          <c:xMode val="edge"/>
          <c:yMode val="edge"/>
          <c:x val="7.1953988617564191E-2"/>
          <c:y val="1.6547949965253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26108726058566"/>
          <c:y val="0.12646781619179986"/>
          <c:w val="0.55212189466824246"/>
          <c:h val="0.84043628387769287"/>
        </c:manualLayout>
      </c:layout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1BF5A-F09E-48A6-BAAD-5DDC6F7240F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79278-150A-4EDD-8D24-F4B5ED6A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E50-5DA3-4B93-91E5-0DF9042C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1E2CE-3329-4FFE-9FFE-C5BE35BE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860-2C63-4598-BA46-DC5E7E47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806A-29CD-459E-9639-C2D16A35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7940-258B-438E-A251-18D17F1C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29B4-26B0-4CCD-AA3D-E03402FC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A61B6-7E75-4E66-A589-8D76BD786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DCD8-C2C6-46F1-A93D-952DC0F2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0602-223C-46EF-BE03-933A0101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4492-AA67-4958-A936-7E3A5733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5476B-8F61-4575-A258-05777BFA0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F2BA-CF01-409C-B705-FFB6AF0E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28A3-68F4-460F-BE26-873FB342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368-A8B7-4623-B98D-AA1F64CA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0BEB-C02C-4F8B-BCB5-5F655FF8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0ABC-414C-4CB8-8104-C93586FA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C1B6-29AE-42C6-A914-596C7EA3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5F8E-7F9C-48EF-9418-F8703733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49E6-E7CA-4747-A171-69E489CA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1224-27A2-43FC-8B60-39FF6672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780F-807A-4EAE-BA06-5E172907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1888-5B42-49C0-A23F-13522122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8D8B-8BEA-44EC-ABD1-2D19BD69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688F-C138-4383-8D3D-7AEDE169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B00A-9088-4AB3-8E6F-65646945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164A-EF7A-4150-B3F5-D17D1FCA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6624-1350-41E3-987C-77F10CF67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74BA-02F0-4A9A-923C-9B6F2852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82C0-4C47-438D-B2DD-2C096E34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682F4-0068-4319-8533-D27DB78F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8423-F7EF-4741-9849-5D765296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0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3C48-3F2B-4F8F-B79C-E37916C5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6F01-98FB-4AFA-99D0-91A4F8CC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2AF01-EB39-42EA-BD28-4932AAD7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12E8A-FF2E-4BF9-A888-676AA4F15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B1F-C6F0-46CD-AB9D-2E4F778E0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8C81B-9805-4D68-A433-0459FF7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270C0-9232-4D6E-9B40-2B8A21A1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A6893-C429-4360-9C07-776BA3A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2435-5169-4290-BC54-E3EFAC1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68276-C6F6-4A10-83F5-0E644EF8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608BA-57B8-4837-9BB5-1A4EF379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7CF5D-233F-4DC5-95CF-5DB7760F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63E84-4442-4741-99E3-521B0ABF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053E5-BF0D-4451-A0EA-3067D6B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4CC51-76EA-4F7F-B83B-794E738A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A35F-E357-4F0F-8807-EB6D12D0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07D0-DBA9-49EF-A0D3-598CA910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2FD2-D5E5-4CA3-AE06-DDB59A23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04F99-EF09-447F-8709-5547ABEF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81F5-AFC6-482E-B5B8-B14B7CF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98D3-FF2C-450B-9A97-475539FF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693A-5BA6-4289-BBFC-EA396B50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DCD8-BC1A-4CA9-96F5-6689C2490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EAD5-5471-4F63-8E37-EFD2537F8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B5F2-6AB8-42B3-A570-C73BC2E6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B013-EAA1-4298-BFA8-BB2D0734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EA90-76C7-4C8D-9746-2B1EE5C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37D4A-2EE2-4798-B701-892B59DE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06CC9-F186-41E6-A058-F29F3562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9586-5C32-4EB2-B889-47651BB0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EE2B-BF08-456F-B9AF-CAA3FC33E9F0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4065-4425-4280-BBE1-D36190AC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F9BA-2216-4284-9232-27AA0A4F9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B88A-8560-42BB-AD31-C5D55EAF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abelamd.wordpress.com/2012/04/14/esclarecimento-de-duvidas-teste-intermedio-de-filosofia/" TargetMode="External"/><Relationship Id="rId2" Type="http://schemas.openxmlformats.org/officeDocument/2006/relationships/image" Target="../media/image18.gif&amp;ehk=VCM9MyxPXsEngwZzSs8WuA&amp;r=0&amp;pid=OfficeInsert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9482E5-3059-4FCE-867F-EEFFC2C5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D7D06-5854-4E49-B84B-8C3D1AAB539F}"/>
              </a:ext>
            </a:extLst>
          </p:cNvPr>
          <p:cNvSpPr txBox="1"/>
          <p:nvPr/>
        </p:nvSpPr>
        <p:spPr>
          <a:xfrm>
            <a:off x="4250569" y="1727198"/>
            <a:ext cx="6315988" cy="457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CSUDH Health App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D22A5-78D9-44DE-AD68-0DE94FAE51A8}"/>
              </a:ext>
            </a:extLst>
          </p:cNvPr>
          <p:cNvSpPr txBox="1"/>
          <p:nvPr/>
        </p:nvSpPr>
        <p:spPr>
          <a:xfrm>
            <a:off x="6720396" y="5684869"/>
            <a:ext cx="498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Initiative by Satish Divvi and Darshit Shah</a:t>
            </a:r>
          </a:p>
        </p:txBody>
      </p:sp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0A3804E0-AB56-40BC-AFF5-A7ACD1B68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82" y="1727198"/>
            <a:ext cx="3144915" cy="3577377"/>
          </a:xfrm>
          <a:prstGeom prst="rect">
            <a:avLst/>
          </a:prstGeom>
        </p:spPr>
      </p:pic>
      <p:pic>
        <p:nvPicPr>
          <p:cNvPr id="68" name="Graphic 67" descr="Medical">
            <a:extLst>
              <a:ext uri="{FF2B5EF4-FFF2-40B4-BE49-F238E27FC236}">
                <a16:creationId xmlns:a16="http://schemas.microsoft.com/office/drawing/2014/main" id="{BBB7FE71-C4B7-4DFB-B084-2AC07E62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8865" y="2791634"/>
            <a:ext cx="914400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6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8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793339-A483-40DD-B8AA-6A233D9A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81" y="643466"/>
            <a:ext cx="3969384" cy="5571066"/>
          </a:xfrm>
          <a:prstGeom prst="rect">
            <a:avLst/>
          </a:prstGeom>
        </p:spPr>
      </p:pic>
      <p:pic>
        <p:nvPicPr>
          <p:cNvPr id="3" name="Graphic 2" descr="Team">
            <a:extLst>
              <a:ext uri="{FF2B5EF4-FFF2-40B4-BE49-F238E27FC236}">
                <a16:creationId xmlns:a16="http://schemas.microsoft.com/office/drawing/2014/main" id="{E4E0B198-1425-41EE-BFFB-E983F4653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344" y="790518"/>
            <a:ext cx="5294716" cy="5294716"/>
          </a:xfrm>
          <a:prstGeom prst="rect">
            <a:avLst/>
          </a:prstGeom>
        </p:spPr>
      </p:pic>
      <p:cxnSp>
        <p:nvCxnSpPr>
          <p:cNvPr id="50" name="Straight Connector 4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9482E5-3059-4FCE-867F-EEFFC2C5C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" y="44768"/>
            <a:ext cx="21526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34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>
            <a:solidFill>
              <a:srgbClr val="5DA0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9482E5-3059-4FCE-867F-EEFFC2C5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  <p:pic>
        <p:nvPicPr>
          <p:cNvPr id="10" name="Graphic 9" descr="Right Pointing Backhand Index ">
            <a:extLst>
              <a:ext uri="{FF2B5EF4-FFF2-40B4-BE49-F238E27FC236}">
                <a16:creationId xmlns:a16="http://schemas.microsoft.com/office/drawing/2014/main" id="{846EF4E4-3115-4F07-9B1C-9CA1A3DD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679" y="2004647"/>
            <a:ext cx="2483221" cy="1899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AACEFA-65D1-4EF5-B154-04D9E591198E}"/>
              </a:ext>
            </a:extLst>
          </p:cNvPr>
          <p:cNvSpPr txBox="1"/>
          <p:nvPr/>
        </p:nvSpPr>
        <p:spPr>
          <a:xfrm>
            <a:off x="1385536" y="2723383"/>
            <a:ext cx="930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Scope</a:t>
            </a:r>
          </a:p>
        </p:txBody>
      </p:sp>
      <p:grpSp>
        <p:nvGrpSpPr>
          <p:cNvPr id="19" name="Diagram group">
            <a:extLst>
              <a:ext uri="{FF2B5EF4-FFF2-40B4-BE49-F238E27FC236}">
                <a16:creationId xmlns:a16="http://schemas.microsoft.com/office/drawing/2014/main" id="{2C5F49B8-2F55-430E-9266-E67EEF409238}"/>
              </a:ext>
            </a:extLst>
          </p:cNvPr>
          <p:cNvGrpSpPr/>
          <p:nvPr/>
        </p:nvGrpSpPr>
        <p:grpSpPr>
          <a:xfrm>
            <a:off x="4148328" y="772795"/>
            <a:ext cx="2926080" cy="1746250"/>
            <a:chOff x="0" y="2645"/>
            <a:chExt cx="2926080" cy="1746250"/>
          </a:xfrm>
          <a:scene3d>
            <a:camera prst="isometricOffAxis2Left" zoom="95000"/>
            <a:lightRig rig="flat" dir="t"/>
          </a:scene3d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20ECB8-B2B1-4262-BBF1-D8199D01AC12}"/>
                </a:ext>
              </a:extLst>
            </p:cNvPr>
            <p:cNvGrpSpPr/>
            <p:nvPr/>
          </p:nvGrpSpPr>
          <p:grpSpPr>
            <a:xfrm>
              <a:off x="0" y="2645"/>
              <a:ext cx="2926080" cy="1746250"/>
              <a:chOff x="0" y="2645"/>
              <a:chExt cx="2926080" cy="17462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3B7D339-AF00-40EC-8C51-BB07C966C4E3}"/>
                  </a:ext>
                </a:extLst>
              </p:cNvPr>
              <p:cNvSpPr/>
              <p:nvPr/>
            </p:nvSpPr>
            <p:spPr>
              <a:xfrm>
                <a:off x="0" y="2645"/>
                <a:ext cx="2926080" cy="174625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Rectangle: Rounded Corners 4">
                <a:extLst>
                  <a:ext uri="{FF2B5EF4-FFF2-40B4-BE49-F238E27FC236}">
                    <a16:creationId xmlns:a16="http://schemas.microsoft.com/office/drawing/2014/main" id="{8150A848-9D68-41C2-A56A-C967C564422B}"/>
                  </a:ext>
                </a:extLst>
              </p:cNvPr>
              <p:cNvSpPr txBox="1"/>
              <p:nvPr/>
            </p:nvSpPr>
            <p:spPr>
              <a:xfrm>
                <a:off x="85245" y="87890"/>
                <a:ext cx="2755590" cy="15757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CSUDH Health App?</a:t>
                </a:r>
              </a:p>
            </p:txBody>
          </p:sp>
        </p:grpSp>
      </p:grpSp>
      <p:grpSp>
        <p:nvGrpSpPr>
          <p:cNvPr id="23" name="Diagram group">
            <a:extLst>
              <a:ext uri="{FF2B5EF4-FFF2-40B4-BE49-F238E27FC236}">
                <a16:creationId xmlns:a16="http://schemas.microsoft.com/office/drawing/2014/main" id="{51902FE0-F76D-4843-A2AF-0DBD5A48A531}"/>
              </a:ext>
            </a:extLst>
          </p:cNvPr>
          <p:cNvGrpSpPr/>
          <p:nvPr/>
        </p:nvGrpSpPr>
        <p:grpSpPr>
          <a:xfrm>
            <a:off x="6485128" y="1459484"/>
            <a:ext cx="5201920" cy="1397000"/>
            <a:chOff x="2926079" y="177271"/>
            <a:chExt cx="5201920" cy="1397000"/>
          </a:xfrm>
          <a:scene3d>
            <a:camera prst="isometricOffAxis2Left" zoom="95000"/>
            <a:lightRig rig="flat" dir="t"/>
          </a:scene3d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52EFE6-F686-457F-A99F-8A4AD1AD2E5F}"/>
                </a:ext>
              </a:extLst>
            </p:cNvPr>
            <p:cNvGrpSpPr/>
            <p:nvPr/>
          </p:nvGrpSpPr>
          <p:grpSpPr>
            <a:xfrm>
              <a:off x="2926079" y="177271"/>
              <a:ext cx="5201920" cy="1397000"/>
              <a:chOff x="2926079" y="177271"/>
              <a:chExt cx="5201920" cy="1397000"/>
            </a:xfrm>
          </p:grpSpPr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E0ED9FC2-E071-4C9F-A087-0E892A24BFB7}"/>
                  </a:ext>
                </a:extLst>
              </p:cNvPr>
              <p:cNvSpPr/>
              <p:nvPr/>
            </p:nvSpPr>
            <p:spPr>
              <a:xfrm rot="5400000">
                <a:off x="4828539" y="-1725189"/>
                <a:ext cx="1397000" cy="5201920"/>
              </a:xfrm>
              <a:prstGeom prst="round2Same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Rectangle: Top Corners Rounded 4">
                <a:extLst>
                  <a:ext uri="{FF2B5EF4-FFF2-40B4-BE49-F238E27FC236}">
                    <a16:creationId xmlns:a16="http://schemas.microsoft.com/office/drawing/2014/main" id="{7DC6FB6F-BAEC-4886-9128-B5B8E05635E3}"/>
                  </a:ext>
                </a:extLst>
              </p:cNvPr>
              <p:cNvSpPr txBox="1"/>
              <p:nvPr/>
            </p:nvSpPr>
            <p:spPr>
              <a:xfrm>
                <a:off x="2926079" y="245467"/>
                <a:ext cx="5133724" cy="12606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/>
                  <a:t>To facilitate all individuals of CSU-Dominguez Hills to notify group of other individuals in case of any type of blood is required.</a:t>
                </a:r>
              </a:p>
            </p:txBody>
          </p:sp>
        </p:grpSp>
      </p:grpSp>
      <p:grpSp>
        <p:nvGrpSpPr>
          <p:cNvPr id="27" name="Diagram group">
            <a:extLst>
              <a:ext uri="{FF2B5EF4-FFF2-40B4-BE49-F238E27FC236}">
                <a16:creationId xmlns:a16="http://schemas.microsoft.com/office/drawing/2014/main" id="{8DBBED15-ADD2-4A84-BF73-D7A11A194405}"/>
              </a:ext>
            </a:extLst>
          </p:cNvPr>
          <p:cNvGrpSpPr/>
          <p:nvPr/>
        </p:nvGrpSpPr>
        <p:grpSpPr>
          <a:xfrm>
            <a:off x="4050693" y="2467390"/>
            <a:ext cx="2926080" cy="1746250"/>
            <a:chOff x="0" y="1836208"/>
            <a:chExt cx="2926080" cy="1746250"/>
          </a:xfrm>
          <a:scene3d>
            <a:camera prst="isometricOffAxis2Left" zoom="95000"/>
            <a:lightRig rig="flat" dir="t"/>
          </a:scene3d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99B202-E307-4F87-B3D5-F8F99B143719}"/>
                </a:ext>
              </a:extLst>
            </p:cNvPr>
            <p:cNvGrpSpPr/>
            <p:nvPr/>
          </p:nvGrpSpPr>
          <p:grpSpPr>
            <a:xfrm>
              <a:off x="0" y="1836208"/>
              <a:ext cx="2926080" cy="1746250"/>
              <a:chOff x="0" y="1836208"/>
              <a:chExt cx="2926080" cy="174625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62F307B-A00C-49E4-B83E-0E01ACC928BD}"/>
                  </a:ext>
                </a:extLst>
              </p:cNvPr>
              <p:cNvSpPr/>
              <p:nvPr/>
            </p:nvSpPr>
            <p:spPr>
              <a:xfrm>
                <a:off x="0" y="1836208"/>
                <a:ext cx="2926080" cy="174625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1E7E9D56-0E8A-4E5C-AA18-A6A3BF0C7AD6}"/>
                  </a:ext>
                </a:extLst>
              </p:cNvPr>
              <p:cNvSpPr txBox="1"/>
              <p:nvPr/>
            </p:nvSpPr>
            <p:spPr>
              <a:xfrm>
                <a:off x="85245" y="1921453"/>
                <a:ext cx="2755590" cy="15757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For whom and how it will work?</a:t>
                </a:r>
              </a:p>
            </p:txBody>
          </p:sp>
        </p:grpSp>
      </p:grpSp>
      <p:grpSp>
        <p:nvGrpSpPr>
          <p:cNvPr id="31" name="Diagram group">
            <a:extLst>
              <a:ext uri="{FF2B5EF4-FFF2-40B4-BE49-F238E27FC236}">
                <a16:creationId xmlns:a16="http://schemas.microsoft.com/office/drawing/2014/main" id="{DBA46CEB-8171-418D-B9D8-E5A09FFADA47}"/>
              </a:ext>
            </a:extLst>
          </p:cNvPr>
          <p:cNvGrpSpPr/>
          <p:nvPr/>
        </p:nvGrpSpPr>
        <p:grpSpPr>
          <a:xfrm>
            <a:off x="6415751" y="3151891"/>
            <a:ext cx="5272470" cy="1397000"/>
            <a:chOff x="2926079" y="2010833"/>
            <a:chExt cx="5201920" cy="1397000"/>
          </a:xfrm>
          <a:scene3d>
            <a:camera prst="isometricOffAxis2Left" zoom="95000"/>
            <a:lightRig rig="flat" dir="t"/>
          </a:scene3d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F71032-DF6F-42C9-9650-09F096329475}"/>
                </a:ext>
              </a:extLst>
            </p:cNvPr>
            <p:cNvGrpSpPr/>
            <p:nvPr/>
          </p:nvGrpSpPr>
          <p:grpSpPr>
            <a:xfrm>
              <a:off x="2926079" y="2010833"/>
              <a:ext cx="5201920" cy="1397000"/>
              <a:chOff x="2926079" y="2010833"/>
              <a:chExt cx="5201920" cy="1397000"/>
            </a:xfrm>
          </p:grpSpPr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CE2F099E-1ACE-407C-BD38-D48E888F971F}"/>
                  </a:ext>
                </a:extLst>
              </p:cNvPr>
              <p:cNvSpPr/>
              <p:nvPr/>
            </p:nvSpPr>
            <p:spPr>
              <a:xfrm rot="5400000">
                <a:off x="4828539" y="108373"/>
                <a:ext cx="1397000" cy="5201920"/>
              </a:xfrm>
              <a:prstGeom prst="round2Same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Rectangle: Top Corners Rounded 4">
                <a:extLst>
                  <a:ext uri="{FF2B5EF4-FFF2-40B4-BE49-F238E27FC236}">
                    <a16:creationId xmlns:a16="http://schemas.microsoft.com/office/drawing/2014/main" id="{DCC37DB9-86F1-403C-9A4E-51A436E63590}"/>
                  </a:ext>
                </a:extLst>
              </p:cNvPr>
              <p:cNvSpPr txBox="1"/>
              <p:nvPr/>
            </p:nvSpPr>
            <p:spPr>
              <a:xfrm>
                <a:off x="2926079" y="2079029"/>
                <a:ext cx="5133724" cy="12606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/>
                  <a:t>All the members of CSU-Dominguez Hills 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2000" kern="1200" dirty="0"/>
                  <a:t>With One-Click, Notification will be sent to respective members who are having the application.</a:t>
                </a:r>
              </a:p>
            </p:txBody>
          </p:sp>
        </p:grpSp>
      </p:grpSp>
      <p:grpSp>
        <p:nvGrpSpPr>
          <p:cNvPr id="37" name="Diagram group">
            <a:extLst>
              <a:ext uri="{FF2B5EF4-FFF2-40B4-BE49-F238E27FC236}">
                <a16:creationId xmlns:a16="http://schemas.microsoft.com/office/drawing/2014/main" id="{06695850-9F42-4065-A4FF-1D1C033D3B92}"/>
              </a:ext>
            </a:extLst>
          </p:cNvPr>
          <p:cNvGrpSpPr/>
          <p:nvPr/>
        </p:nvGrpSpPr>
        <p:grpSpPr>
          <a:xfrm>
            <a:off x="4099511" y="4196591"/>
            <a:ext cx="2926080" cy="1746250"/>
            <a:chOff x="0" y="3669771"/>
            <a:chExt cx="2926080" cy="1746250"/>
          </a:xfrm>
          <a:scene3d>
            <a:camera prst="isometricOffAxis2Left" zoom="95000"/>
            <a:lightRig rig="flat" dir="t"/>
          </a:scene3d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C2327B-18CA-4C6C-BFBC-02873CD223D4}"/>
                </a:ext>
              </a:extLst>
            </p:cNvPr>
            <p:cNvGrpSpPr/>
            <p:nvPr/>
          </p:nvGrpSpPr>
          <p:grpSpPr>
            <a:xfrm>
              <a:off x="0" y="3669771"/>
              <a:ext cx="2926080" cy="1746250"/>
              <a:chOff x="0" y="3669771"/>
              <a:chExt cx="2926080" cy="17462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A646509-4F09-4C21-A8BD-8921B67280C1}"/>
                  </a:ext>
                </a:extLst>
              </p:cNvPr>
              <p:cNvSpPr/>
              <p:nvPr/>
            </p:nvSpPr>
            <p:spPr>
              <a:xfrm>
                <a:off x="0" y="3669771"/>
                <a:ext cx="2926080" cy="174625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ectangle: Rounded Corners 4">
                <a:extLst>
                  <a:ext uri="{FF2B5EF4-FFF2-40B4-BE49-F238E27FC236}">
                    <a16:creationId xmlns:a16="http://schemas.microsoft.com/office/drawing/2014/main" id="{5B4FA3EC-64C8-4018-BF79-C1BE0B171A31}"/>
                  </a:ext>
                </a:extLst>
              </p:cNvPr>
              <p:cNvSpPr txBox="1"/>
              <p:nvPr/>
            </p:nvSpPr>
            <p:spPr>
              <a:xfrm>
                <a:off x="85245" y="3755016"/>
                <a:ext cx="2755590" cy="15757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Device Support?</a:t>
                </a:r>
              </a:p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(Android)</a:t>
                </a:r>
              </a:p>
            </p:txBody>
          </p:sp>
        </p:grpSp>
      </p:grpSp>
      <p:grpSp>
        <p:nvGrpSpPr>
          <p:cNvPr id="41" name="Diagram group">
            <a:extLst>
              <a:ext uri="{FF2B5EF4-FFF2-40B4-BE49-F238E27FC236}">
                <a16:creationId xmlns:a16="http://schemas.microsoft.com/office/drawing/2014/main" id="{C425E647-ED97-4035-BDCE-5154BE90FF67}"/>
              </a:ext>
            </a:extLst>
          </p:cNvPr>
          <p:cNvGrpSpPr/>
          <p:nvPr/>
        </p:nvGrpSpPr>
        <p:grpSpPr>
          <a:xfrm>
            <a:off x="6449853" y="4901190"/>
            <a:ext cx="5201920" cy="1397000"/>
            <a:chOff x="2926079" y="3844396"/>
            <a:chExt cx="5201920" cy="1397000"/>
          </a:xfrm>
          <a:scene3d>
            <a:camera prst="isometricOffAxis2Left" zoom="95000"/>
            <a:lightRig rig="flat" dir="t"/>
          </a:scene3d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C98E88-A46C-493B-96B8-E3741D9265D6}"/>
                </a:ext>
              </a:extLst>
            </p:cNvPr>
            <p:cNvGrpSpPr/>
            <p:nvPr/>
          </p:nvGrpSpPr>
          <p:grpSpPr>
            <a:xfrm>
              <a:off x="2926079" y="3844396"/>
              <a:ext cx="5201920" cy="1397000"/>
              <a:chOff x="2926079" y="3844396"/>
              <a:chExt cx="5201920" cy="1397000"/>
            </a:xfrm>
          </p:grpSpPr>
          <p:sp>
            <p:nvSpPr>
              <p:cNvPr id="43" name="Rectangle: Top Corners Rounded 42">
                <a:extLst>
                  <a:ext uri="{FF2B5EF4-FFF2-40B4-BE49-F238E27FC236}">
                    <a16:creationId xmlns:a16="http://schemas.microsoft.com/office/drawing/2014/main" id="{B6ADC1DA-047D-4FE5-AC17-27955CB78E12}"/>
                  </a:ext>
                </a:extLst>
              </p:cNvPr>
              <p:cNvSpPr/>
              <p:nvPr/>
            </p:nvSpPr>
            <p:spPr>
              <a:xfrm rot="5400000">
                <a:off x="4828539" y="1941936"/>
                <a:ext cx="1397000" cy="5201920"/>
              </a:xfrm>
              <a:prstGeom prst="round2Same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Rectangle: Top Corners Rounded 4">
                <a:extLst>
                  <a:ext uri="{FF2B5EF4-FFF2-40B4-BE49-F238E27FC236}">
                    <a16:creationId xmlns:a16="http://schemas.microsoft.com/office/drawing/2014/main" id="{4A9082BC-3DC6-467B-8364-F2CD31ABF911}"/>
                  </a:ext>
                </a:extLst>
              </p:cNvPr>
              <p:cNvSpPr txBox="1"/>
              <p:nvPr/>
            </p:nvSpPr>
            <p:spPr>
              <a:xfrm>
                <a:off x="2926079" y="3912592"/>
                <a:ext cx="5133724" cy="12606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800" kern="1200" dirty="0"/>
                  <a:t>Minimum Version: Android 4.4, “</a:t>
                </a:r>
                <a:r>
                  <a:rPr lang="en-US" sz="1800" kern="1200" dirty="0" err="1"/>
                  <a:t>Kitkat</a:t>
                </a:r>
                <a:r>
                  <a:rPr lang="en-US" sz="1800" kern="1200" dirty="0"/>
                  <a:t>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6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B78DD1-5174-466D-9149-ADC29A1E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264F1D-7D0D-4718-9529-2645C7A76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134331"/>
              </p:ext>
            </p:extLst>
          </p:nvPr>
        </p:nvGraphicFramePr>
        <p:xfrm>
          <a:off x="4061860" y="1123527"/>
          <a:ext cx="7009396" cy="460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1E1CBF4-CA89-42F2-A0F6-101B252C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7" y="2200808"/>
            <a:ext cx="2104303" cy="24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34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>
            <a:solidFill>
              <a:srgbClr val="5DA0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9482E5-3059-4FCE-867F-EEFFC2C5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D6B305-7F41-413A-8BF7-9F9404D6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55" y="2879575"/>
            <a:ext cx="2362200" cy="7239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F69C2CA-8AF4-4B13-9ADB-833B6FD577EE}"/>
              </a:ext>
            </a:extLst>
          </p:cNvPr>
          <p:cNvSpPr/>
          <p:nvPr/>
        </p:nvSpPr>
        <p:spPr>
          <a:xfrm>
            <a:off x="4367936" y="1032071"/>
            <a:ext cx="2036740" cy="612648"/>
          </a:xfrm>
          <a:prstGeom prst="flowChartProcess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Time Experience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AB3085D-EEB5-4FF7-8230-80D7A24B50BF}"/>
              </a:ext>
            </a:extLst>
          </p:cNvPr>
          <p:cNvSpPr/>
          <p:nvPr/>
        </p:nvSpPr>
        <p:spPr>
          <a:xfrm>
            <a:off x="7396578" y="1332240"/>
            <a:ext cx="2036740" cy="612648"/>
          </a:xfrm>
          <a:prstGeom prst="flowChartProcess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Integrations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F41B379-4E4E-44AC-84D6-1A7115ECFF3A}"/>
              </a:ext>
            </a:extLst>
          </p:cNvPr>
          <p:cNvSpPr/>
          <p:nvPr/>
        </p:nvSpPr>
        <p:spPr>
          <a:xfrm>
            <a:off x="9268149" y="3847568"/>
            <a:ext cx="2036740" cy="612648"/>
          </a:xfrm>
          <a:prstGeom prst="flowChartProcess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Freeware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4BAEF9A-B372-457E-8E6A-3F395E43CAFD}"/>
              </a:ext>
            </a:extLst>
          </p:cNvPr>
          <p:cNvSpPr/>
          <p:nvPr/>
        </p:nvSpPr>
        <p:spPr>
          <a:xfrm>
            <a:off x="7842285" y="5388749"/>
            <a:ext cx="2036740" cy="612648"/>
          </a:xfrm>
          <a:prstGeom prst="flowChartProcess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Forums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D85524D-3523-47AF-BD20-5E65932E129D}"/>
              </a:ext>
            </a:extLst>
          </p:cNvPr>
          <p:cNvSpPr/>
          <p:nvPr/>
        </p:nvSpPr>
        <p:spPr>
          <a:xfrm>
            <a:off x="9445367" y="419423"/>
            <a:ext cx="2036740" cy="612648"/>
          </a:xfrm>
          <a:prstGeom prst="flowChartProcess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Inbuilt Emulator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8CAF9E2-2DDC-462A-8879-6BEDFA0BDAF6}"/>
              </a:ext>
            </a:extLst>
          </p:cNvPr>
          <p:cNvSpPr/>
          <p:nvPr/>
        </p:nvSpPr>
        <p:spPr>
          <a:xfrm>
            <a:off x="4099959" y="4437114"/>
            <a:ext cx="2036740" cy="612648"/>
          </a:xfrm>
          <a:prstGeom prst="flowChartProcess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pic>
        <p:nvPicPr>
          <p:cNvPr id="14" name="Graphic 13" descr="Right Pointing Backhand Index ">
            <a:extLst>
              <a:ext uri="{FF2B5EF4-FFF2-40B4-BE49-F238E27FC236}">
                <a16:creationId xmlns:a16="http://schemas.microsoft.com/office/drawing/2014/main" id="{64601033-BD11-45AB-B727-3D9B58A5F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83" y="2131970"/>
            <a:ext cx="2483221" cy="1899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F68BC-4833-41AB-8AC7-3F7980B19D7B}"/>
              </a:ext>
            </a:extLst>
          </p:cNvPr>
          <p:cNvSpPr txBox="1"/>
          <p:nvPr/>
        </p:nvSpPr>
        <p:spPr>
          <a:xfrm>
            <a:off x="1315866" y="3004317"/>
            <a:ext cx="7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84DD7D-ACA6-4600-AF63-11C6901EE248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16200000" flipH="1">
            <a:off x="8554667" y="2728363"/>
            <a:ext cx="856741" cy="2606964"/>
          </a:xfrm>
          <a:prstGeom prst="bentConnector3">
            <a:avLst>
              <a:gd name="adj1" fmla="val 126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35807D7-FE57-4B67-8227-64B0DAAA003D}"/>
              </a:ext>
            </a:extLst>
          </p:cNvPr>
          <p:cNvCxnSpPr>
            <a:cxnSpLocks/>
            <a:stCxn id="3" idx="1"/>
            <a:endCxn id="12" idx="0"/>
          </p:cNvCxnSpPr>
          <p:nvPr/>
        </p:nvCxnSpPr>
        <p:spPr>
          <a:xfrm rot="10800000" flipV="1">
            <a:off x="5118329" y="3241524"/>
            <a:ext cx="1380126" cy="1195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5C1BB73-84FB-4C82-9494-F3DE3919CF5F}"/>
              </a:ext>
            </a:extLst>
          </p:cNvPr>
          <p:cNvCxnSpPr>
            <a:cxnSpLocks/>
            <a:stCxn id="3" idx="1"/>
            <a:endCxn id="5" idx="2"/>
          </p:cNvCxnSpPr>
          <p:nvPr/>
        </p:nvCxnSpPr>
        <p:spPr>
          <a:xfrm rot="10800000">
            <a:off x="5386307" y="1644719"/>
            <a:ext cx="1112149" cy="1596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FAF6D2D-D0A3-46A7-85DB-6D0EAF80494E}"/>
              </a:ext>
            </a:extLst>
          </p:cNvPr>
          <p:cNvCxnSpPr>
            <a:stCxn id="3" idx="0"/>
            <a:endCxn id="8" idx="2"/>
          </p:cNvCxnSpPr>
          <p:nvPr/>
        </p:nvCxnSpPr>
        <p:spPr>
          <a:xfrm rot="5400000" flipH="1" flipV="1">
            <a:off x="7579908" y="2044536"/>
            <a:ext cx="934687" cy="735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F0555CE-34B8-4F31-BFE2-2C52BEE2260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7377468" y="3905562"/>
            <a:ext cx="1785274" cy="118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791D31F-D9F9-4222-A21E-7662C70B5350}"/>
              </a:ext>
            </a:extLst>
          </p:cNvPr>
          <p:cNvCxnSpPr>
            <a:stCxn id="3" idx="3"/>
            <a:endCxn id="11" idx="2"/>
          </p:cNvCxnSpPr>
          <p:nvPr/>
        </p:nvCxnSpPr>
        <p:spPr>
          <a:xfrm flipV="1">
            <a:off x="8860655" y="1032071"/>
            <a:ext cx="1603082" cy="2209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8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1" animBg="1"/>
      <p:bldP spid="9" grpId="0" animBg="1"/>
      <p:bldP spid="10" grpId="0" animBg="1"/>
      <p:bldP spid="11" grpId="0" animBg="1"/>
      <p:bldP spid="1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E908C8C-597A-4532-BF86-16E3FFDCD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3817" y="1842353"/>
            <a:ext cx="5294715" cy="3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B78DD1-5174-466D-9149-ADC29A1E1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1D871F-B909-4B64-A980-A57DDC37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3371850"/>
            <a:ext cx="76200" cy="11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14561-9C31-4B78-983A-2F301E1B3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92" y="1919286"/>
            <a:ext cx="5162550" cy="3019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31957-85E8-45B7-9A39-10B961DE4426}"/>
              </a:ext>
            </a:extLst>
          </p:cNvPr>
          <p:cNvSpPr txBox="1"/>
          <p:nvPr/>
        </p:nvSpPr>
        <p:spPr>
          <a:xfrm>
            <a:off x="9558436" y="5995345"/>
            <a:ext cx="215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firebase.google.com</a:t>
            </a:r>
          </a:p>
        </p:txBody>
      </p:sp>
    </p:spTree>
    <p:extLst>
      <p:ext uri="{BB962C8B-B14F-4D97-AF65-F5344CB8AC3E}">
        <p14:creationId xmlns:p14="http://schemas.microsoft.com/office/powerpoint/2010/main" val="116674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B78DD1-5174-466D-9149-ADC29A1E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264F1D-7D0D-4718-9529-2645C7A76136}"/>
              </a:ext>
            </a:extLst>
          </p:cNvPr>
          <p:cNvGraphicFramePr/>
          <p:nvPr>
            <p:extLst/>
          </p:nvPr>
        </p:nvGraphicFramePr>
        <p:xfrm>
          <a:off x="4061860" y="1123527"/>
          <a:ext cx="7009396" cy="460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092B2EB-8E53-41CB-A2ED-2E2CFA879D1A}"/>
              </a:ext>
            </a:extLst>
          </p:cNvPr>
          <p:cNvGrpSpPr/>
          <p:nvPr/>
        </p:nvGrpSpPr>
        <p:grpSpPr>
          <a:xfrm>
            <a:off x="5788152" y="3063579"/>
            <a:ext cx="3941064" cy="2980266"/>
            <a:chOff x="243839" y="2438400"/>
            <a:chExt cx="2387600" cy="2980266"/>
          </a:xfrm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5CC46413-51D8-48BD-B34E-B821F73BE343}"/>
                </a:ext>
              </a:extLst>
            </p:cNvPr>
            <p:cNvSpPr/>
            <p:nvPr/>
          </p:nvSpPr>
          <p:spPr>
            <a:xfrm rot="10800000">
              <a:off x="243839" y="2438400"/>
              <a:ext cx="2387600" cy="2980266"/>
            </a:xfrm>
            <a:prstGeom prst="round2SameRect">
              <a:avLst>
                <a:gd name="adj1" fmla="val 10500"/>
                <a:gd name="adj2" fmla="val 0"/>
              </a:avLst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Top Corners Rounded 4">
              <a:extLst>
                <a:ext uri="{FF2B5EF4-FFF2-40B4-BE49-F238E27FC236}">
                  <a16:creationId xmlns:a16="http://schemas.microsoft.com/office/drawing/2014/main" id="{DA1D8313-CF4C-442C-9173-B24F2A752FD5}"/>
                </a:ext>
              </a:extLst>
            </p:cNvPr>
            <p:cNvSpPr txBox="1"/>
            <p:nvPr/>
          </p:nvSpPr>
          <p:spPr>
            <a:xfrm rot="21600000">
              <a:off x="317266" y="2438400"/>
              <a:ext cx="2240746" cy="29068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9824" tIns="369824" rIns="369824" bIns="369824" numCol="1" spcCol="1270" anchor="t" anchorCtr="0">
              <a:noAutofit/>
            </a:bodyPr>
            <a:lstStyle/>
            <a:p>
              <a:pPr marL="171450" lvl="0" indent="-17145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2000" dirty="0"/>
                <a:t>Lists beneficial, neutral and avoid foods for each of the 4 blood types</a:t>
              </a:r>
            </a:p>
            <a:p>
              <a:pPr marL="171450" lvl="0" indent="-17145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2000" kern="1200" dirty="0"/>
                <a:t>For Grocery shopping</a:t>
              </a:r>
            </a:p>
            <a:p>
              <a:pPr marL="171450" lvl="0" indent="-17145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2000" dirty="0"/>
                <a:t>Meal Planning</a:t>
              </a:r>
            </a:p>
            <a:p>
              <a:pPr marL="171450" lvl="0" indent="-17145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2000" kern="1200" dirty="0"/>
                <a:t>Eating in Restaurant</a:t>
              </a:r>
            </a:p>
            <a:p>
              <a:pPr marL="171450" lvl="0" indent="-171450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endParaRPr lang="en-US" sz="2000" kern="12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07444B8-89B2-4544-97AC-6BF334340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245" y="768054"/>
            <a:ext cx="4714875" cy="229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897C0E-BEF2-4D72-8604-738493374CE7}"/>
              </a:ext>
            </a:extLst>
          </p:cNvPr>
          <p:cNvSpPr/>
          <p:nvPr/>
        </p:nvSpPr>
        <p:spPr>
          <a:xfrm>
            <a:off x="532700" y="2878913"/>
            <a:ext cx="2996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Raleway"/>
              </a:rPr>
              <a:t>Blood Type Diet iPhone App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2AF63-ECB3-4A8F-8570-BBCFAA047F1F}"/>
              </a:ext>
            </a:extLst>
          </p:cNvPr>
          <p:cNvSpPr txBox="1"/>
          <p:nvPr/>
        </p:nvSpPr>
        <p:spPr>
          <a:xfrm>
            <a:off x="10197779" y="6443336"/>
            <a:ext cx="1746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iOS App Store</a:t>
            </a:r>
          </a:p>
        </p:txBody>
      </p:sp>
    </p:spTree>
    <p:extLst>
      <p:ext uri="{BB962C8B-B14F-4D97-AF65-F5344CB8AC3E}">
        <p14:creationId xmlns:p14="http://schemas.microsoft.com/office/powerpoint/2010/main" val="41420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B78DD1-5174-466D-9149-ADC29A1E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264F1D-7D0D-4718-9529-2645C7A76136}"/>
              </a:ext>
            </a:extLst>
          </p:cNvPr>
          <p:cNvGraphicFramePr/>
          <p:nvPr>
            <p:extLst/>
          </p:nvPr>
        </p:nvGraphicFramePr>
        <p:xfrm>
          <a:off x="4061860" y="1123527"/>
          <a:ext cx="7009396" cy="460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3897C0E-BEF2-4D72-8604-738493374CE7}"/>
              </a:ext>
            </a:extLst>
          </p:cNvPr>
          <p:cNvSpPr/>
          <p:nvPr/>
        </p:nvSpPr>
        <p:spPr>
          <a:xfrm>
            <a:off x="532700" y="2878913"/>
            <a:ext cx="303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Raleway"/>
              </a:rPr>
              <a:t>NZ Blood Service Donor App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55318-419F-41C2-A7F4-18F50ED9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919" y="304059"/>
            <a:ext cx="5152359" cy="29270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2FEEA5-D1B7-4689-B392-7FAE438CD255}"/>
              </a:ext>
            </a:extLst>
          </p:cNvPr>
          <p:cNvSpPr/>
          <p:nvPr/>
        </p:nvSpPr>
        <p:spPr>
          <a:xfrm>
            <a:off x="4140556" y="4218225"/>
            <a:ext cx="2459736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Book, reschedule or cancel an appointment for Blood Donation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5776B7-F581-4205-98F8-A4D8B622AE70}"/>
              </a:ext>
            </a:extLst>
          </p:cNvPr>
          <p:cNvSpPr/>
          <p:nvPr/>
        </p:nvSpPr>
        <p:spPr>
          <a:xfrm>
            <a:off x="9794713" y="4675657"/>
            <a:ext cx="2103120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a place to donate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1A5A0B-D629-45A7-BABD-2826B9B864AB}"/>
              </a:ext>
            </a:extLst>
          </p:cNvPr>
          <p:cNvSpPr/>
          <p:nvPr/>
        </p:nvSpPr>
        <p:spPr>
          <a:xfrm>
            <a:off x="6613539" y="5728327"/>
            <a:ext cx="2103120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up your Donation History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0CB3398-97DC-4D7E-A670-3AA3B11C3CD4}"/>
              </a:ext>
            </a:extLst>
          </p:cNvPr>
          <p:cNvCxnSpPr>
            <a:stCxn id="3" idx="1"/>
            <a:endCxn id="7" idx="1"/>
          </p:cNvCxnSpPr>
          <p:nvPr/>
        </p:nvCxnSpPr>
        <p:spPr>
          <a:xfrm rot="10800000" flipV="1">
            <a:off x="4140557" y="1767575"/>
            <a:ext cx="948363" cy="2907849"/>
          </a:xfrm>
          <a:prstGeom prst="curvedConnector3">
            <a:avLst>
              <a:gd name="adj1" fmla="val 12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EDDAD1F-DD76-4A79-99F7-C6BC2A7A6583}"/>
              </a:ext>
            </a:extLst>
          </p:cNvPr>
          <p:cNvCxnSpPr>
            <a:cxnSpLocks/>
            <a:stCxn id="3" idx="3"/>
            <a:endCxn id="17" idx="0"/>
          </p:cNvCxnSpPr>
          <p:nvPr/>
        </p:nvCxnSpPr>
        <p:spPr>
          <a:xfrm flipH="1">
            <a:off x="7665099" y="1767576"/>
            <a:ext cx="2576179" cy="3960751"/>
          </a:xfrm>
          <a:prstGeom prst="curvedConnector4">
            <a:avLst>
              <a:gd name="adj1" fmla="val -8874"/>
              <a:gd name="adj2" fmla="val 68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90D572A-A773-4612-AAA0-1FD397BD3C25}"/>
              </a:ext>
            </a:extLst>
          </p:cNvPr>
          <p:cNvCxnSpPr>
            <a:stCxn id="3" idx="2"/>
            <a:endCxn id="16" idx="0"/>
          </p:cNvCxnSpPr>
          <p:nvPr/>
        </p:nvCxnSpPr>
        <p:spPr>
          <a:xfrm rot="16200000" flipH="1">
            <a:off x="8533404" y="2362787"/>
            <a:ext cx="1444565" cy="31811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186396-D3FF-4FE5-8B24-7091303B51DE}"/>
              </a:ext>
            </a:extLst>
          </p:cNvPr>
          <p:cNvSpPr txBox="1"/>
          <p:nvPr/>
        </p:nvSpPr>
        <p:spPr>
          <a:xfrm>
            <a:off x="10394861" y="6547795"/>
            <a:ext cx="1746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iOS App Store</a:t>
            </a:r>
          </a:p>
        </p:txBody>
      </p:sp>
    </p:spTree>
    <p:extLst>
      <p:ext uri="{BB962C8B-B14F-4D97-AF65-F5344CB8AC3E}">
        <p14:creationId xmlns:p14="http://schemas.microsoft.com/office/powerpoint/2010/main" val="40966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789679-B5BF-4252-9943-DCF4A35FE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0949" y="710142"/>
            <a:ext cx="4456852" cy="5571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78DD1-5174-466D-9149-ADC29A1E1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" y="108797"/>
            <a:ext cx="21526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3C7E3C-C660-4367-9291-1BD860EDB94B}">
  <we:reference id="wa104178141" version="3.1.2.22" store="en-US" storeType="OMEX"/>
  <we:alternateReferences>
    <we:reference id="WA104178141" version="3.1.2.2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182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DIVVI NAGA VENKATA</dc:creator>
  <cp:lastModifiedBy>SATISH DIVVI NAGA VENKATA</cp:lastModifiedBy>
  <cp:revision>70</cp:revision>
  <dcterms:created xsi:type="dcterms:W3CDTF">2017-09-17T07:56:58Z</dcterms:created>
  <dcterms:modified xsi:type="dcterms:W3CDTF">2017-09-19T05:24:52Z</dcterms:modified>
</cp:coreProperties>
</file>