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haro\OneDrive\Desktop\Project1_Final\airefare_passengersHtm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ecd.org/energy/crude-oil-import-prices.htm#indicator-chart" TargetMode="External"/><Relationship Id="rId2" Type="http://schemas.openxmlformats.org/officeDocument/2006/relationships/hyperlink" Target="https://www.transtats.bts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haro\AppData\Local\Packages\Microsoft.MicrosoftEdge_8wekyb3d8bbwe\TempState\Downloads\airefare_timeHtm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.ly/~saikondrakunta/2/airfare-over-time/#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ot.ly/~saikondrakunta/4/passengers-vs-airfare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~saikondrakunta/2/airfare-over-time/#/" TargetMode="External"/><Relationship Id="rId2" Type="http://schemas.openxmlformats.org/officeDocument/2006/relationships/hyperlink" Target="https://plot.ly/~saikondrakunta/8/airfare-vs-oilprices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haro\OneDrive\Desktop\Project1_Final\airefare_passengersHtm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D578-7B01-475E-8FD9-7E0D50E33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Cost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AB45B-DF73-4CBA-8BED-015B7AA1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5303036" cy="1126283"/>
          </a:xfrm>
        </p:spPr>
        <p:txBody>
          <a:bodyPr/>
          <a:lstStyle/>
          <a:p>
            <a:r>
              <a:rPr lang="en-US" dirty="0"/>
              <a:t>By: Connor Crossey, Sharon Combs Darst, Sai </a:t>
            </a:r>
            <a:r>
              <a:rPr lang="en-US" dirty="0" err="1"/>
              <a:t>Kondrakunta</a:t>
            </a:r>
            <a:r>
              <a:rPr lang="en-US" dirty="0"/>
              <a:t>, Kelly McVey, and Julian Yanez</a:t>
            </a:r>
          </a:p>
        </p:txBody>
      </p:sp>
    </p:spTree>
    <p:extLst>
      <p:ext uri="{BB962C8B-B14F-4D97-AF65-F5344CB8AC3E}">
        <p14:creationId xmlns:p14="http://schemas.microsoft.com/office/powerpoint/2010/main" val="290485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D51E-CF60-40C9-A6FD-A1DCEFC1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file"/>
              </a:rPr>
              <a:t>airefare_passengersHtml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8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95A7-3DE3-4518-BD8B-5ACF2FB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Prices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DA7ECF-A866-4532-B044-7664516A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877" y="2133600"/>
            <a:ext cx="7544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03D9-3BF4-4E67-AB76-A15401B5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4EBB-A1A8-4A65-9CE8-EA946F43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analyzing flight data from 2008 – 2018 (decade)in order to find the trends in airfare and impact on travel volume over time.</a:t>
            </a:r>
          </a:p>
          <a:p>
            <a:r>
              <a:rPr lang="en-US" dirty="0"/>
              <a:t>Data Sources:</a:t>
            </a:r>
          </a:p>
          <a:p>
            <a:pPr lvl="1"/>
            <a:r>
              <a:rPr lang="en-US" dirty="0" err="1"/>
              <a:t>AirFare</a:t>
            </a:r>
            <a:r>
              <a:rPr lang="en-US" dirty="0"/>
              <a:t> &amp; Passenger data came from Bureau </a:t>
            </a:r>
            <a:r>
              <a:rPr lang="en-US" u="sng" dirty="0">
                <a:hlinkClick r:id="rId2"/>
              </a:rPr>
              <a:t>https://www.transtats.bts.gov</a:t>
            </a:r>
            <a:endParaRPr lang="en-US" u="sng" dirty="0"/>
          </a:p>
          <a:p>
            <a:pPr lvl="1"/>
            <a:r>
              <a:rPr lang="en-US" dirty="0">
                <a:hlinkClick r:id="rId3"/>
              </a:rPr>
              <a:t>https://data.oecd.org/energy/crude-oil-import-prices.htm#indicator-chart</a:t>
            </a:r>
            <a:endParaRPr lang="en-US" dirty="0"/>
          </a:p>
          <a:p>
            <a:pPr lvl="1"/>
            <a:r>
              <a:rPr lang="en-US" dirty="0"/>
              <a:t>S &amp; P Global Plats / Oil Market PDF</a:t>
            </a:r>
          </a:p>
        </p:txBody>
      </p:sp>
    </p:spTree>
    <p:extLst>
      <p:ext uri="{BB962C8B-B14F-4D97-AF65-F5344CB8AC3E}">
        <p14:creationId xmlns:p14="http://schemas.microsoft.com/office/powerpoint/2010/main" val="29590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457A-E1D0-4F9D-9695-F3424939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F457-9E33-48D2-A43C-AB0175D1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Decided on project theme</a:t>
            </a:r>
          </a:p>
          <a:p>
            <a:r>
              <a:rPr lang="en-US" dirty="0"/>
              <a:t>2. Identify data sources</a:t>
            </a:r>
          </a:p>
          <a:p>
            <a:r>
              <a:rPr lang="en-US" dirty="0"/>
              <a:t>3. Hypothesis</a:t>
            </a:r>
          </a:p>
          <a:p>
            <a:r>
              <a:rPr lang="en-US" dirty="0"/>
              <a:t>4. </a:t>
            </a:r>
            <a:r>
              <a:rPr lang="en-US" dirty="0" err="1"/>
              <a:t>Analzed</a:t>
            </a:r>
            <a:r>
              <a:rPr lang="en-US" dirty="0"/>
              <a:t> the information</a:t>
            </a:r>
          </a:p>
          <a:p>
            <a:pPr lvl="1"/>
            <a:r>
              <a:rPr lang="en-US" dirty="0"/>
              <a:t>Parsed </a:t>
            </a:r>
          </a:p>
          <a:p>
            <a:pPr lvl="1"/>
            <a:r>
              <a:rPr lang="en-US" dirty="0"/>
              <a:t>Stats</a:t>
            </a:r>
          </a:p>
          <a:p>
            <a:pPr lvl="1"/>
            <a:r>
              <a:rPr lang="en-US" dirty="0"/>
              <a:t>Graphing</a:t>
            </a:r>
          </a:p>
          <a:p>
            <a:r>
              <a:rPr lang="en-US" dirty="0"/>
              <a:t>5. Review, reorganize</a:t>
            </a:r>
          </a:p>
          <a:p>
            <a:r>
              <a:rPr lang="en-US" dirty="0"/>
              <a:t>6.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3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7F7-4225-451C-BFB6-DF17E3A1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Trends </a:t>
            </a:r>
            <a:br>
              <a:rPr lang="en-US" dirty="0"/>
            </a:br>
            <a:r>
              <a:rPr lang="en-US" dirty="0"/>
              <a:t>Annually &amp; Quarterly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8AF8-A7D5-4B15-8789-C1907894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file:///C:/Users/sharo/AppData/Local/Packages/Microsoft.MicrosoftEdge_8wekyb3d8bbwe/TempState/Downloads/airefare_timeHtml.html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389B-04D3-4000-B8B1-1C70FBF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Airfare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D5FC-FE73-48BE-A9D6-04E107B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https://plot.ly/~saikondrakunta/2/airfare-over-time/#/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C08E-6C0D-4FBA-8D2C-23560171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effects of airfare on travel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AB5A-E303-4B90-9ED7-BCC465E9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https://plot.ly/~saikondrakunta/4/passengers-vs-airfare/#/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46B76-F645-46CA-B439-5B4D3A6F6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743200"/>
            <a:ext cx="9410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94C8-DB3D-4530-9537-48CAC710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Price over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8B67-66CE-4229-8192-6AB7C38E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https://plot.ly/~saikondrakunta/6/oil-prices-over-time-by-quarter/#/</a:t>
            </a:r>
          </a:p>
        </p:txBody>
      </p:sp>
    </p:spTree>
    <p:extLst>
      <p:ext uri="{BB962C8B-B14F-4D97-AF65-F5344CB8AC3E}">
        <p14:creationId xmlns:p14="http://schemas.microsoft.com/office/powerpoint/2010/main" val="110894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986E-9967-4C21-BE43-0CB34B85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Airfare vs Oil Prices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A786-48FA-423A-97B8-9BEB13D8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068" y="1540189"/>
            <a:ext cx="8915400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https://plot.ly/~saikondrakunta/8/airfare-vs-oilprices/#/</a:t>
            </a:r>
            <a:endParaRPr lang="en-US" dirty="0"/>
          </a:p>
          <a:p>
            <a:r>
              <a:rPr lang="en-US" dirty="0">
                <a:hlinkClick r:id="rId3"/>
              </a:rPr>
              <a:t>https://plot.ly/~saikondrakunta/2/airfare-over-time/#/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0F6CB-6668-4D0E-ABEA-9EF8809F7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64" y="2781670"/>
            <a:ext cx="882829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D38D-463C-4E31-AFFC-832E4E6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Airfare &amp; Passengers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036-7DD7-4175-9A06-F9ED4F32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file"/>
              </a:rPr>
              <a:t>airefare_passengersHtml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18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251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Flight Cost Analysis </vt:lpstr>
      <vt:lpstr>Project Description</vt:lpstr>
      <vt:lpstr>Project Process</vt:lpstr>
      <vt:lpstr>Passenger Trends  Annually &amp; Quarterly</vt:lpstr>
      <vt:lpstr>Airfare Trends over time</vt:lpstr>
      <vt:lpstr>Compare effects of airfare on travel volume</vt:lpstr>
      <vt:lpstr>Oil Price over time </vt:lpstr>
      <vt:lpstr>Airfare vs Oil Prices </vt:lpstr>
      <vt:lpstr>Airfare &amp; Passengers Compared</vt:lpstr>
      <vt:lpstr>airefare_passengersHtml</vt:lpstr>
      <vt:lpstr>Oil Prices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Cost Analysis</dc:title>
  <dc:creator>Sharon Darst</dc:creator>
  <cp:lastModifiedBy>Sharon Darst</cp:lastModifiedBy>
  <cp:revision>9</cp:revision>
  <dcterms:created xsi:type="dcterms:W3CDTF">2019-03-13T00:13:53Z</dcterms:created>
  <dcterms:modified xsi:type="dcterms:W3CDTF">2019-03-13T03:39:44Z</dcterms:modified>
</cp:coreProperties>
</file>