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Rg st="1" end="1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irfare_overtime.html" TargetMode="External"/><Relationship Id="rId2" Type="http://schemas.openxmlformats.org/officeDocument/2006/relationships/hyperlink" Target="Passengers_overti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irFarebyState.html" TargetMode="External"/><Relationship Id="rId4" Type="http://schemas.openxmlformats.org/officeDocument/2006/relationships/hyperlink" Target="Decade_Quarter_Total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ecade_Quarter_Total.png" TargetMode="External"/><Relationship Id="rId2" Type="http://schemas.openxmlformats.org/officeDocument/2006/relationships/hyperlink" Target="Passengers_overtim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Airfare_overtim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Airfare_Impa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OilPrice_OverTim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OilPrice_OverTime.html" TargetMode="External"/><Relationship Id="rId2" Type="http://schemas.openxmlformats.org/officeDocument/2006/relationships/hyperlink" Target="OilPrice_vsAirFa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assengers_overtime.html" TargetMode="External"/><Relationship Id="rId2" Type="http://schemas.openxmlformats.org/officeDocument/2006/relationships/hyperlink" Target="Airfare_overti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D578-7B01-475E-8FD9-7E0D50E33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Cost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AB45B-DF73-4CBA-8BED-015B7AA18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4" y="4777379"/>
            <a:ext cx="5303036" cy="1126283"/>
          </a:xfrm>
        </p:spPr>
        <p:txBody>
          <a:bodyPr/>
          <a:lstStyle/>
          <a:p>
            <a:r>
              <a:rPr lang="en-US" dirty="0"/>
              <a:t>By: Connor Crossey, Sharon Darst, Sai </a:t>
            </a:r>
            <a:r>
              <a:rPr lang="en-US" dirty="0" err="1"/>
              <a:t>Kondrakunta</a:t>
            </a:r>
            <a:r>
              <a:rPr lang="en-US" dirty="0"/>
              <a:t>, Kelly McVey, and Julian Yanez</a:t>
            </a:r>
          </a:p>
        </p:txBody>
      </p:sp>
    </p:spTree>
    <p:extLst>
      <p:ext uri="{BB962C8B-B14F-4D97-AF65-F5344CB8AC3E}">
        <p14:creationId xmlns:p14="http://schemas.microsoft.com/office/powerpoint/2010/main" val="290485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95A7-3DE3-4518-BD8B-5ACF2FB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Prices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A7ECF-A866-4532-B044-7664516A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224" y="1367160"/>
            <a:ext cx="10493873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2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BB16-A37C-4BEF-B65F-78FCE928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8351-8E3C-4572-9795-8EEC223B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are traveling more (not less)</a:t>
            </a:r>
          </a:p>
          <a:p>
            <a:pPr lvl="1"/>
            <a:r>
              <a:rPr lang="en-US" dirty="0">
                <a:hlinkClick r:id="rId2" action="ppaction://hlinkfile"/>
              </a:rPr>
              <a:t>Passengers_overtime.html</a:t>
            </a:r>
            <a:endParaRPr lang="en-US" dirty="0"/>
          </a:p>
          <a:p>
            <a:r>
              <a:rPr lang="en-US" dirty="0" err="1"/>
              <a:t>AirFare</a:t>
            </a:r>
            <a:r>
              <a:rPr lang="en-US" dirty="0"/>
              <a:t> cost has decreased over the last decade</a:t>
            </a:r>
          </a:p>
          <a:p>
            <a:pPr lvl="1"/>
            <a:r>
              <a:rPr lang="en-US" dirty="0">
                <a:hlinkClick r:id="rId3" action="ppaction://hlinkfile"/>
              </a:rPr>
              <a:t>Airfare_overtime.html</a:t>
            </a:r>
            <a:endParaRPr lang="en-US" dirty="0"/>
          </a:p>
          <a:p>
            <a:r>
              <a:rPr lang="en-US" dirty="0"/>
              <a:t>More travel occurs by quarter</a:t>
            </a:r>
          </a:p>
          <a:p>
            <a:pPr lvl="1"/>
            <a:r>
              <a:rPr lang="en-US" dirty="0">
                <a:hlinkClick r:id="rId4" action="ppaction://hlinkfile"/>
              </a:rPr>
              <a:t>Decade_Quarter_Total.png</a:t>
            </a:r>
            <a:endParaRPr lang="en-US" dirty="0"/>
          </a:p>
          <a:p>
            <a:r>
              <a:rPr lang="en-US" dirty="0"/>
              <a:t>Cost of </a:t>
            </a:r>
            <a:r>
              <a:rPr lang="en-US" dirty="0" err="1"/>
              <a:t>AirFare</a:t>
            </a:r>
            <a:r>
              <a:rPr lang="en-US" dirty="0"/>
              <a:t> by State (interesting to see)</a:t>
            </a:r>
          </a:p>
          <a:p>
            <a:pPr lvl="1"/>
            <a:r>
              <a:rPr lang="en-US" dirty="0">
                <a:hlinkClick r:id="rId5" action="ppaction://hlinkfile"/>
              </a:rPr>
              <a:t>AirFarebyState.html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9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457A-E1D0-4F9D-9695-F3424939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F457-9E33-48D2-A43C-AB0175D1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Decided on project theme</a:t>
            </a:r>
          </a:p>
          <a:p>
            <a:r>
              <a:rPr lang="en-US" dirty="0"/>
              <a:t>2. Identify data sources</a:t>
            </a:r>
          </a:p>
          <a:p>
            <a:r>
              <a:rPr lang="en-US" dirty="0"/>
              <a:t>3. Hypothesis</a:t>
            </a:r>
          </a:p>
          <a:p>
            <a:r>
              <a:rPr lang="en-US" dirty="0"/>
              <a:t>4. Analyzed the information</a:t>
            </a:r>
          </a:p>
          <a:p>
            <a:pPr lvl="1"/>
            <a:r>
              <a:rPr lang="en-US" dirty="0"/>
              <a:t>Parsed </a:t>
            </a:r>
          </a:p>
          <a:p>
            <a:pPr lvl="1"/>
            <a:r>
              <a:rPr lang="en-US" dirty="0"/>
              <a:t>Stats</a:t>
            </a:r>
          </a:p>
          <a:p>
            <a:pPr lvl="1"/>
            <a:r>
              <a:rPr lang="en-US" dirty="0"/>
              <a:t>Graphing/Exploration</a:t>
            </a:r>
          </a:p>
          <a:p>
            <a:r>
              <a:rPr lang="en-US" dirty="0"/>
              <a:t>5. Review, reorganize</a:t>
            </a:r>
          </a:p>
          <a:p>
            <a:r>
              <a:rPr lang="en-US" dirty="0"/>
              <a:t>6.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03D9-3BF4-4E67-AB76-A15401B5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4EBB-A1A8-4A65-9CE8-EA946F43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120" y="1618695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600" b="1" dirty="0"/>
              <a:t>We will be analyzing flight data from 2008 – 2018 in order to find trends in airfare and the impact on travel volume over time.</a:t>
            </a:r>
          </a:p>
          <a:p>
            <a:pPr marL="0" indent="0">
              <a:buNone/>
            </a:pPr>
            <a:r>
              <a:rPr lang="en-US" b="1" dirty="0"/>
              <a:t>Data Sources:</a:t>
            </a:r>
          </a:p>
          <a:p>
            <a:r>
              <a:rPr lang="en-US" dirty="0" err="1"/>
              <a:t>AirFare</a:t>
            </a:r>
            <a:r>
              <a:rPr lang="en-US" dirty="0"/>
              <a:t> &amp; Passenger data came from Bureau About the Bureau of Transportation Statistics (BTS).</a:t>
            </a:r>
          </a:p>
          <a:p>
            <a:pPr lvl="1"/>
            <a:r>
              <a:rPr lang="en-US" dirty="0"/>
              <a:t>BTS assures the credibility through rigorous analysis, transparent data quality, and independence from political influence. </a:t>
            </a:r>
          </a:p>
          <a:p>
            <a:pPr lvl="1"/>
            <a:r>
              <a:rPr lang="en-US" dirty="0"/>
              <a:t>The Bureau’s National Transportation Library (NTL) is the permanent, publicly accessible home for research publications from throughout the transportation community; the gateway to all DOT data; and the help line for the Congress, researchers, and the public for information about transportation.  </a:t>
            </a:r>
            <a:r>
              <a:rPr lang="en-US" u="sng" dirty="0">
                <a:hlinkClick r:id="rId2"/>
              </a:rPr>
              <a:t>https://www.transtats.bts.gov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590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37F7-4225-451C-BFB6-DF17E3A1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Passenger Trends </a:t>
            </a:r>
            <a:br>
              <a:rPr lang="en-US" dirty="0">
                <a:hlinkClick r:id="rId2" action="ppaction://hlinkfile"/>
              </a:rPr>
            </a:br>
            <a:r>
              <a:rPr lang="en-US" dirty="0">
                <a:hlinkClick r:id="rId2" action="ppaction://hlinkfile"/>
              </a:rPr>
              <a:t>Annually &amp; Quarterly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8AF8-A7D5-4B15-8789-C1907894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24" y="2538718"/>
            <a:ext cx="3807875" cy="2113181"/>
          </a:xfrm>
        </p:spPr>
        <p:txBody>
          <a:bodyPr/>
          <a:lstStyle/>
          <a:p>
            <a:endParaRPr lang="en-US" dirty="0">
              <a:hlinkClick r:id="rId2" action="ppaction://hlinkfile"/>
            </a:endParaRPr>
          </a:p>
          <a:p>
            <a:endParaRPr lang="en-US" dirty="0">
              <a:hlinkClick r:id="rId2" action="ppaction://hlinkfile"/>
            </a:endParaRPr>
          </a:p>
          <a:p>
            <a:r>
              <a:rPr lang="en-US" dirty="0">
                <a:hlinkClick r:id="rId2" action="ppaction://hlinkfile"/>
              </a:rPr>
              <a:t>Passengers_overtime.html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Decade_Quarter_Total.png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9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389B-04D3-4000-B8B1-1C70FBF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89" y="624110"/>
            <a:ext cx="8911687" cy="1280890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Airfare Trends Over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D5FC-FE73-48BE-A9D6-04E107BA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798628" cy="1026160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Airfare_overtime.html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C4C29-E350-424C-8E51-87380F99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081" y="3052458"/>
            <a:ext cx="58197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C08E-6C0D-4FBA-8D2C-23560171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Compare effects of airfare on travel volume (stats)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AB5A-E303-4B90-9ED7-BCC465E9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Airfare_Impact.html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46B76-F645-46CA-B439-5B4D3A6F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562" y="2650811"/>
            <a:ext cx="9410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94C8-DB3D-4530-9537-48CAC710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Oil Price Over Time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8B67-66CE-4229-8192-6AB7C38E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OilPrice_OverTime.html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4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986E-9967-4C21-BE43-0CB34B85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Airfare vs Oil Prices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A786-48FA-423A-97B8-9BEB13D8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68" y="1540189"/>
            <a:ext cx="8915400" cy="3777622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OilPrice_vsAirFare.html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OilPrice_OverTime.html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D0F6CB-6668-4D0E-ABEA-9EF8809F7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621" y="2537830"/>
            <a:ext cx="882829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D38D-463C-4E31-AFFC-832E4E6E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Airfare &amp; Passengers Compared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5036-7DD7-4175-9A06-F9ED4F32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Airfare_overtime.html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Passengers_overtime.html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218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308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Flight Cost Analysis </vt:lpstr>
      <vt:lpstr>Project Process</vt:lpstr>
      <vt:lpstr>Project Description</vt:lpstr>
      <vt:lpstr>Passenger Trends  Annually &amp; Quarterly</vt:lpstr>
      <vt:lpstr>Airfare Trends Over Time</vt:lpstr>
      <vt:lpstr>Compare effects of airfare on travel volume (stats)</vt:lpstr>
      <vt:lpstr>Oil Price Over Time </vt:lpstr>
      <vt:lpstr>Airfare vs Oil Prices </vt:lpstr>
      <vt:lpstr>Airfare &amp; Passengers Compared</vt:lpstr>
      <vt:lpstr>Oil Prices over 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Cost Analysis</dc:title>
  <dc:creator>Sharon Darst</dc:creator>
  <cp:lastModifiedBy>Sharon Darst</cp:lastModifiedBy>
  <cp:revision>23</cp:revision>
  <dcterms:created xsi:type="dcterms:W3CDTF">2019-03-13T00:13:53Z</dcterms:created>
  <dcterms:modified xsi:type="dcterms:W3CDTF">2019-03-13T20:44:30Z</dcterms:modified>
</cp:coreProperties>
</file>