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74A9-7698-9E42-9C85-DAC06059E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Sharon &amp; connor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C1E9-AF29-A043-885B-79F257060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of awesome</a:t>
            </a:r>
          </a:p>
          <a:p>
            <a:endParaRPr lang="en-US" dirty="0"/>
          </a:p>
          <a:p>
            <a:r>
              <a:rPr lang="en-US" dirty="0"/>
              <a:t>HAIL Data ETL</a:t>
            </a:r>
          </a:p>
        </p:txBody>
      </p:sp>
    </p:spTree>
    <p:extLst>
      <p:ext uri="{BB962C8B-B14F-4D97-AF65-F5344CB8AC3E}">
        <p14:creationId xmlns:p14="http://schemas.microsoft.com/office/powerpoint/2010/main" val="41354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747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dirty="0"/>
              <a:t>We wanted to collect data on hail across the continental USA.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								Here we go…</a:t>
            </a:r>
          </a:p>
        </p:txBody>
      </p:sp>
    </p:spTree>
    <p:extLst>
      <p:ext uri="{BB962C8B-B14F-4D97-AF65-F5344CB8AC3E}">
        <p14:creationId xmlns:p14="http://schemas.microsoft.com/office/powerpoint/2010/main" val="320223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picked 3 data sources (both CSV’s), two from NOAA and one from NWS.</a:t>
            </a:r>
          </a:p>
          <a:p>
            <a:r>
              <a:rPr lang="en-US" dirty="0"/>
              <a:t>Two consisted of Hail data for the year 2017 and 2018, and the other contained the state and city of the location of the Radar arrays.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3850"/>
            <a:ext cx="9905999" cy="4587731"/>
          </a:xfrm>
        </p:spPr>
        <p:txBody>
          <a:bodyPr>
            <a:normAutofit/>
          </a:bodyPr>
          <a:lstStyle/>
          <a:p>
            <a:r>
              <a:rPr lang="en-US" sz="2800" dirty="0"/>
              <a:t>Step 1</a:t>
            </a:r>
          </a:p>
          <a:p>
            <a:pPr lvl="1"/>
            <a:r>
              <a:rPr lang="en-US" sz="2400" dirty="0"/>
              <a:t>Gathered data from 2 different sources.</a:t>
            </a:r>
          </a:p>
          <a:p>
            <a:pPr lvl="1"/>
            <a:r>
              <a:rPr lang="en-US" sz="2400" dirty="0"/>
              <a:t>Grabbed 2 different years of Hail data CSV’s, and one CSV on county locations within the USA. </a:t>
            </a:r>
          </a:p>
          <a:p>
            <a:r>
              <a:rPr lang="en-US" sz="2800" dirty="0"/>
              <a:t>Step 2</a:t>
            </a:r>
          </a:p>
          <a:p>
            <a:pPr lvl="1"/>
            <a:r>
              <a:rPr lang="en-US" sz="2400" dirty="0"/>
              <a:t>Understood that the geo-coordinates from the csv labeled counties was a center point, and not a bounding box that was able to hold/show the data we collected from the hail csv file, so we decided to find another csv. </a:t>
            </a:r>
          </a:p>
        </p:txBody>
      </p:sp>
    </p:spTree>
    <p:extLst>
      <p:ext uri="{BB962C8B-B14F-4D97-AF65-F5344CB8AC3E}">
        <p14:creationId xmlns:p14="http://schemas.microsoft.com/office/powerpoint/2010/main" val="32341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01D39-94AD-EC45-AA1A-6700CB96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97" y="565621"/>
            <a:ext cx="7711939" cy="6292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C600-609C-C24F-A67E-39CA1018BAAF}"/>
              </a:ext>
            </a:extLst>
          </p:cNvPr>
          <p:cNvSpPr txBox="1"/>
          <p:nvPr/>
        </p:nvSpPr>
        <p:spPr>
          <a:xfrm>
            <a:off x="2125397" y="0"/>
            <a:ext cx="764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45A-F2E3-8D40-BF86-3D0E0D9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54C2-F460-C04F-80D9-83A3073A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2249487"/>
            <a:ext cx="11714018" cy="3541714"/>
          </a:xfrm>
        </p:spPr>
        <p:txBody>
          <a:bodyPr>
            <a:normAutofit/>
          </a:bodyPr>
          <a:lstStyle/>
          <a:p>
            <a:r>
              <a:rPr lang="en-US" sz="4000" dirty="0"/>
              <a:t>E: Extracted Data from the 3 csv’s mentioned earlier</a:t>
            </a:r>
          </a:p>
          <a:p>
            <a:r>
              <a:rPr lang="en-US" sz="4000" dirty="0"/>
              <a:t>T: Transferred it into data frame and made better</a:t>
            </a:r>
          </a:p>
          <a:p>
            <a:r>
              <a:rPr lang="en-US" sz="4000" dirty="0"/>
              <a:t>L: Loaded into SQL</a:t>
            </a:r>
          </a:p>
        </p:txBody>
      </p:sp>
    </p:spTree>
    <p:extLst>
      <p:ext uri="{BB962C8B-B14F-4D97-AF65-F5344CB8AC3E}">
        <p14:creationId xmlns:p14="http://schemas.microsoft.com/office/powerpoint/2010/main" val="14529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analysis/lessons learned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We attempted to use web-scrapping, but were unable to take apart a map, from the </a:t>
            </a:r>
            <a:r>
              <a:rPr lang="en-US" sz="2800" dirty="0" err="1"/>
              <a:t>Javascript</a:t>
            </a:r>
            <a:r>
              <a:rPr lang="en-US" sz="2800" dirty="0"/>
              <a:t> used, so we found a list csv, and used that data that had city names for the location of the radars. </a:t>
            </a:r>
          </a:p>
          <a:p>
            <a:r>
              <a:rPr lang="en-US" sz="2800" dirty="0"/>
              <a:t>We eliminated ‘test data’ that was the entirety of the 2018 csv file. We were left with 2017 hail data, and radar-geolocation csv.</a:t>
            </a:r>
          </a:p>
          <a:p>
            <a:r>
              <a:rPr lang="en-US" sz="2800" dirty="0"/>
              <a:t>Theses are the 2 csv files that we're joining. </a:t>
            </a:r>
          </a:p>
          <a:p>
            <a:r>
              <a:rPr lang="en-US" sz="2800" dirty="0"/>
              <a:t>A lot of the naming conventions and labels broke our code consistently; ‘time’ in SQL, strings/decimals/floats, naming convention of times, (year, month, days) </a:t>
            </a:r>
          </a:p>
        </p:txBody>
      </p:sp>
    </p:spTree>
    <p:extLst>
      <p:ext uri="{BB962C8B-B14F-4D97-AF65-F5344CB8AC3E}">
        <p14:creationId xmlns:p14="http://schemas.microsoft.com/office/powerpoint/2010/main" val="160903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analysis/lessons learned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/>
          </a:bodyPr>
          <a:lstStyle/>
          <a:p>
            <a:r>
              <a:rPr lang="en-US" sz="2800" dirty="0"/>
              <a:t>Dates were the biggest problem, looking at the data from the CSV it loaded the time-zone and time as a one number in 1970, but when loaded into Microsoft excel, it loaded the data as a DTG in 2017. We were up until the last minute attempting to change the DTG to an accurate number. ISO 8601 solved the problem with some </a:t>
            </a:r>
            <a:r>
              <a:rPr lang="en-US" sz="2800"/>
              <a:t>rearranging.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059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550-68CB-664C-BE2A-21AC599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analysis/lessons learned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B78-4FDA-754F-8F35-132E3253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Used </a:t>
            </a:r>
            <a:r>
              <a:rPr lang="en-US" sz="2800" i="1" dirty="0"/>
              <a:t>(SQL)</a:t>
            </a:r>
            <a:r>
              <a:rPr lang="en-US" sz="2800" dirty="0"/>
              <a:t> and joined our data on an outer join to keep as much different data referencing the radar systems in our DB.</a:t>
            </a:r>
          </a:p>
          <a:p>
            <a:r>
              <a:rPr lang="en-US" dirty="0"/>
              <a:t>Attempted to take KML's and convert in csv's</a:t>
            </a:r>
          </a:p>
          <a:p>
            <a:r>
              <a:rPr lang="en-US" dirty="0"/>
              <a:t>Web scraping is hard. pulling pretty data from things that work, is very difficult. </a:t>
            </a:r>
          </a:p>
          <a:p>
            <a:r>
              <a:rPr lang="en-US" dirty="0"/>
              <a:t>If these processes were automated, any little change in the frame/structure of the websites we utilized would potentially render the process useless.</a:t>
            </a:r>
          </a:p>
          <a:p>
            <a:r>
              <a:rPr lang="en-US" dirty="0"/>
              <a:t>End of step 2, we broke out the date, cleaned a couple of the columns, deleted a couple of useless columns as well.</a:t>
            </a:r>
          </a:p>
          <a:p>
            <a:r>
              <a:rPr lang="en-US" dirty="0"/>
              <a:t>Checked the length of all the columns, Matched. 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90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150</TotalTime>
  <Words>404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Sharon &amp; connor ETL</vt:lpstr>
      <vt:lpstr>Project proposal</vt:lpstr>
      <vt:lpstr>Team Effort</vt:lpstr>
      <vt:lpstr>Finding data</vt:lpstr>
      <vt:lpstr>PowerPoint Presentation</vt:lpstr>
      <vt:lpstr>Project report</vt:lpstr>
      <vt:lpstr>Data cleanup &amp; analysis/lessons learned 1/3</vt:lpstr>
      <vt:lpstr>Data cleanup &amp; analysis/lessons learned 2/3</vt:lpstr>
      <vt:lpstr>Data cleanup &amp; analysis/lessons learned 3/3</vt:lpstr>
      <vt:lpstr>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Sharon &amp; connor ETL</dc:title>
  <dc:creator>connor crossey</dc:creator>
  <cp:lastModifiedBy>connor crossey</cp:lastModifiedBy>
  <cp:revision>14</cp:revision>
  <dcterms:created xsi:type="dcterms:W3CDTF">2019-04-16T01:06:42Z</dcterms:created>
  <dcterms:modified xsi:type="dcterms:W3CDTF">2019-04-17T23:21:19Z</dcterms:modified>
</cp:coreProperties>
</file>