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74" r:id="rId5"/>
    <p:sldId id="275" r:id="rId6"/>
    <p:sldId id="276" r:id="rId7"/>
    <p:sldId id="272" r:id="rId8"/>
    <p:sldId id="273" r:id="rId9"/>
    <p:sldId id="259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4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67FE7-D4C9-4F03-B755-24D4126FEE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1138989"/>
            <a:ext cx="6858000" cy="2387600"/>
          </a:xfrm>
        </p:spPr>
        <p:txBody>
          <a:bodyPr anchor="b">
            <a:normAutofit/>
          </a:bodyPr>
          <a:lstStyle>
            <a:lvl1pPr algn="ctr">
              <a:defRPr sz="47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Presentation Title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9F37F1-7FFB-4C0A-BEF4-1028D4A63C2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ko-KR" dirty="0"/>
              <a:t>MCC Lab.</a:t>
            </a:r>
            <a:br>
              <a:rPr lang="en-US" altLang="ko-KR" dirty="0"/>
            </a:br>
            <a:r>
              <a:rPr lang="en-US" altLang="ko-KR" dirty="0"/>
              <a:t>Presenter Name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670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29444593-9EC0-4D88-ABDA-1EDDC6DCCD2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15914" y="1105797"/>
            <a:ext cx="8512175" cy="4970809"/>
          </a:xfrm>
        </p:spPr>
        <p:txBody>
          <a:bodyPr/>
          <a:lstStyle>
            <a:lvl1pPr>
              <a:defRPr>
                <a:latin typeface="+mn-lt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 </a:t>
            </a:r>
            <a:r>
              <a:rPr lang="en-US" altLang="ko-KR" dirty="0"/>
              <a:t>(Master)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457D4E-94C4-45C8-870A-696FB5925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A5E20-EC37-49F5-B5C8-85EBC34676C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제목 개체 틀 1">
            <a:extLst>
              <a:ext uri="{FF2B5EF4-FFF2-40B4-BE49-F238E27FC236}">
                <a16:creationId xmlns:a16="http://schemas.microsoft.com/office/drawing/2014/main" id="{92FE2DB6-B7D0-402A-8A61-55000BC2A0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5885" y="130897"/>
            <a:ext cx="8512204" cy="808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 </a:t>
            </a:r>
            <a:r>
              <a:rPr lang="en-US" altLang="ko-KR" dirty="0"/>
              <a:t>(Master)</a:t>
            </a:r>
            <a:endParaRPr lang="ko-KR" altLang="en-US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805C586F-1842-49C0-9462-59DFEA1BDBE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416801" y="623888"/>
            <a:ext cx="1411288" cy="31591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altLang="ko-KR" dirty="0"/>
              <a:t>0 / 0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0" y="1025785"/>
            <a:ext cx="9144000" cy="0"/>
          </a:xfrm>
          <a:prstGeom prst="line">
            <a:avLst/>
          </a:prstGeom>
          <a:ln w="19050">
            <a:solidFill>
              <a:srgbClr val="0046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26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42772-A51B-48DF-BF27-05E575C4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49B91CA-F23F-4903-8306-FA4FD39F2A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A5E20-EC37-49F5-B5C8-85EBC34676C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텍스트 개체 틀 16">
            <a:extLst>
              <a:ext uri="{FF2B5EF4-FFF2-40B4-BE49-F238E27FC236}">
                <a16:creationId xmlns:a16="http://schemas.microsoft.com/office/drawing/2014/main" id="{728D0EF4-D43A-471E-92E2-E48DC597B00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416801" y="623888"/>
            <a:ext cx="1411288" cy="31591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altLang="ko-KR" dirty="0"/>
              <a:t>0 / 0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1025785"/>
            <a:ext cx="9144000" cy="0"/>
          </a:xfrm>
          <a:prstGeom prst="line">
            <a:avLst/>
          </a:prstGeom>
          <a:ln w="19050">
            <a:solidFill>
              <a:srgbClr val="0046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212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섹션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20988" y="2596455"/>
            <a:ext cx="8874521" cy="808442"/>
          </a:xfrm>
        </p:spPr>
        <p:txBody>
          <a:bodyPr>
            <a:noAutofit/>
          </a:bodyPr>
          <a:lstStyle>
            <a:lvl1pPr>
              <a:defRPr sz="4000" b="0"/>
            </a:lvl1pPr>
          </a:lstStyle>
          <a:p>
            <a:r>
              <a:rPr lang="en-US" altLang="ko-KR" dirty="0"/>
              <a:t>Section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1852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06E50E-2C11-43B0-AB41-2543E1E8D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A5E20-EC37-49F5-B5C8-85EBC3467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02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마무리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B81EBA9-0368-4861-A500-73F200D3C9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A5E20-EC37-49F5-B5C8-85EBC34676C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3CFF1F-8B10-43C0-A030-72DA62A56A10}"/>
              </a:ext>
            </a:extLst>
          </p:cNvPr>
          <p:cNvSpPr txBox="1"/>
          <p:nvPr/>
        </p:nvSpPr>
        <p:spPr>
          <a:xfrm>
            <a:off x="324199" y="2921170"/>
            <a:ext cx="57856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+mn-lt"/>
              </a:rPr>
              <a:t>Thank you!</a:t>
            </a:r>
            <a:endParaRPr lang="ko-KR" altLang="en-US" sz="6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3375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C7F942-7AB8-4D44-BC78-73AF252E9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885" y="130897"/>
            <a:ext cx="8512232" cy="808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 </a:t>
            </a:r>
            <a:r>
              <a:rPr lang="en-US" altLang="ko-KR" dirty="0"/>
              <a:t>(Master)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E525EE-8E78-4730-A00B-B95F172AE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5885" y="1105795"/>
            <a:ext cx="8512232" cy="4970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8C3D57-1D7C-4296-9541-B5CE29D6C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8277" y="641298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A5E20-EC37-49F5-B5C8-85EBC34676C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BC70A4-00F9-42AE-8B5D-7BB7B679B636}"/>
              </a:ext>
            </a:extLst>
          </p:cNvPr>
          <p:cNvSpPr txBox="1"/>
          <p:nvPr/>
        </p:nvSpPr>
        <p:spPr>
          <a:xfrm>
            <a:off x="622082" y="6425160"/>
            <a:ext cx="4141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M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obile </a:t>
            </a:r>
            <a:r>
              <a:rPr lang="en-US" altLang="ko-KR" sz="18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C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ommunications &amp; </a:t>
            </a:r>
            <a:r>
              <a:rPr lang="en-US" altLang="ko-KR" sz="18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C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omputing </a:t>
            </a:r>
            <a:r>
              <a:rPr lang="en-US" altLang="ko-KR" sz="18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Lab.</a:t>
            </a:r>
            <a:endParaRPr lang="ko-KR" altLang="en-US" sz="1800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91889D-B52B-4990-BAEE-A40D6D47953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9" y="6211542"/>
            <a:ext cx="665604" cy="56656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799AAF9-541E-4464-8306-A28CA9C97EF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541" y="130896"/>
            <a:ext cx="1639136" cy="33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33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252000" algn="l" defTabSz="685800" rtl="0" eaLnBrk="1" latinLnBrk="1" hangingPunct="1">
        <a:lnSpc>
          <a:spcPct val="90000"/>
        </a:lnSpc>
        <a:spcBef>
          <a:spcPts val="75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</a:defRPr>
      </a:lvl1pPr>
      <a:lvl2pPr marL="540000" indent="-252000" algn="l" defTabSz="685800" rtl="0" eaLnBrk="1" latinLnBrk="1" hangingPunct="1">
        <a:lnSpc>
          <a:spcPct val="90000"/>
        </a:lnSpc>
        <a:spcBef>
          <a:spcPts val="375"/>
        </a:spcBef>
        <a:buClr>
          <a:schemeClr val="accent1">
            <a:lumMod val="75000"/>
          </a:schemeClr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ea"/>
          <a:ea typeface="+mn-ea"/>
          <a:cs typeface="+mn-cs"/>
        </a:defRPr>
      </a:lvl2pPr>
      <a:lvl3pPr marL="900000" indent="-252000" algn="l" defTabSz="685800" rtl="0" eaLnBrk="1" latinLnBrk="1" hangingPunct="1">
        <a:lnSpc>
          <a:spcPct val="90000"/>
        </a:lnSpc>
        <a:spcBef>
          <a:spcPts val="375"/>
        </a:spcBef>
        <a:buClr>
          <a:schemeClr val="accent1">
            <a:lumMod val="75000"/>
          </a:schemeClr>
        </a:buClr>
        <a:buFont typeface="+mj-lt"/>
        <a:buAutoNum type="arabicPeriod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260000" indent="-252000" algn="l" defTabSz="685800" rtl="0" eaLnBrk="1" latinLnBrk="1" hangingPunct="1">
        <a:lnSpc>
          <a:spcPct val="90000"/>
        </a:lnSpc>
        <a:spcBef>
          <a:spcPts val="375"/>
        </a:spcBef>
        <a:buClr>
          <a:schemeClr val="accent1">
            <a:lumMod val="75000"/>
          </a:schemeClr>
        </a:buClr>
        <a:buFont typeface="Century Gothic" panose="020B0502020202020204" pitchFamily="34" charset="0"/>
        <a:buChar char="―"/>
        <a:defRPr sz="1400" kern="1200">
          <a:solidFill>
            <a:schemeClr val="tx1"/>
          </a:solidFill>
          <a:latin typeface="+mn-ea"/>
          <a:ea typeface="+mn-ea"/>
          <a:cs typeface="+mn-cs"/>
        </a:defRPr>
      </a:lvl4pPr>
      <a:lvl5pPr marL="1620000" indent="-252000" algn="l" defTabSz="685800" rtl="0" eaLnBrk="1" latinLnBrk="1" hangingPunct="1">
        <a:lnSpc>
          <a:spcPct val="90000"/>
        </a:lnSpc>
        <a:spcBef>
          <a:spcPts val="375"/>
        </a:spcBef>
        <a:buClr>
          <a:schemeClr val="accent1">
            <a:lumMod val="75000"/>
          </a:schemeClr>
        </a:buClr>
        <a:buFont typeface="Wingdings" panose="05000000000000000000" pitchFamily="2" charset="2"/>
        <a:buChar char="ü"/>
        <a:defRPr sz="1200" kern="1200">
          <a:solidFill>
            <a:schemeClr val="tx1"/>
          </a:solidFill>
          <a:latin typeface="+mn-ea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reammusic23@hanyang.ac.k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dreammusic23@hanyang.ac.k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75BE0-A638-4107-8C77-2116E599F1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자료구조론 실습</a:t>
            </a:r>
            <a:br>
              <a:rPr lang="en-US" altLang="ko-KR" dirty="0"/>
            </a:br>
            <a:r>
              <a:rPr lang="en-US" altLang="ko-KR" dirty="0"/>
              <a:t>2</a:t>
            </a:r>
            <a:r>
              <a:rPr lang="ko-KR" altLang="en-US" dirty="0"/>
              <a:t>주차 </a:t>
            </a:r>
            <a:r>
              <a:rPr lang="en-US" altLang="ko-KR" dirty="0"/>
              <a:t>Stack </a:t>
            </a:r>
            <a:r>
              <a:rPr lang="ko-KR" altLang="en-US" dirty="0"/>
              <a:t>구현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ED5309-F808-4988-B0BC-9252C4FCBA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MCC Lab.</a:t>
            </a:r>
          </a:p>
          <a:p>
            <a:r>
              <a:rPr lang="ko-KR" altLang="en-US" dirty="0"/>
              <a:t>김수형</a:t>
            </a:r>
            <a:endParaRPr lang="en-US" altLang="ko-KR" dirty="0"/>
          </a:p>
          <a:p>
            <a:r>
              <a:rPr lang="en-US" altLang="ko-KR" sz="1600" dirty="0">
                <a:hlinkClick r:id="rId2"/>
              </a:rPr>
              <a:t>dreammusic23@hanyang.ac.kr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36164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C6BD5A0-D557-4FC7-8753-7A7086E46A9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15914" y="1105797"/>
            <a:ext cx="8512175" cy="4970809"/>
          </a:xfrm>
        </p:spPr>
        <p:txBody>
          <a:bodyPr/>
          <a:lstStyle/>
          <a:p>
            <a:r>
              <a:rPr lang="en-US" altLang="ko-KR" dirty="0"/>
              <a:t>Stack</a:t>
            </a:r>
          </a:p>
          <a:p>
            <a:pPr lvl="1"/>
            <a:r>
              <a:rPr lang="en-US" altLang="ko-KR" dirty="0"/>
              <a:t>Last-in, first-out (LIFO) </a:t>
            </a:r>
            <a:r>
              <a:rPr lang="ko-KR" altLang="en-US" dirty="0"/>
              <a:t>원칙을 지키는 자료구조</a:t>
            </a:r>
            <a:endParaRPr lang="en-US" altLang="ko-KR" dirty="0"/>
          </a:p>
          <a:p>
            <a:pPr lvl="2"/>
            <a:r>
              <a:rPr lang="ko-KR" altLang="en-US" dirty="0"/>
              <a:t>가장 마지막에 들어온 데이터가 가장 먼저 나감</a:t>
            </a:r>
            <a:endParaRPr lang="en-US" altLang="ko-KR" dirty="0"/>
          </a:p>
          <a:p>
            <a:pPr lvl="2"/>
            <a:r>
              <a:rPr lang="ko-KR" altLang="en-US" dirty="0"/>
              <a:t>반대로 가장 먼저 들어온 데이터가 가장 나중에 나감</a:t>
            </a:r>
            <a:endParaRPr lang="en-US" altLang="ko-KR" dirty="0"/>
          </a:p>
          <a:p>
            <a:pPr lvl="1"/>
            <a:r>
              <a:rPr lang="ko-KR" altLang="en-US" dirty="0"/>
              <a:t>다음과 같이 생겼음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들어온 순서는 </a:t>
            </a:r>
            <a:r>
              <a:rPr lang="en-US" altLang="ko-KR" dirty="0"/>
              <a:t>1</a:t>
            </a:r>
            <a:r>
              <a:rPr lang="en-US" altLang="ko-KR" dirty="0">
                <a:sym typeface="Wingdings" panose="05000000000000000000" pitchFamily="2" charset="2"/>
              </a:rPr>
              <a:t>234</a:t>
            </a:r>
          </a:p>
          <a:p>
            <a:pPr lvl="1"/>
            <a:r>
              <a:rPr lang="ko-KR" altLang="en-US" dirty="0"/>
              <a:t>나가는 순서는 </a:t>
            </a:r>
            <a:r>
              <a:rPr lang="en-US" altLang="ko-KR" dirty="0"/>
              <a:t>4</a:t>
            </a:r>
            <a:r>
              <a:rPr lang="en-US" altLang="ko-KR" dirty="0">
                <a:sym typeface="Wingdings" panose="05000000000000000000" pitchFamily="2" charset="2"/>
              </a:rPr>
              <a:t>321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A9AE6D3-CD0A-427E-92A0-FA101718C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2577E9-15BC-423F-81EB-62B0BE6FA16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F2D90A4-650A-484F-841A-5088E0BAF00A}"/>
              </a:ext>
            </a:extLst>
          </p:cNvPr>
          <p:cNvSpPr/>
          <p:nvPr/>
        </p:nvSpPr>
        <p:spPr>
          <a:xfrm rot="16200000">
            <a:off x="2147135" y="3825892"/>
            <a:ext cx="369332" cy="808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5FA623-3B12-42F7-B4AA-59179912213E}"/>
              </a:ext>
            </a:extLst>
          </p:cNvPr>
          <p:cNvSpPr txBox="1"/>
          <p:nvPr/>
        </p:nvSpPr>
        <p:spPr>
          <a:xfrm>
            <a:off x="1996644" y="406484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data1</a:t>
            </a:r>
            <a:endParaRPr lang="ko-KR" altLang="en-US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045EA1F-F54A-45CE-AABB-9CC9CFD8D534}"/>
              </a:ext>
            </a:extLst>
          </p:cNvPr>
          <p:cNvCxnSpPr>
            <a:cxnSpLocks/>
            <a:stCxn id="47" idx="0"/>
          </p:cNvCxnSpPr>
          <p:nvPr/>
        </p:nvCxnSpPr>
        <p:spPr>
          <a:xfrm>
            <a:off x="3817295" y="3635885"/>
            <a:ext cx="0" cy="782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7276E49-5296-4464-85CC-B3E2DCB30B98}"/>
              </a:ext>
            </a:extLst>
          </p:cNvPr>
          <p:cNvSpPr/>
          <p:nvPr/>
        </p:nvSpPr>
        <p:spPr>
          <a:xfrm rot="16200000">
            <a:off x="3582904" y="3825892"/>
            <a:ext cx="369332" cy="808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7AE542-4AE8-4EEB-86CE-DE98319A099F}"/>
              </a:ext>
            </a:extLst>
          </p:cNvPr>
          <p:cNvSpPr txBox="1"/>
          <p:nvPr/>
        </p:nvSpPr>
        <p:spPr>
          <a:xfrm>
            <a:off x="3432413" y="406484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data1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732320C-BC92-4858-8383-82DA84E55B36}"/>
              </a:ext>
            </a:extLst>
          </p:cNvPr>
          <p:cNvSpPr/>
          <p:nvPr/>
        </p:nvSpPr>
        <p:spPr>
          <a:xfrm rot="16200000">
            <a:off x="3582904" y="3396934"/>
            <a:ext cx="369332" cy="808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B0A772E-02BC-4646-83DF-A4F5F2D3B738}"/>
              </a:ext>
            </a:extLst>
          </p:cNvPr>
          <p:cNvSpPr txBox="1"/>
          <p:nvPr/>
        </p:nvSpPr>
        <p:spPr>
          <a:xfrm>
            <a:off x="3432413" y="3635885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data2</a:t>
            </a:r>
            <a:endParaRPr lang="ko-KR" altLang="en-US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388E111-749D-48DF-8C29-2AD037650E5C}"/>
              </a:ext>
            </a:extLst>
          </p:cNvPr>
          <p:cNvCxnSpPr>
            <a:cxnSpLocks/>
            <a:stCxn id="58" idx="0"/>
          </p:cNvCxnSpPr>
          <p:nvPr/>
        </p:nvCxnSpPr>
        <p:spPr>
          <a:xfrm>
            <a:off x="5283448" y="3206927"/>
            <a:ext cx="0" cy="1211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9D5BEDC-D293-4AE8-8CED-3F5565975053}"/>
              </a:ext>
            </a:extLst>
          </p:cNvPr>
          <p:cNvSpPr/>
          <p:nvPr/>
        </p:nvSpPr>
        <p:spPr>
          <a:xfrm rot="16200000">
            <a:off x="5049057" y="3825892"/>
            <a:ext cx="369332" cy="808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25C6C23-38EB-4702-A8EC-D96DEF6DCD16}"/>
              </a:ext>
            </a:extLst>
          </p:cNvPr>
          <p:cNvSpPr txBox="1"/>
          <p:nvPr/>
        </p:nvSpPr>
        <p:spPr>
          <a:xfrm>
            <a:off x="4898566" y="406484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data1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54EDC7F-6471-44E6-8E95-F64AF705D565}"/>
              </a:ext>
            </a:extLst>
          </p:cNvPr>
          <p:cNvSpPr/>
          <p:nvPr/>
        </p:nvSpPr>
        <p:spPr>
          <a:xfrm rot="16200000">
            <a:off x="5049057" y="3396934"/>
            <a:ext cx="369332" cy="808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2928A7D-7353-4DDD-996A-3F427109ABCB}"/>
              </a:ext>
            </a:extLst>
          </p:cNvPr>
          <p:cNvSpPr txBox="1"/>
          <p:nvPr/>
        </p:nvSpPr>
        <p:spPr>
          <a:xfrm>
            <a:off x="4898566" y="3635885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data2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5D7F335-A634-4351-B70A-CA58C8A1AF06}"/>
              </a:ext>
            </a:extLst>
          </p:cNvPr>
          <p:cNvSpPr/>
          <p:nvPr/>
        </p:nvSpPr>
        <p:spPr>
          <a:xfrm rot="16200000">
            <a:off x="5049057" y="2967976"/>
            <a:ext cx="369332" cy="808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E569A2-C2B2-4134-BCEB-606D21E9B1C8}"/>
              </a:ext>
            </a:extLst>
          </p:cNvPr>
          <p:cNvSpPr txBox="1"/>
          <p:nvPr/>
        </p:nvSpPr>
        <p:spPr>
          <a:xfrm>
            <a:off x="4898566" y="3206927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data3</a:t>
            </a:r>
            <a:endParaRPr lang="ko-KR" altLang="en-US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4E604A8C-282D-4C3A-8283-E6148C2BB8F4}"/>
              </a:ext>
            </a:extLst>
          </p:cNvPr>
          <p:cNvCxnSpPr>
            <a:cxnSpLocks/>
          </p:cNvCxnSpPr>
          <p:nvPr/>
        </p:nvCxnSpPr>
        <p:spPr>
          <a:xfrm>
            <a:off x="6719216" y="2748021"/>
            <a:ext cx="0" cy="1670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C75E913-317D-4B18-AAA2-486F713C28C9}"/>
              </a:ext>
            </a:extLst>
          </p:cNvPr>
          <p:cNvSpPr/>
          <p:nvPr/>
        </p:nvSpPr>
        <p:spPr>
          <a:xfrm rot="16200000">
            <a:off x="6484825" y="3825891"/>
            <a:ext cx="369332" cy="808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CA935EF-AB01-4B74-AC61-437A7C7F79CD}"/>
              </a:ext>
            </a:extLst>
          </p:cNvPr>
          <p:cNvSpPr txBox="1"/>
          <p:nvPr/>
        </p:nvSpPr>
        <p:spPr>
          <a:xfrm>
            <a:off x="6334334" y="406484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data1</a:t>
            </a:r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F278FEA-FC85-43F4-9170-2376FD72AAC2}"/>
              </a:ext>
            </a:extLst>
          </p:cNvPr>
          <p:cNvSpPr/>
          <p:nvPr/>
        </p:nvSpPr>
        <p:spPr>
          <a:xfrm rot="16200000">
            <a:off x="6484825" y="3396933"/>
            <a:ext cx="369332" cy="808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6C3E8A6-7EF8-46E7-A01C-8CFED418429C}"/>
              </a:ext>
            </a:extLst>
          </p:cNvPr>
          <p:cNvSpPr txBox="1"/>
          <p:nvPr/>
        </p:nvSpPr>
        <p:spPr>
          <a:xfrm>
            <a:off x="6334334" y="3635884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data2</a:t>
            </a:r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BECE3BF-DBAC-4CBE-9080-E23261ECF417}"/>
              </a:ext>
            </a:extLst>
          </p:cNvPr>
          <p:cNvSpPr/>
          <p:nvPr/>
        </p:nvSpPr>
        <p:spPr>
          <a:xfrm rot="16200000">
            <a:off x="6484825" y="2967975"/>
            <a:ext cx="369332" cy="808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56947BF-7343-4F9E-AC92-7049F755DCB5}"/>
              </a:ext>
            </a:extLst>
          </p:cNvPr>
          <p:cNvSpPr txBox="1"/>
          <p:nvPr/>
        </p:nvSpPr>
        <p:spPr>
          <a:xfrm>
            <a:off x="6334334" y="3206926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data3</a:t>
            </a:r>
            <a:endParaRPr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6716FBA-1E72-4112-A3B6-EE1E104460BC}"/>
              </a:ext>
            </a:extLst>
          </p:cNvPr>
          <p:cNvSpPr/>
          <p:nvPr/>
        </p:nvSpPr>
        <p:spPr>
          <a:xfrm rot="16200000">
            <a:off x="6484825" y="2525112"/>
            <a:ext cx="369332" cy="808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81F33B8-34B5-4DB7-8E29-D8F107690E1A}"/>
              </a:ext>
            </a:extLst>
          </p:cNvPr>
          <p:cNvSpPr txBox="1"/>
          <p:nvPr/>
        </p:nvSpPr>
        <p:spPr>
          <a:xfrm>
            <a:off x="6334334" y="276406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data4</a:t>
            </a:r>
            <a:endParaRPr lang="ko-KR" altLang="en-US" dirty="0"/>
          </a:p>
        </p:txBody>
      </p:sp>
      <p:sp>
        <p:nvSpPr>
          <p:cNvPr id="74" name="화살표: 오른쪽 73">
            <a:extLst>
              <a:ext uri="{FF2B5EF4-FFF2-40B4-BE49-F238E27FC236}">
                <a16:creationId xmlns:a16="http://schemas.microsoft.com/office/drawing/2014/main" id="{B8DAA290-D96A-49C7-AA40-AA044B8C7988}"/>
              </a:ext>
            </a:extLst>
          </p:cNvPr>
          <p:cNvSpPr/>
          <p:nvPr/>
        </p:nvSpPr>
        <p:spPr>
          <a:xfrm>
            <a:off x="1530550" y="4143140"/>
            <a:ext cx="351165" cy="173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화살표: 오른쪽 74">
            <a:extLst>
              <a:ext uri="{FF2B5EF4-FFF2-40B4-BE49-F238E27FC236}">
                <a16:creationId xmlns:a16="http://schemas.microsoft.com/office/drawing/2014/main" id="{7F3D3EAE-665B-4BF7-9AD5-AEAB6D2F186B}"/>
              </a:ext>
            </a:extLst>
          </p:cNvPr>
          <p:cNvSpPr/>
          <p:nvPr/>
        </p:nvSpPr>
        <p:spPr>
          <a:xfrm>
            <a:off x="2958360" y="3714182"/>
            <a:ext cx="351165" cy="173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화살표: 오른쪽 75">
            <a:extLst>
              <a:ext uri="{FF2B5EF4-FFF2-40B4-BE49-F238E27FC236}">
                <a16:creationId xmlns:a16="http://schemas.microsoft.com/office/drawing/2014/main" id="{46088451-12C6-4914-8132-B748F8ABDE9D}"/>
              </a:ext>
            </a:extLst>
          </p:cNvPr>
          <p:cNvSpPr/>
          <p:nvPr/>
        </p:nvSpPr>
        <p:spPr>
          <a:xfrm>
            <a:off x="4428740" y="3285224"/>
            <a:ext cx="351165" cy="173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화살표: 오른쪽 76">
            <a:extLst>
              <a:ext uri="{FF2B5EF4-FFF2-40B4-BE49-F238E27FC236}">
                <a16:creationId xmlns:a16="http://schemas.microsoft.com/office/drawing/2014/main" id="{7F4FE618-C9CD-4285-B516-4C974DEA9AC2}"/>
              </a:ext>
            </a:extLst>
          </p:cNvPr>
          <p:cNvSpPr/>
          <p:nvPr/>
        </p:nvSpPr>
        <p:spPr>
          <a:xfrm>
            <a:off x="5879573" y="2842361"/>
            <a:ext cx="351165" cy="173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2B89AE68-5EBC-44C7-A62A-478A28964433}"/>
              </a:ext>
            </a:extLst>
          </p:cNvPr>
          <p:cNvGrpSpPr/>
          <p:nvPr/>
        </p:nvGrpSpPr>
        <p:grpSpPr>
          <a:xfrm>
            <a:off x="6055155" y="4500627"/>
            <a:ext cx="1032762" cy="369332"/>
            <a:chOff x="3312978" y="4943419"/>
            <a:chExt cx="1032762" cy="369332"/>
          </a:xfrm>
        </p:grpSpPr>
        <p:sp>
          <p:nvSpPr>
            <p:cNvPr id="78" name="화살표: 오른쪽 77">
              <a:extLst>
                <a:ext uri="{FF2B5EF4-FFF2-40B4-BE49-F238E27FC236}">
                  <a16:creationId xmlns:a16="http://schemas.microsoft.com/office/drawing/2014/main" id="{99FB52A7-564F-4824-ABBD-4282F5063169}"/>
                </a:ext>
              </a:extLst>
            </p:cNvPr>
            <p:cNvSpPr/>
            <p:nvPr/>
          </p:nvSpPr>
          <p:spPr>
            <a:xfrm>
              <a:off x="3312978" y="5058909"/>
              <a:ext cx="351165" cy="17394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79F1D44-D24F-4215-A7D5-C8F735A8530E}"/>
                </a:ext>
              </a:extLst>
            </p:cNvPr>
            <p:cNvSpPr txBox="1"/>
            <p:nvPr/>
          </p:nvSpPr>
          <p:spPr>
            <a:xfrm>
              <a:off x="3664143" y="4943419"/>
              <a:ext cx="681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: top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24803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4290B52-F72D-44FD-996D-13DC917A8AE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/>
              <a:t>Class </a:t>
            </a:r>
            <a:r>
              <a:rPr lang="ko-KR" altLang="en-US" dirty="0"/>
              <a:t>구성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A471D21-26F6-495C-8540-1414418F1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 class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7C4833-6C57-46E1-A66D-AF7E65E708C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D942E0-FD01-4AB4-B1CC-7A96A942E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518203"/>
            <a:ext cx="5372100" cy="4724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949E4AF-4E37-488A-B9B9-FB1AD7EFE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339" y="4173705"/>
            <a:ext cx="2762250" cy="22002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3241107-6557-44F4-AFA6-4FC9D69945DE}"/>
              </a:ext>
            </a:extLst>
          </p:cNvPr>
          <p:cNvSpPr/>
          <p:nvPr/>
        </p:nvSpPr>
        <p:spPr>
          <a:xfrm>
            <a:off x="762000" y="1909011"/>
            <a:ext cx="3031958" cy="786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8C06A5-CFC0-44E3-8CAF-9A9852677DE9}"/>
              </a:ext>
            </a:extLst>
          </p:cNvPr>
          <p:cNvSpPr txBox="1"/>
          <p:nvPr/>
        </p:nvSpPr>
        <p:spPr>
          <a:xfrm>
            <a:off x="3793958" y="2119542"/>
            <a:ext cx="2781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저번 구현과 동일한 </a:t>
            </a:r>
            <a:r>
              <a:rPr lang="en-US" altLang="ko-KR" sz="1200" b="1" dirty="0">
                <a:solidFill>
                  <a:srgbClr val="FF0000"/>
                </a:solidFill>
              </a:rPr>
              <a:t>Node</a:t>
            </a:r>
          </a:p>
          <a:p>
            <a:r>
              <a:rPr lang="en-US" altLang="ko-KR" sz="1200" b="1" dirty="0">
                <a:solidFill>
                  <a:srgbClr val="FF0000"/>
                </a:solidFill>
              </a:rPr>
              <a:t>Stack</a:t>
            </a:r>
            <a:r>
              <a:rPr lang="ko-KR" altLang="en-US" sz="1200" b="1" dirty="0">
                <a:solidFill>
                  <a:srgbClr val="FF0000"/>
                </a:solidFill>
              </a:rPr>
              <a:t>을 어떻게 구현할지 고민해보고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ko-KR" altLang="en-US" sz="1200" b="1" dirty="0">
                <a:solidFill>
                  <a:srgbClr val="FF0000"/>
                </a:solidFill>
              </a:rPr>
              <a:t>포인터를 몇 개를 써야 할지 정하세요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90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C38FD4C-0975-4F16-9269-327F1452EB9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/>
              <a:t>Push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40E0366-0142-4FF7-B78B-E1CBADB67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</a:t>
            </a:r>
            <a:r>
              <a:rPr lang="ko-KR" altLang="en-US" dirty="0"/>
              <a:t> </a:t>
            </a:r>
            <a:r>
              <a:rPr lang="en-US" altLang="ko-KR" dirty="0"/>
              <a:t>class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443964-0BAF-473D-A03E-AC91070E97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315902A-D9A8-45B8-B4E8-7B3E23884D1D}"/>
              </a:ext>
            </a:extLst>
          </p:cNvPr>
          <p:cNvGrpSpPr/>
          <p:nvPr/>
        </p:nvGrpSpPr>
        <p:grpSpPr>
          <a:xfrm>
            <a:off x="2081734" y="1813569"/>
            <a:ext cx="4980505" cy="2120757"/>
            <a:chOff x="2062529" y="1423564"/>
            <a:chExt cx="4980505" cy="2120757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08F56FCE-5FEB-4841-B144-E25FACC294AF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>
              <a:off x="2917237" y="1875433"/>
              <a:ext cx="0" cy="1211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C7DEA7D-2D92-47E9-A40E-EDB3E655ED31}"/>
                </a:ext>
              </a:extLst>
            </p:cNvPr>
            <p:cNvSpPr/>
            <p:nvPr/>
          </p:nvSpPr>
          <p:spPr>
            <a:xfrm rot="16200000">
              <a:off x="2682846" y="2494398"/>
              <a:ext cx="369332" cy="8084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6E53173-4EBF-422C-AD1F-767BD9083F13}"/>
                </a:ext>
              </a:extLst>
            </p:cNvPr>
            <p:cNvSpPr txBox="1"/>
            <p:nvPr/>
          </p:nvSpPr>
          <p:spPr>
            <a:xfrm>
              <a:off x="2532355" y="2733349"/>
              <a:ext cx="769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data1</a:t>
              </a:r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1405037-58A4-4C8D-95D1-CA9CCF8FDCCB}"/>
                </a:ext>
              </a:extLst>
            </p:cNvPr>
            <p:cNvSpPr/>
            <p:nvPr/>
          </p:nvSpPr>
          <p:spPr>
            <a:xfrm rot="16200000">
              <a:off x="2682846" y="2065440"/>
              <a:ext cx="369332" cy="8084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2D4415-D35E-4388-A46F-24F807613B41}"/>
                </a:ext>
              </a:extLst>
            </p:cNvPr>
            <p:cNvSpPr txBox="1"/>
            <p:nvPr/>
          </p:nvSpPr>
          <p:spPr>
            <a:xfrm>
              <a:off x="2532355" y="2304391"/>
              <a:ext cx="769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data2</a:t>
              </a:r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47196DC-9BC2-432D-A252-1B41E6DAD117}"/>
                </a:ext>
              </a:extLst>
            </p:cNvPr>
            <p:cNvSpPr/>
            <p:nvPr/>
          </p:nvSpPr>
          <p:spPr>
            <a:xfrm rot="16200000">
              <a:off x="2682846" y="1636482"/>
              <a:ext cx="369332" cy="8084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48B44F6-583D-462D-89CA-B0A74CFB54C3}"/>
                </a:ext>
              </a:extLst>
            </p:cNvPr>
            <p:cNvSpPr txBox="1"/>
            <p:nvPr/>
          </p:nvSpPr>
          <p:spPr>
            <a:xfrm>
              <a:off x="2532355" y="1875433"/>
              <a:ext cx="769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data3</a:t>
              </a:r>
              <a:endParaRPr lang="ko-KR" altLang="en-US" dirty="0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FB8105F-6737-4DDD-B905-EC221B192B26}"/>
                </a:ext>
              </a:extLst>
            </p:cNvPr>
            <p:cNvCxnSpPr>
              <a:cxnSpLocks/>
            </p:cNvCxnSpPr>
            <p:nvPr/>
          </p:nvCxnSpPr>
          <p:spPr>
            <a:xfrm>
              <a:off x="4615463" y="1426918"/>
              <a:ext cx="0" cy="16701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214C6DE-A098-4666-89EA-FD601CC930BE}"/>
                </a:ext>
              </a:extLst>
            </p:cNvPr>
            <p:cNvSpPr/>
            <p:nvPr/>
          </p:nvSpPr>
          <p:spPr>
            <a:xfrm rot="16200000">
              <a:off x="4381072" y="2504788"/>
              <a:ext cx="369332" cy="8084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A230992-5981-4108-8AD2-EB19CECCC666}"/>
                </a:ext>
              </a:extLst>
            </p:cNvPr>
            <p:cNvSpPr txBox="1"/>
            <p:nvPr/>
          </p:nvSpPr>
          <p:spPr>
            <a:xfrm>
              <a:off x="4230581" y="2743739"/>
              <a:ext cx="769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data1</a:t>
              </a:r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03DE9DD-8031-43A2-B29E-6D2AD678EB7B}"/>
                </a:ext>
              </a:extLst>
            </p:cNvPr>
            <p:cNvSpPr/>
            <p:nvPr/>
          </p:nvSpPr>
          <p:spPr>
            <a:xfrm rot="16200000">
              <a:off x="4381072" y="2075830"/>
              <a:ext cx="369332" cy="8084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7D9FAA9-CB63-42EB-9250-32899A141236}"/>
                </a:ext>
              </a:extLst>
            </p:cNvPr>
            <p:cNvSpPr txBox="1"/>
            <p:nvPr/>
          </p:nvSpPr>
          <p:spPr>
            <a:xfrm>
              <a:off x="4230581" y="2314781"/>
              <a:ext cx="769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data2</a:t>
              </a:r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72D332A-1035-4D72-B5CB-A7BBD385E5F7}"/>
                </a:ext>
              </a:extLst>
            </p:cNvPr>
            <p:cNvSpPr/>
            <p:nvPr/>
          </p:nvSpPr>
          <p:spPr>
            <a:xfrm rot="16200000">
              <a:off x="4381072" y="1646872"/>
              <a:ext cx="369332" cy="8084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09371CF-67F6-41C2-8B44-A3DFFDD15003}"/>
                </a:ext>
              </a:extLst>
            </p:cNvPr>
            <p:cNvSpPr txBox="1"/>
            <p:nvPr/>
          </p:nvSpPr>
          <p:spPr>
            <a:xfrm>
              <a:off x="4230581" y="1885823"/>
              <a:ext cx="769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data3</a:t>
              </a:r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2710B91-0697-4A1A-9090-E5DFCBD67AB2}"/>
                </a:ext>
              </a:extLst>
            </p:cNvPr>
            <p:cNvSpPr/>
            <p:nvPr/>
          </p:nvSpPr>
          <p:spPr>
            <a:xfrm rot="16200000">
              <a:off x="4381072" y="1204009"/>
              <a:ext cx="369332" cy="8084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B412E16-0085-4415-A8DD-D31F5B6C681A}"/>
                </a:ext>
              </a:extLst>
            </p:cNvPr>
            <p:cNvSpPr txBox="1"/>
            <p:nvPr/>
          </p:nvSpPr>
          <p:spPr>
            <a:xfrm>
              <a:off x="4230581" y="1442960"/>
              <a:ext cx="769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data4</a:t>
              </a:r>
              <a:endParaRPr lang="ko-KR" altLang="en-US" dirty="0"/>
            </a:p>
          </p:txBody>
        </p:sp>
        <p:sp>
          <p:nvSpPr>
            <p:cNvPr id="21" name="화살표: 오른쪽 20">
              <a:extLst>
                <a:ext uri="{FF2B5EF4-FFF2-40B4-BE49-F238E27FC236}">
                  <a16:creationId xmlns:a16="http://schemas.microsoft.com/office/drawing/2014/main" id="{FC0AE9D1-0E4E-4225-920D-0B4C140861E9}"/>
                </a:ext>
              </a:extLst>
            </p:cNvPr>
            <p:cNvSpPr/>
            <p:nvPr/>
          </p:nvSpPr>
          <p:spPr>
            <a:xfrm>
              <a:off x="2062529" y="1953730"/>
              <a:ext cx="351165" cy="17394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화살표: 오른쪽 21">
              <a:extLst>
                <a:ext uri="{FF2B5EF4-FFF2-40B4-BE49-F238E27FC236}">
                  <a16:creationId xmlns:a16="http://schemas.microsoft.com/office/drawing/2014/main" id="{096E3429-ED6A-46AD-9549-77CBE5EE9211}"/>
                </a:ext>
              </a:extLst>
            </p:cNvPr>
            <p:cNvSpPr/>
            <p:nvPr/>
          </p:nvSpPr>
          <p:spPr>
            <a:xfrm>
              <a:off x="3755712" y="1964121"/>
              <a:ext cx="351165" cy="17394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7BE896F-1112-4348-A058-43CD4352D968}"/>
                </a:ext>
              </a:extLst>
            </p:cNvPr>
            <p:cNvSpPr txBox="1"/>
            <p:nvPr/>
          </p:nvSpPr>
          <p:spPr>
            <a:xfrm>
              <a:off x="2084285" y="3113434"/>
              <a:ext cx="156645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/>
                <a:t>1) </a:t>
              </a:r>
              <a:r>
                <a:rPr lang="ko-KR" altLang="en-US" sz="1100" b="1" dirty="0"/>
                <a:t>초기 상태</a:t>
              </a:r>
              <a:endParaRPr lang="en-US" altLang="ko-KR" sz="1100" b="1" dirty="0"/>
            </a:p>
            <a:p>
              <a:pPr algn="ctr"/>
              <a:r>
                <a:rPr lang="en-US" altLang="ko-KR" sz="1100" dirty="0"/>
                <a:t>top</a:t>
              </a:r>
              <a:r>
                <a:rPr lang="ko-KR" altLang="en-US" sz="1100" dirty="0"/>
                <a:t>이 </a:t>
              </a:r>
              <a:r>
                <a:rPr lang="en-US" altLang="ko-KR" sz="1100" dirty="0"/>
                <a:t>data3</a:t>
              </a:r>
              <a:r>
                <a:rPr lang="ko-KR" altLang="en-US" sz="1100" dirty="0"/>
                <a:t>을 가리킴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98C2EAF-97E2-4BFD-9692-EED16350F3C3}"/>
                </a:ext>
              </a:extLst>
            </p:cNvPr>
            <p:cNvSpPr txBox="1"/>
            <p:nvPr/>
          </p:nvSpPr>
          <p:spPr>
            <a:xfrm>
              <a:off x="3779895" y="3113071"/>
              <a:ext cx="157927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/>
                <a:t>2) </a:t>
              </a:r>
              <a:r>
                <a:rPr lang="ko-KR" altLang="en-US" sz="1100" b="1" dirty="0"/>
                <a:t>데이터 추가</a:t>
              </a:r>
              <a:endParaRPr lang="en-US" altLang="ko-KR" sz="1100" b="1" dirty="0"/>
            </a:p>
            <a:p>
              <a:pPr algn="ctr"/>
              <a:r>
                <a:rPr lang="en-US" altLang="ko-KR" sz="1100" dirty="0"/>
                <a:t>data4</a:t>
              </a:r>
              <a:r>
                <a:rPr lang="ko-KR" altLang="en-US" sz="1100" dirty="0"/>
                <a:t>와 </a:t>
              </a:r>
              <a:r>
                <a:rPr lang="en-US" altLang="ko-KR" sz="1100" dirty="0"/>
                <a:t>data3</a:t>
              </a:r>
              <a:r>
                <a:rPr lang="ko-KR" altLang="en-US" sz="1100" dirty="0"/>
                <a:t>이 연결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33B769D9-2DED-413E-B8CA-56A2F0C89DD5}"/>
                </a:ext>
              </a:extLst>
            </p:cNvPr>
            <p:cNvCxnSpPr>
              <a:cxnSpLocks/>
            </p:cNvCxnSpPr>
            <p:nvPr/>
          </p:nvCxnSpPr>
          <p:spPr>
            <a:xfrm>
              <a:off x="6388291" y="1426918"/>
              <a:ext cx="0" cy="16701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E40DD53A-9278-4BBB-916C-3BBDDAA4D684}"/>
                </a:ext>
              </a:extLst>
            </p:cNvPr>
            <p:cNvSpPr/>
            <p:nvPr/>
          </p:nvSpPr>
          <p:spPr>
            <a:xfrm rot="16200000">
              <a:off x="6153900" y="2504788"/>
              <a:ext cx="369332" cy="8084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810EF50-BC3C-4937-BBAD-DAC696EA27BF}"/>
                </a:ext>
              </a:extLst>
            </p:cNvPr>
            <p:cNvSpPr txBox="1"/>
            <p:nvPr/>
          </p:nvSpPr>
          <p:spPr>
            <a:xfrm>
              <a:off x="6003409" y="2743739"/>
              <a:ext cx="769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data1</a:t>
              </a:r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FD45C9C-A8A6-4CB8-AF10-0E33D68EBD1A}"/>
                </a:ext>
              </a:extLst>
            </p:cNvPr>
            <p:cNvSpPr/>
            <p:nvPr/>
          </p:nvSpPr>
          <p:spPr>
            <a:xfrm rot="16200000">
              <a:off x="6153900" y="2075830"/>
              <a:ext cx="369332" cy="8084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2EEF7FC-7821-475B-8CFD-82F36CE431AB}"/>
                </a:ext>
              </a:extLst>
            </p:cNvPr>
            <p:cNvSpPr txBox="1"/>
            <p:nvPr/>
          </p:nvSpPr>
          <p:spPr>
            <a:xfrm>
              <a:off x="6003409" y="2314781"/>
              <a:ext cx="769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data2</a:t>
              </a:r>
              <a:endParaRPr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1590EFD-15DA-45F9-B9E3-8A03A2E45BBD}"/>
                </a:ext>
              </a:extLst>
            </p:cNvPr>
            <p:cNvSpPr/>
            <p:nvPr/>
          </p:nvSpPr>
          <p:spPr>
            <a:xfrm rot="16200000">
              <a:off x="6153900" y="1646872"/>
              <a:ext cx="369332" cy="8084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9C9B236-4E9F-4DEC-9D83-7326EFD17971}"/>
                </a:ext>
              </a:extLst>
            </p:cNvPr>
            <p:cNvSpPr txBox="1"/>
            <p:nvPr/>
          </p:nvSpPr>
          <p:spPr>
            <a:xfrm>
              <a:off x="6003409" y="1885823"/>
              <a:ext cx="769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data3</a:t>
              </a:r>
              <a:endParaRPr lang="ko-KR" altLang="en-US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9F8834F-2420-4BB9-B469-3BC1627E7682}"/>
                </a:ext>
              </a:extLst>
            </p:cNvPr>
            <p:cNvSpPr/>
            <p:nvPr/>
          </p:nvSpPr>
          <p:spPr>
            <a:xfrm rot="16200000">
              <a:off x="6153900" y="1204009"/>
              <a:ext cx="369332" cy="8084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DE1FF69-E5F6-46EF-8BDE-1F20C7A4D742}"/>
                </a:ext>
              </a:extLst>
            </p:cNvPr>
            <p:cNvSpPr txBox="1"/>
            <p:nvPr/>
          </p:nvSpPr>
          <p:spPr>
            <a:xfrm>
              <a:off x="6003409" y="1442960"/>
              <a:ext cx="769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data4</a:t>
              </a:r>
              <a:endParaRPr lang="ko-KR" altLang="en-US" dirty="0"/>
            </a:p>
          </p:txBody>
        </p:sp>
        <p:sp>
          <p:nvSpPr>
            <p:cNvPr id="37" name="화살표: 오른쪽 36">
              <a:extLst>
                <a:ext uri="{FF2B5EF4-FFF2-40B4-BE49-F238E27FC236}">
                  <a16:creationId xmlns:a16="http://schemas.microsoft.com/office/drawing/2014/main" id="{D67E326D-A83F-46A6-BA3C-24E6C01526DC}"/>
                </a:ext>
              </a:extLst>
            </p:cNvPr>
            <p:cNvSpPr/>
            <p:nvPr/>
          </p:nvSpPr>
          <p:spPr>
            <a:xfrm>
              <a:off x="5547157" y="1540655"/>
              <a:ext cx="351165" cy="17394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7282C19-EB6B-4EC0-A83B-37A60916C00D}"/>
                </a:ext>
              </a:extLst>
            </p:cNvPr>
            <p:cNvSpPr txBox="1"/>
            <p:nvPr/>
          </p:nvSpPr>
          <p:spPr>
            <a:xfrm>
              <a:off x="5641688" y="3113071"/>
              <a:ext cx="140134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/>
                <a:t>3) top </a:t>
              </a:r>
              <a:r>
                <a:rPr lang="ko-KR" altLang="en-US" sz="1100" b="1" dirty="0"/>
                <a:t>변경</a:t>
              </a:r>
              <a:endParaRPr lang="en-US" altLang="ko-KR" sz="1100" b="1" dirty="0"/>
            </a:p>
            <a:p>
              <a:pPr algn="ctr"/>
              <a:r>
                <a:rPr lang="en-US" altLang="ko-KR" sz="1100" dirty="0"/>
                <a:t>data4</a:t>
              </a:r>
              <a:r>
                <a:rPr lang="ko-KR" altLang="en-US" sz="1100" dirty="0"/>
                <a:t>로 </a:t>
              </a:r>
              <a:r>
                <a:rPr lang="en-US" altLang="ko-KR" sz="1100" dirty="0"/>
                <a:t>top</a:t>
              </a:r>
              <a:r>
                <a:rPr lang="ko-KR" altLang="en-US" sz="1100" dirty="0"/>
                <a:t>이 변경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EF0320A-3F9C-46A9-8C50-0308B56B2332}"/>
              </a:ext>
            </a:extLst>
          </p:cNvPr>
          <p:cNvSpPr txBox="1"/>
          <p:nvPr/>
        </p:nvSpPr>
        <p:spPr>
          <a:xfrm>
            <a:off x="2221811" y="4506360"/>
            <a:ext cx="4700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이 순서로 되기 위해서는 포인터가 어떤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방향으로 가야할 지 생각해서 구현해주세요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2781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C38FD4C-0975-4F16-9269-327F1452EB9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/>
              <a:t>Pop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40E0366-0142-4FF7-B78B-E1CBADB67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</a:t>
            </a:r>
            <a:r>
              <a:rPr lang="ko-KR" altLang="en-US" dirty="0"/>
              <a:t> </a:t>
            </a:r>
            <a:r>
              <a:rPr lang="en-US" altLang="ko-KR" dirty="0"/>
              <a:t>class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443964-0BAF-473D-A03E-AC91070E97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8F56FCE-5FEB-4841-B144-E25FACC294AF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4297440" y="2133468"/>
            <a:ext cx="433" cy="1265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7DEA7D-2D92-47E9-A40E-EDB3E655ED31}"/>
              </a:ext>
            </a:extLst>
          </p:cNvPr>
          <p:cNvSpPr/>
          <p:nvPr/>
        </p:nvSpPr>
        <p:spPr>
          <a:xfrm rot="16200000">
            <a:off x="4063482" y="2807018"/>
            <a:ext cx="369332" cy="808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E53173-4EBF-422C-AD1F-767BD9083F13}"/>
              </a:ext>
            </a:extLst>
          </p:cNvPr>
          <p:cNvSpPr txBox="1"/>
          <p:nvPr/>
        </p:nvSpPr>
        <p:spPr>
          <a:xfrm>
            <a:off x="3912991" y="304596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data1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405037-58A4-4C8D-95D1-CA9CCF8FDCCB}"/>
              </a:ext>
            </a:extLst>
          </p:cNvPr>
          <p:cNvSpPr/>
          <p:nvPr/>
        </p:nvSpPr>
        <p:spPr>
          <a:xfrm rot="16200000">
            <a:off x="4063482" y="2378060"/>
            <a:ext cx="369332" cy="808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2D4415-D35E-4388-A46F-24F807613B41}"/>
              </a:ext>
            </a:extLst>
          </p:cNvPr>
          <p:cNvSpPr txBox="1"/>
          <p:nvPr/>
        </p:nvSpPr>
        <p:spPr>
          <a:xfrm>
            <a:off x="3912991" y="2617011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data2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47196DC-9BC2-432D-A252-1B41E6DAD117}"/>
              </a:ext>
            </a:extLst>
          </p:cNvPr>
          <p:cNvSpPr/>
          <p:nvPr/>
        </p:nvSpPr>
        <p:spPr>
          <a:xfrm rot="16200000">
            <a:off x="4063482" y="1949102"/>
            <a:ext cx="369332" cy="808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8B44F6-583D-462D-89CA-B0A74CFB54C3}"/>
              </a:ext>
            </a:extLst>
          </p:cNvPr>
          <p:cNvSpPr txBox="1"/>
          <p:nvPr/>
        </p:nvSpPr>
        <p:spPr>
          <a:xfrm>
            <a:off x="3912991" y="218805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data3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FB8105F-6737-4DDD-B905-EC221B192B26}"/>
              </a:ext>
            </a:extLst>
          </p:cNvPr>
          <p:cNvCxnSpPr>
            <a:cxnSpLocks/>
            <a:stCxn id="18" idx="0"/>
          </p:cNvCxnSpPr>
          <p:nvPr/>
        </p:nvCxnSpPr>
        <p:spPr>
          <a:xfrm>
            <a:off x="5996099" y="2198443"/>
            <a:ext cx="0" cy="1211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214C6DE-A098-4666-89EA-FD601CC930BE}"/>
              </a:ext>
            </a:extLst>
          </p:cNvPr>
          <p:cNvSpPr/>
          <p:nvPr/>
        </p:nvSpPr>
        <p:spPr>
          <a:xfrm rot="16200000">
            <a:off x="5761708" y="2817408"/>
            <a:ext cx="369332" cy="808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230992-5981-4108-8AD2-EB19CECCC666}"/>
              </a:ext>
            </a:extLst>
          </p:cNvPr>
          <p:cNvSpPr txBox="1"/>
          <p:nvPr/>
        </p:nvSpPr>
        <p:spPr>
          <a:xfrm>
            <a:off x="5611217" y="305635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data1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03DE9DD-8031-43A2-B29E-6D2AD678EB7B}"/>
              </a:ext>
            </a:extLst>
          </p:cNvPr>
          <p:cNvSpPr/>
          <p:nvPr/>
        </p:nvSpPr>
        <p:spPr>
          <a:xfrm rot="16200000">
            <a:off x="5761708" y="2388450"/>
            <a:ext cx="369332" cy="808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D9FAA9-CB63-42EB-9250-32899A141236}"/>
              </a:ext>
            </a:extLst>
          </p:cNvPr>
          <p:cNvSpPr txBox="1"/>
          <p:nvPr/>
        </p:nvSpPr>
        <p:spPr>
          <a:xfrm>
            <a:off x="5611217" y="2627401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data2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72D332A-1035-4D72-B5CB-A7BBD385E5F7}"/>
              </a:ext>
            </a:extLst>
          </p:cNvPr>
          <p:cNvSpPr/>
          <p:nvPr/>
        </p:nvSpPr>
        <p:spPr>
          <a:xfrm rot="16200000">
            <a:off x="5761708" y="1959492"/>
            <a:ext cx="369332" cy="808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9371CF-67F6-41C2-8B44-A3DFFDD15003}"/>
              </a:ext>
            </a:extLst>
          </p:cNvPr>
          <p:cNvSpPr txBox="1"/>
          <p:nvPr/>
        </p:nvSpPr>
        <p:spPr>
          <a:xfrm>
            <a:off x="5611217" y="219844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data3</a:t>
            </a:r>
            <a:endParaRPr lang="ko-KR" altLang="en-US" dirty="0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FC0AE9D1-0E4E-4225-920D-0B4C140861E9}"/>
              </a:ext>
            </a:extLst>
          </p:cNvPr>
          <p:cNvSpPr/>
          <p:nvPr/>
        </p:nvSpPr>
        <p:spPr>
          <a:xfrm>
            <a:off x="3443165" y="2266350"/>
            <a:ext cx="351165" cy="173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096E3429-ED6A-46AD-9549-77CBE5EE9211}"/>
              </a:ext>
            </a:extLst>
          </p:cNvPr>
          <p:cNvSpPr/>
          <p:nvPr/>
        </p:nvSpPr>
        <p:spPr>
          <a:xfrm>
            <a:off x="5136348" y="2276741"/>
            <a:ext cx="351165" cy="173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BE896F-1112-4348-A058-43CD4352D968}"/>
              </a:ext>
            </a:extLst>
          </p:cNvPr>
          <p:cNvSpPr txBox="1"/>
          <p:nvPr/>
        </p:nvSpPr>
        <p:spPr>
          <a:xfrm>
            <a:off x="3464921" y="3426054"/>
            <a:ext cx="15664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/>
              <a:t>2) top </a:t>
            </a:r>
            <a:r>
              <a:rPr lang="ko-KR" altLang="en-US" sz="1100" b="1" dirty="0"/>
              <a:t>변경</a:t>
            </a:r>
            <a:endParaRPr lang="en-US" altLang="ko-KR" sz="1100" b="1" dirty="0"/>
          </a:p>
          <a:p>
            <a:pPr algn="ctr"/>
            <a:r>
              <a:rPr lang="en-US" altLang="ko-KR" sz="1100" dirty="0"/>
              <a:t>top</a:t>
            </a:r>
            <a:r>
              <a:rPr lang="ko-KR" altLang="en-US" sz="1100" dirty="0"/>
              <a:t>이 </a:t>
            </a:r>
            <a:r>
              <a:rPr lang="en-US" altLang="ko-KR" sz="1100" dirty="0"/>
              <a:t>data3</a:t>
            </a:r>
            <a:r>
              <a:rPr lang="ko-KR" altLang="en-US" sz="1100" dirty="0"/>
              <a:t>을 가리킴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8C2EAF-97E2-4BFD-9692-EED16350F3C3}"/>
              </a:ext>
            </a:extLst>
          </p:cNvPr>
          <p:cNvSpPr txBox="1"/>
          <p:nvPr/>
        </p:nvSpPr>
        <p:spPr>
          <a:xfrm>
            <a:off x="5394569" y="3425691"/>
            <a:ext cx="11112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/>
              <a:t>3) </a:t>
            </a:r>
            <a:r>
              <a:rPr lang="ko-KR" altLang="en-US" sz="1100" b="1" dirty="0"/>
              <a:t>데이터 삭제</a:t>
            </a:r>
            <a:endParaRPr lang="en-US" altLang="ko-KR" sz="1100" b="1" dirty="0"/>
          </a:p>
          <a:p>
            <a:pPr algn="ctr"/>
            <a:r>
              <a:rPr lang="en-US" altLang="ko-KR" sz="1100" dirty="0"/>
              <a:t>data4 </a:t>
            </a:r>
            <a:r>
              <a:rPr lang="ko-KR" altLang="en-US" sz="1100" dirty="0"/>
              <a:t>삭제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3B769D9-2DED-413E-B8CA-56A2F0C89DD5}"/>
              </a:ext>
            </a:extLst>
          </p:cNvPr>
          <p:cNvCxnSpPr>
            <a:cxnSpLocks/>
          </p:cNvCxnSpPr>
          <p:nvPr/>
        </p:nvCxnSpPr>
        <p:spPr>
          <a:xfrm>
            <a:off x="2720315" y="1758934"/>
            <a:ext cx="0" cy="1670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0DD53A-9278-4BBB-916C-3BBDDAA4D684}"/>
              </a:ext>
            </a:extLst>
          </p:cNvPr>
          <p:cNvSpPr/>
          <p:nvPr/>
        </p:nvSpPr>
        <p:spPr>
          <a:xfrm rot="16200000">
            <a:off x="2485924" y="2836804"/>
            <a:ext cx="369332" cy="808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10EF50-BC3C-4937-BBAD-DAC696EA27BF}"/>
              </a:ext>
            </a:extLst>
          </p:cNvPr>
          <p:cNvSpPr txBox="1"/>
          <p:nvPr/>
        </p:nvSpPr>
        <p:spPr>
          <a:xfrm>
            <a:off x="2335433" y="3075755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data1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FD45C9C-A8A6-4CB8-AF10-0E33D68EBD1A}"/>
              </a:ext>
            </a:extLst>
          </p:cNvPr>
          <p:cNvSpPr/>
          <p:nvPr/>
        </p:nvSpPr>
        <p:spPr>
          <a:xfrm rot="16200000">
            <a:off x="2485924" y="2407846"/>
            <a:ext cx="369332" cy="808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EEF7FC-7821-475B-8CFD-82F36CE431AB}"/>
              </a:ext>
            </a:extLst>
          </p:cNvPr>
          <p:cNvSpPr txBox="1"/>
          <p:nvPr/>
        </p:nvSpPr>
        <p:spPr>
          <a:xfrm>
            <a:off x="2335433" y="2646797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data2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1590EFD-15DA-45F9-B9E3-8A03A2E45BBD}"/>
              </a:ext>
            </a:extLst>
          </p:cNvPr>
          <p:cNvSpPr/>
          <p:nvPr/>
        </p:nvSpPr>
        <p:spPr>
          <a:xfrm rot="16200000">
            <a:off x="2485924" y="1978888"/>
            <a:ext cx="369332" cy="808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9C9B236-4E9F-4DEC-9D83-7326EFD17971}"/>
              </a:ext>
            </a:extLst>
          </p:cNvPr>
          <p:cNvSpPr txBox="1"/>
          <p:nvPr/>
        </p:nvSpPr>
        <p:spPr>
          <a:xfrm>
            <a:off x="2335433" y="221783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data3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9F8834F-2420-4BB9-B469-3BC1627E7682}"/>
              </a:ext>
            </a:extLst>
          </p:cNvPr>
          <p:cNvSpPr/>
          <p:nvPr/>
        </p:nvSpPr>
        <p:spPr>
          <a:xfrm rot="16200000">
            <a:off x="2485924" y="1536025"/>
            <a:ext cx="369332" cy="808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E1FF69-E5F6-46EF-8BDE-1F20C7A4D742}"/>
              </a:ext>
            </a:extLst>
          </p:cNvPr>
          <p:cNvSpPr txBox="1"/>
          <p:nvPr/>
        </p:nvSpPr>
        <p:spPr>
          <a:xfrm>
            <a:off x="2335433" y="1774976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data4</a:t>
            </a:r>
            <a:endParaRPr lang="ko-KR" altLang="en-US" dirty="0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D67E326D-A83F-46A6-BA3C-24E6C01526DC}"/>
              </a:ext>
            </a:extLst>
          </p:cNvPr>
          <p:cNvSpPr/>
          <p:nvPr/>
        </p:nvSpPr>
        <p:spPr>
          <a:xfrm>
            <a:off x="1863814" y="1872671"/>
            <a:ext cx="351165" cy="173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7282C19-EB6B-4EC0-A83B-37A60916C00D}"/>
              </a:ext>
            </a:extLst>
          </p:cNvPr>
          <p:cNvSpPr txBox="1"/>
          <p:nvPr/>
        </p:nvSpPr>
        <p:spPr>
          <a:xfrm>
            <a:off x="1903180" y="3445087"/>
            <a:ext cx="15424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/>
              <a:t>1) </a:t>
            </a:r>
            <a:r>
              <a:rPr lang="ko-KR" altLang="en-US" sz="1100" b="1" dirty="0"/>
              <a:t>초기 상태</a:t>
            </a:r>
            <a:endParaRPr lang="en-US" altLang="ko-KR" sz="1100" b="1" dirty="0"/>
          </a:p>
          <a:p>
            <a:pPr algn="ctr"/>
            <a:r>
              <a:rPr lang="en-US" altLang="ko-KR" sz="1100" dirty="0"/>
              <a:t>top</a:t>
            </a:r>
            <a:r>
              <a:rPr lang="ko-KR" altLang="en-US" sz="1100" dirty="0"/>
              <a:t>이 </a:t>
            </a:r>
            <a:r>
              <a:rPr lang="en-US" altLang="ko-KR" sz="1100" dirty="0"/>
              <a:t>data4</a:t>
            </a:r>
            <a:r>
              <a:rPr lang="ko-KR" altLang="en-US" sz="1100" dirty="0"/>
              <a:t>를 가리킴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EF0320A-3F9C-46A9-8C50-0308B56B2332}"/>
              </a:ext>
            </a:extLst>
          </p:cNvPr>
          <p:cNvSpPr txBox="1"/>
          <p:nvPr/>
        </p:nvSpPr>
        <p:spPr>
          <a:xfrm>
            <a:off x="491382" y="4333152"/>
            <a:ext cx="8161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b="1" dirty="0">
                <a:solidFill>
                  <a:srgbClr val="FF0000"/>
                </a:solidFill>
              </a:rPr>
              <a:t>top</a:t>
            </a:r>
            <a:r>
              <a:rPr lang="ko-KR" altLang="en-US" b="1" dirty="0">
                <a:solidFill>
                  <a:srgbClr val="FF0000"/>
                </a:solidFill>
              </a:rPr>
              <a:t>을 변경 전에 삭제하면 어떻게 될지 생각해 보시기 바랍니다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buAutoNum type="arabicParenR"/>
            </a:pPr>
            <a:r>
              <a:rPr lang="ko-KR" altLang="en-US" b="1" dirty="0">
                <a:solidFill>
                  <a:srgbClr val="FF0000"/>
                </a:solidFill>
              </a:rPr>
              <a:t>자연스럽게 다음 노드로 가기 위한 포인터 방향을 생각해 보시기 바랍니다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239C58F-1414-45A3-B51D-7214908E30EA}"/>
              </a:ext>
            </a:extLst>
          </p:cNvPr>
          <p:cNvSpPr/>
          <p:nvPr/>
        </p:nvSpPr>
        <p:spPr>
          <a:xfrm rot="16200000">
            <a:off x="4063049" y="1525185"/>
            <a:ext cx="369332" cy="808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B014933-C50B-4DCF-B11D-AFBF0BF9E942}"/>
              </a:ext>
            </a:extLst>
          </p:cNvPr>
          <p:cNvSpPr txBox="1"/>
          <p:nvPr/>
        </p:nvSpPr>
        <p:spPr>
          <a:xfrm>
            <a:off x="3912558" y="1764136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5257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12C8966-3FF9-47D7-9435-EE04112DA36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15914" y="1105797"/>
            <a:ext cx="8512175" cy="4970809"/>
          </a:xfrm>
        </p:spPr>
        <p:txBody>
          <a:bodyPr/>
          <a:lstStyle/>
          <a:p>
            <a:r>
              <a:rPr lang="en-US" altLang="ko-KR" dirty="0" err="1"/>
              <a:t>checkMatching</a:t>
            </a:r>
            <a:r>
              <a:rPr lang="en-US" altLang="ko-KR" dirty="0"/>
              <a:t> </a:t>
            </a:r>
            <a:r>
              <a:rPr lang="ko-KR" altLang="en-US" dirty="0"/>
              <a:t>함수 </a:t>
            </a:r>
            <a:r>
              <a:rPr lang="en-US" altLang="ko-KR" dirty="0"/>
              <a:t>(</a:t>
            </a:r>
            <a:r>
              <a:rPr lang="ko-KR" altLang="en-US" dirty="0"/>
              <a:t>보너스 문제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문자열의 괄호가 짝이 맞는지를 확인해주는 함수</a:t>
            </a:r>
            <a:endParaRPr lang="en-US" altLang="ko-KR" dirty="0"/>
          </a:p>
          <a:p>
            <a:pPr lvl="1"/>
            <a:r>
              <a:rPr lang="en-US" altLang="ko-KR" dirty="0"/>
              <a:t>ex)  </a:t>
            </a:r>
            <a:r>
              <a:rPr lang="en-US" altLang="ko-KR" dirty="0">
                <a:solidFill>
                  <a:srgbClr val="00B050"/>
                </a:solidFill>
              </a:rPr>
              <a:t>(</a:t>
            </a:r>
            <a:r>
              <a:rPr lang="en-US" altLang="ko-KR" dirty="0">
                <a:solidFill>
                  <a:srgbClr val="FF0000"/>
                </a:solidFill>
              </a:rPr>
              <a:t>()</a:t>
            </a:r>
            <a:r>
              <a:rPr lang="en-US" altLang="ko-KR" dirty="0">
                <a:solidFill>
                  <a:srgbClr val="0070C0"/>
                </a:solidFill>
              </a:rPr>
              <a:t>()</a:t>
            </a:r>
            <a:r>
              <a:rPr lang="en-US" altLang="ko-KR" dirty="0">
                <a:solidFill>
                  <a:srgbClr val="00B050"/>
                </a:solidFill>
              </a:rPr>
              <a:t>)  </a:t>
            </a:r>
            <a:r>
              <a:rPr lang="en-US" altLang="ko-KR" dirty="0"/>
              <a:t>&gt;&gt; True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언제 </a:t>
            </a:r>
            <a:r>
              <a:rPr lang="en-US" altLang="ko-KR" dirty="0"/>
              <a:t>true</a:t>
            </a:r>
            <a:r>
              <a:rPr lang="ko-KR" altLang="en-US" dirty="0"/>
              <a:t>인지 </a:t>
            </a:r>
            <a:r>
              <a:rPr lang="en-US" altLang="ko-KR" dirty="0"/>
              <a:t>false</a:t>
            </a:r>
            <a:r>
              <a:rPr lang="ko-KR" altLang="en-US" dirty="0"/>
              <a:t>인지 </a:t>
            </a:r>
            <a:r>
              <a:rPr lang="en-US" altLang="ko-KR" dirty="0"/>
              <a:t>case</a:t>
            </a:r>
            <a:r>
              <a:rPr lang="ko-KR" altLang="en-US" dirty="0"/>
              <a:t>를 정의하고 구현하시기 바랍니다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문자열 </a:t>
            </a:r>
            <a:r>
              <a:rPr lang="en-US" altLang="ko-KR" dirty="0"/>
              <a:t>operation</a:t>
            </a:r>
          </a:p>
          <a:p>
            <a:pPr lvl="1"/>
            <a:r>
              <a:rPr lang="en-US" altLang="ko-KR" dirty="0"/>
              <a:t>String str;</a:t>
            </a:r>
          </a:p>
          <a:p>
            <a:pPr lvl="1"/>
            <a:r>
              <a:rPr lang="en-US" altLang="ko-KR" dirty="0" err="1"/>
              <a:t>str.charAt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);   // str</a:t>
            </a:r>
            <a:r>
              <a:rPr lang="ko-KR" altLang="en-US" dirty="0"/>
              <a:t>의 </a:t>
            </a:r>
            <a:r>
              <a:rPr lang="en-US" altLang="ko-KR" dirty="0" err="1"/>
              <a:t>i</a:t>
            </a:r>
            <a:r>
              <a:rPr lang="ko-KR" altLang="en-US" dirty="0"/>
              <a:t>번째 문자에 접근</a:t>
            </a:r>
            <a:r>
              <a:rPr lang="en-US" altLang="ko-KR" dirty="0"/>
              <a:t>, </a:t>
            </a:r>
            <a:r>
              <a:rPr lang="ko-KR" altLang="en-US" dirty="0"/>
              <a:t>요거만 알아도 풀 수 있음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E0E06A2-A08B-409A-8889-528A066A1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 class</a:t>
            </a:r>
            <a:endParaRPr lang="ko-KR" altLang="en-US" dirty="0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9C54EE61-21D4-41D4-A18D-994B43A93D2A}"/>
              </a:ext>
            </a:extLst>
          </p:cNvPr>
          <p:cNvGrpSpPr/>
          <p:nvPr/>
        </p:nvGrpSpPr>
        <p:grpSpPr>
          <a:xfrm>
            <a:off x="1062159" y="2238628"/>
            <a:ext cx="7019656" cy="1190372"/>
            <a:chOff x="1309200" y="2241982"/>
            <a:chExt cx="7019656" cy="119037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CAC5F7E-5D8F-4719-84BC-A017498E823A}"/>
                </a:ext>
              </a:extLst>
            </p:cNvPr>
            <p:cNvSpPr/>
            <p:nvPr/>
          </p:nvSpPr>
          <p:spPr>
            <a:xfrm rot="16200000">
              <a:off x="1528755" y="2451385"/>
              <a:ext cx="369332" cy="8084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91FDAE0-19CE-4114-BFE5-62AD6CEACAF1}"/>
                </a:ext>
              </a:extLst>
            </p:cNvPr>
            <p:cNvSpPr txBox="1"/>
            <p:nvPr/>
          </p:nvSpPr>
          <p:spPr>
            <a:xfrm>
              <a:off x="1628332" y="2690336"/>
              <a:ext cx="269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(</a:t>
              </a:r>
              <a:endParaRPr lang="ko-KR" altLang="en-US" dirty="0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38F44398-F6B3-450E-AA81-55F5BC334268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>
              <a:off x="3025534" y="2261378"/>
              <a:ext cx="1" cy="782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C60BA73-0E3D-4E4D-8EFE-D2C7FC30CA21}"/>
                </a:ext>
              </a:extLst>
            </p:cNvPr>
            <p:cNvSpPr/>
            <p:nvPr/>
          </p:nvSpPr>
          <p:spPr>
            <a:xfrm rot="16200000">
              <a:off x="2791144" y="2451385"/>
              <a:ext cx="369332" cy="8084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4572A95-E34C-48D5-8E0C-22FAC2B096D1}"/>
                </a:ext>
              </a:extLst>
            </p:cNvPr>
            <p:cNvSpPr txBox="1"/>
            <p:nvPr/>
          </p:nvSpPr>
          <p:spPr>
            <a:xfrm>
              <a:off x="2890721" y="2690336"/>
              <a:ext cx="269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(</a:t>
              </a:r>
              <a:endParaRPr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059307A-0C3A-4407-9129-0A965018E894}"/>
                </a:ext>
              </a:extLst>
            </p:cNvPr>
            <p:cNvSpPr/>
            <p:nvPr/>
          </p:nvSpPr>
          <p:spPr>
            <a:xfrm rot="16200000">
              <a:off x="2791144" y="2022427"/>
              <a:ext cx="369332" cy="8084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E46B706-D801-4383-9FF1-5AC54F1CE209}"/>
                </a:ext>
              </a:extLst>
            </p:cNvPr>
            <p:cNvSpPr txBox="1"/>
            <p:nvPr/>
          </p:nvSpPr>
          <p:spPr>
            <a:xfrm>
              <a:off x="2890721" y="2261378"/>
              <a:ext cx="269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(</a:t>
              </a:r>
              <a:endParaRPr lang="ko-KR" altLang="en-US" dirty="0"/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BC1B4F93-0301-40FF-9664-BFF2DE44E4D7}"/>
                </a:ext>
              </a:extLst>
            </p:cNvPr>
            <p:cNvCxnSpPr>
              <a:cxnSpLocks/>
              <a:stCxn id="39" idx="0"/>
            </p:cNvCxnSpPr>
            <p:nvPr/>
          </p:nvCxnSpPr>
          <p:spPr>
            <a:xfrm>
              <a:off x="4285765" y="2690336"/>
              <a:ext cx="1" cy="353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0DDEFCD-646A-4BF1-B2BD-F582E62BD238}"/>
                </a:ext>
              </a:extLst>
            </p:cNvPr>
            <p:cNvSpPr/>
            <p:nvPr/>
          </p:nvSpPr>
          <p:spPr>
            <a:xfrm rot="16200000">
              <a:off x="4051375" y="2451385"/>
              <a:ext cx="369332" cy="8084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BF8617D-61B8-41C2-960D-9522C1C6B395}"/>
                </a:ext>
              </a:extLst>
            </p:cNvPr>
            <p:cNvSpPr txBox="1"/>
            <p:nvPr/>
          </p:nvSpPr>
          <p:spPr>
            <a:xfrm>
              <a:off x="4150952" y="2690336"/>
              <a:ext cx="269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(</a:t>
              </a:r>
              <a:endParaRPr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8F60E0E-72E2-4C2C-B209-DFE3F9F3CC64}"/>
                </a:ext>
              </a:extLst>
            </p:cNvPr>
            <p:cNvSpPr txBox="1"/>
            <p:nvPr/>
          </p:nvSpPr>
          <p:spPr>
            <a:xfrm>
              <a:off x="1411747" y="3059668"/>
              <a:ext cx="694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(</a:t>
              </a:r>
              <a:r>
                <a:rPr lang="en-US" altLang="ko-KR" dirty="0">
                  <a:solidFill>
                    <a:schemeClr val="bg2">
                      <a:lumMod val="90000"/>
                    </a:schemeClr>
                  </a:solidFill>
                </a:rPr>
                <a:t>()())</a:t>
              </a:r>
              <a:endParaRPr lang="ko-KR" altLang="en-US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730154A-4DB9-4A7A-9238-8AACF40EBE0E}"/>
                </a:ext>
              </a:extLst>
            </p:cNvPr>
            <p:cNvSpPr txBox="1"/>
            <p:nvPr/>
          </p:nvSpPr>
          <p:spPr>
            <a:xfrm>
              <a:off x="2676953" y="3059668"/>
              <a:ext cx="694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((</a:t>
              </a:r>
              <a:r>
                <a:rPr lang="en-US" altLang="ko-KR" dirty="0">
                  <a:solidFill>
                    <a:schemeClr val="bg2">
                      <a:lumMod val="90000"/>
                    </a:schemeClr>
                  </a:solidFill>
                </a:rPr>
                <a:t>)())</a:t>
              </a:r>
              <a:endParaRPr lang="ko-KR" altLang="en-US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1EB84D1-D82D-41DD-A208-9E600D3B8918}"/>
                </a:ext>
              </a:extLst>
            </p:cNvPr>
            <p:cNvSpPr txBox="1"/>
            <p:nvPr/>
          </p:nvSpPr>
          <p:spPr>
            <a:xfrm>
              <a:off x="3932055" y="3046194"/>
              <a:ext cx="694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(()</a:t>
              </a:r>
              <a:r>
                <a:rPr lang="en-US" altLang="ko-KR" dirty="0">
                  <a:solidFill>
                    <a:schemeClr val="bg2">
                      <a:lumMod val="90000"/>
                    </a:schemeClr>
                  </a:solidFill>
                </a:rPr>
                <a:t>())</a:t>
              </a:r>
              <a:endParaRPr lang="ko-KR" altLang="en-US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CDD6F79C-7BDC-40D1-B55D-3DE37116C087}"/>
                </a:ext>
              </a:extLst>
            </p:cNvPr>
            <p:cNvCxnSpPr>
              <a:cxnSpLocks/>
              <a:stCxn id="55" idx="0"/>
            </p:cNvCxnSpPr>
            <p:nvPr/>
          </p:nvCxnSpPr>
          <p:spPr>
            <a:xfrm>
              <a:off x="5545996" y="2280774"/>
              <a:ext cx="1" cy="782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58C7DA11-B0F4-4978-9997-08CBCE2AEF82}"/>
                </a:ext>
              </a:extLst>
            </p:cNvPr>
            <p:cNvSpPr/>
            <p:nvPr/>
          </p:nvSpPr>
          <p:spPr>
            <a:xfrm rot="16200000">
              <a:off x="5311606" y="2470781"/>
              <a:ext cx="369332" cy="8084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1075E72-5383-4728-84CD-496A98B39928}"/>
                </a:ext>
              </a:extLst>
            </p:cNvPr>
            <p:cNvSpPr txBox="1"/>
            <p:nvPr/>
          </p:nvSpPr>
          <p:spPr>
            <a:xfrm>
              <a:off x="5411183" y="2709732"/>
              <a:ext cx="269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(</a:t>
              </a:r>
              <a:endParaRPr lang="ko-KR" altLang="en-US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2C9F51A-A7BD-4EB1-9AC1-60F421007B00}"/>
                </a:ext>
              </a:extLst>
            </p:cNvPr>
            <p:cNvSpPr/>
            <p:nvPr/>
          </p:nvSpPr>
          <p:spPr>
            <a:xfrm rot="16200000">
              <a:off x="5311606" y="2041823"/>
              <a:ext cx="369332" cy="8084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4BDECF7-C124-42BB-9039-52F7E2FD8421}"/>
                </a:ext>
              </a:extLst>
            </p:cNvPr>
            <p:cNvSpPr txBox="1"/>
            <p:nvPr/>
          </p:nvSpPr>
          <p:spPr>
            <a:xfrm>
              <a:off x="5411183" y="2280774"/>
              <a:ext cx="269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(</a:t>
              </a:r>
              <a:endParaRPr lang="ko-KR" alt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D6B35C6-F273-4E01-B5EF-AF81F784FA75}"/>
                </a:ext>
              </a:extLst>
            </p:cNvPr>
            <p:cNvSpPr txBox="1"/>
            <p:nvPr/>
          </p:nvSpPr>
          <p:spPr>
            <a:xfrm>
              <a:off x="5175546" y="3040272"/>
              <a:ext cx="694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(()(</a:t>
              </a:r>
              <a:r>
                <a:rPr lang="en-US" altLang="ko-KR" dirty="0">
                  <a:solidFill>
                    <a:schemeClr val="bg2">
                      <a:lumMod val="90000"/>
                    </a:schemeClr>
                  </a:solidFill>
                </a:rPr>
                <a:t>))</a:t>
              </a:r>
              <a:endParaRPr lang="ko-KR" altLang="en-US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A6C10E82-9440-438B-AE82-73D04496F5AA}"/>
                </a:ext>
              </a:extLst>
            </p:cNvPr>
            <p:cNvCxnSpPr>
              <a:cxnSpLocks/>
              <a:stCxn id="59" idx="0"/>
            </p:cNvCxnSpPr>
            <p:nvPr/>
          </p:nvCxnSpPr>
          <p:spPr>
            <a:xfrm>
              <a:off x="6772567" y="2704687"/>
              <a:ext cx="1" cy="353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C5331B7-1687-4DE7-8613-79C00DA94464}"/>
                </a:ext>
              </a:extLst>
            </p:cNvPr>
            <p:cNvSpPr/>
            <p:nvPr/>
          </p:nvSpPr>
          <p:spPr>
            <a:xfrm rot="16200000">
              <a:off x="6538177" y="2465736"/>
              <a:ext cx="369332" cy="8084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0A126CB-0569-46F7-BE5B-674470359B0B}"/>
                </a:ext>
              </a:extLst>
            </p:cNvPr>
            <p:cNvSpPr txBox="1"/>
            <p:nvPr/>
          </p:nvSpPr>
          <p:spPr>
            <a:xfrm>
              <a:off x="6637754" y="2704687"/>
              <a:ext cx="269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(</a:t>
              </a:r>
              <a:endParaRPr lang="ko-KR" alt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0127960-DF2A-4FD0-A4D8-4EFE4A715CA1}"/>
                </a:ext>
              </a:extLst>
            </p:cNvPr>
            <p:cNvSpPr txBox="1"/>
            <p:nvPr/>
          </p:nvSpPr>
          <p:spPr>
            <a:xfrm>
              <a:off x="6390944" y="3063022"/>
              <a:ext cx="694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(()()</a:t>
              </a:r>
              <a:r>
                <a:rPr lang="en-US" altLang="ko-KR" dirty="0">
                  <a:solidFill>
                    <a:schemeClr val="bg2">
                      <a:lumMod val="90000"/>
                    </a:schemeClr>
                  </a:solidFill>
                </a:rPr>
                <a:t>)</a:t>
              </a:r>
              <a:endParaRPr lang="ko-KR" altLang="en-US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44B4E25-10F8-4C66-923E-9256D48F67E8}"/>
                </a:ext>
              </a:extLst>
            </p:cNvPr>
            <p:cNvSpPr txBox="1"/>
            <p:nvPr/>
          </p:nvSpPr>
          <p:spPr>
            <a:xfrm>
              <a:off x="7634435" y="3063022"/>
              <a:ext cx="694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(()())</a:t>
              </a:r>
              <a:endParaRPr lang="ko-KR" altLang="en-US" dirty="0"/>
            </a:p>
          </p:txBody>
        </p:sp>
      </p:grpSp>
      <p:sp>
        <p:nvSpPr>
          <p:cNvPr id="63" name="화살표: 오른쪽 62">
            <a:extLst>
              <a:ext uri="{FF2B5EF4-FFF2-40B4-BE49-F238E27FC236}">
                <a16:creationId xmlns:a16="http://schemas.microsoft.com/office/drawing/2014/main" id="{62F40639-9760-4B16-914D-8FD6A2D0EBEC}"/>
              </a:ext>
            </a:extLst>
          </p:cNvPr>
          <p:cNvSpPr/>
          <p:nvPr/>
        </p:nvSpPr>
        <p:spPr>
          <a:xfrm>
            <a:off x="1171074" y="3538326"/>
            <a:ext cx="6769768" cy="1546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109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78F27A4-E093-4FB7-92A0-726A0B71FBD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15914" y="1105797"/>
            <a:ext cx="8512175" cy="5278961"/>
          </a:xfrm>
        </p:spPr>
        <p:txBody>
          <a:bodyPr>
            <a:normAutofit/>
          </a:bodyPr>
          <a:lstStyle/>
          <a:p>
            <a:r>
              <a:rPr lang="en-US" altLang="ko-KR" dirty="0"/>
              <a:t>Main</a:t>
            </a:r>
            <a:r>
              <a:rPr lang="ko-KR" altLang="en-US" dirty="0"/>
              <a:t>을 건드리지 말고 그대로 구현한 코드를 실행시키면 됩니다</a:t>
            </a:r>
            <a:r>
              <a:rPr lang="en-US" altLang="ko-KR" dirty="0"/>
              <a:t>.	</a:t>
            </a:r>
          </a:p>
          <a:p>
            <a:pPr lvl="1"/>
            <a:r>
              <a:rPr lang="ko-KR" altLang="en-US" dirty="0"/>
              <a:t>예제 데이터가 포함되어 있고</a:t>
            </a:r>
            <a:r>
              <a:rPr lang="en-US" altLang="ko-KR" dirty="0"/>
              <a:t>, </a:t>
            </a:r>
            <a:r>
              <a:rPr lang="ko-KR" altLang="en-US" dirty="0"/>
              <a:t>출력된 값을 바탕으로 확인하면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필수 </a:t>
            </a:r>
            <a:r>
              <a:rPr lang="en-US" altLang="ko-KR" dirty="0"/>
              <a:t>operation </a:t>
            </a:r>
            <a:r>
              <a:rPr lang="ko-KR" altLang="en-US" dirty="0"/>
              <a:t>같은 경우에는 구현 성공</a:t>
            </a:r>
            <a:r>
              <a:rPr lang="en-US" altLang="ko-KR" dirty="0"/>
              <a:t>/</a:t>
            </a:r>
            <a:r>
              <a:rPr lang="ko-KR" altLang="en-US" dirty="0"/>
              <a:t>실패 여부가 출력됩니다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전체 </a:t>
            </a:r>
            <a:r>
              <a:rPr lang="en-US" altLang="ko-KR" dirty="0"/>
              <a:t>operation </a:t>
            </a:r>
            <a:r>
              <a:rPr lang="ko-KR" altLang="en-US" dirty="0"/>
              <a:t>같은 경우에는 예외 케이스도 고려해야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제출할 때는</a:t>
            </a:r>
            <a:r>
              <a:rPr lang="en-US" altLang="ko-KR" dirty="0"/>
              <a:t> </a:t>
            </a:r>
            <a:r>
              <a:rPr lang="ko-KR" altLang="en-US" dirty="0"/>
              <a:t>파일 </a:t>
            </a:r>
            <a:r>
              <a:rPr lang="en-US" altLang="ko-KR" dirty="0"/>
              <a:t>2</a:t>
            </a:r>
            <a:r>
              <a:rPr lang="ko-KR" altLang="en-US" dirty="0"/>
              <a:t>가지만 제출하시면 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해당 파일의 </a:t>
            </a:r>
            <a:r>
              <a:rPr lang="en-US" altLang="ko-KR" dirty="0"/>
              <a:t>1) </a:t>
            </a:r>
            <a:r>
              <a:rPr lang="ko-KR" altLang="en-US" dirty="0"/>
              <a:t>파일명 </a:t>
            </a:r>
            <a:r>
              <a:rPr lang="en-US" altLang="ko-KR" dirty="0"/>
              <a:t>2) class </a:t>
            </a:r>
            <a:r>
              <a:rPr lang="ko-KR" altLang="en-US" dirty="0"/>
              <a:t>명을 바꿔서 제출해주시기 바랍니다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Stack.java</a:t>
            </a:r>
          </a:p>
          <a:p>
            <a:pPr marL="933750" lvl="2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Stack.java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Stack</a:t>
            </a:r>
            <a:r>
              <a:rPr lang="ko-KR" altLang="en-US" dirty="0"/>
              <a:t>학번</a:t>
            </a:r>
            <a:r>
              <a:rPr lang="en-US" altLang="ko-KR" dirty="0"/>
              <a:t>.java</a:t>
            </a:r>
          </a:p>
          <a:p>
            <a:pPr marL="933750" lvl="2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Class Stack </a:t>
            </a:r>
            <a:r>
              <a:rPr lang="en-US" altLang="ko-KR" dirty="0">
                <a:sym typeface="Wingdings" panose="05000000000000000000" pitchFamily="2" charset="2"/>
              </a:rPr>
              <a:t> Class </a:t>
            </a:r>
            <a:r>
              <a:rPr lang="en-US" altLang="ko-KR" dirty="0"/>
              <a:t>Stack</a:t>
            </a:r>
            <a:r>
              <a:rPr lang="ko-KR" altLang="en-US" dirty="0">
                <a:sym typeface="Wingdings" panose="05000000000000000000" pitchFamily="2" charset="2"/>
              </a:rPr>
              <a:t>학번</a:t>
            </a:r>
            <a:r>
              <a:rPr lang="en-US" altLang="ko-KR" dirty="0"/>
              <a:t>.java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/>
              <a:t>Eclipse </a:t>
            </a:r>
            <a:r>
              <a:rPr lang="ko-KR" altLang="en-US" dirty="0"/>
              <a:t>쓰시는 분들은 </a:t>
            </a:r>
            <a:r>
              <a:rPr lang="en-US" altLang="ko-KR" dirty="0"/>
              <a:t>java </a:t>
            </a:r>
            <a:r>
              <a:rPr lang="ko-KR" altLang="en-US" dirty="0"/>
              <a:t>파일 </a:t>
            </a:r>
            <a:r>
              <a:rPr lang="ko-KR" altLang="en-US" dirty="0" err="1"/>
              <a:t>우클릭</a:t>
            </a:r>
            <a:r>
              <a:rPr lang="ko-KR" altLang="en-US" dirty="0"/>
              <a:t> </a:t>
            </a:r>
            <a:r>
              <a:rPr lang="en-US" altLang="ko-KR" dirty="0"/>
              <a:t>&gt; refactor &gt; rename </a:t>
            </a:r>
            <a:r>
              <a:rPr lang="ko-KR" altLang="en-US" dirty="0"/>
              <a:t>하시면 됩니다</a:t>
            </a:r>
            <a:r>
              <a:rPr lang="en-US" altLang="ko-KR" dirty="0"/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3234EE8-646D-4162-B56A-7E54EE06E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490292-51F9-47D7-B964-9DD769CF25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924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6A7D4D6-E140-486A-93C7-727BAFB4BDC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ko-KR" altLang="en-US" dirty="0"/>
              <a:t>제출은 메일</a:t>
            </a:r>
            <a:r>
              <a:rPr lang="en-US" altLang="ko-KR" dirty="0"/>
              <a:t> </a:t>
            </a:r>
            <a:r>
              <a:rPr lang="en-US" altLang="ko-KR" dirty="0">
                <a:hlinkClick r:id="rId2"/>
              </a:rPr>
              <a:t>dreammusic23@hanyang.ac.kr</a:t>
            </a:r>
            <a:r>
              <a:rPr lang="en-US" altLang="ko-KR" dirty="0"/>
              <a:t> </a:t>
            </a:r>
            <a:r>
              <a:rPr lang="ko-KR" altLang="en-US" dirty="0"/>
              <a:t>로 해주세요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제출 형식은 </a:t>
            </a:r>
            <a:r>
              <a:rPr lang="en-US" altLang="ko-KR" dirty="0"/>
              <a:t>“[#2][</a:t>
            </a:r>
            <a:r>
              <a:rPr lang="ko-KR" altLang="en-US" dirty="0"/>
              <a:t>학번</a:t>
            </a:r>
            <a:r>
              <a:rPr lang="en-US" altLang="ko-KR" dirty="0"/>
              <a:t>][</a:t>
            </a:r>
            <a:r>
              <a:rPr lang="ko-KR" altLang="en-US" dirty="0"/>
              <a:t>이름</a:t>
            </a:r>
            <a:r>
              <a:rPr lang="en-US" altLang="ko-KR" dirty="0"/>
              <a:t>] </a:t>
            </a:r>
            <a:r>
              <a:rPr lang="ko-KR" altLang="en-US" dirty="0"/>
              <a:t>자료구조론 과제 제출합니다</a:t>
            </a:r>
            <a:r>
              <a:rPr lang="en-US" altLang="ko-KR" dirty="0"/>
              <a:t>.”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ex) [#2][2019239209][</a:t>
            </a:r>
            <a:r>
              <a:rPr lang="ko-KR" altLang="en-US" dirty="0"/>
              <a:t>김수형</a:t>
            </a:r>
            <a:r>
              <a:rPr lang="en-US" altLang="ko-KR" dirty="0"/>
              <a:t>] </a:t>
            </a:r>
            <a:r>
              <a:rPr lang="ko-KR" altLang="en-US" dirty="0"/>
              <a:t>자료구조론 과제 제출합니다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제출 기한은 </a:t>
            </a:r>
            <a:r>
              <a:rPr lang="en-US" altLang="ko-KR" dirty="0"/>
              <a:t>~5/5 (</a:t>
            </a:r>
            <a:r>
              <a:rPr lang="ko-KR" altLang="en-US" dirty="0"/>
              <a:t>화</a:t>
            </a:r>
            <a:r>
              <a:rPr lang="en-US" altLang="ko-KR" dirty="0"/>
              <a:t>) 23:59 </a:t>
            </a:r>
            <a:r>
              <a:rPr lang="ko-KR" altLang="en-US" dirty="0"/>
              <a:t>까지 입니다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늦으면 안 받으니까 미리 업로드 해주세요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57AD7B5-A9AA-4E0F-B44C-59DAB5C35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BBAEF5-4461-43F4-A15E-BE7806F89D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375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0810042"/>
      </p:ext>
    </p:extLst>
  </p:cSld>
  <p:clrMapOvr>
    <a:masterClrMapping/>
  </p:clrMapOvr>
</p:sld>
</file>

<file path=ppt/theme/theme1.xml><?xml version="1.0" encoding="utf-8"?>
<a:theme xmlns:a="http://schemas.openxmlformats.org/drawingml/2006/main" name="MC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테마 전용 폰트">
      <a:majorFont>
        <a:latin typeface="Trebuchet MS"/>
        <a:ea typeface="맑은 고딕"/>
        <a:cs typeface=""/>
      </a:majorFont>
      <a:minorFont>
        <a:latin typeface="Trebuchet M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C" id="{740FBF87-A114-4917-997A-749C2DDB068C}" vid="{34E4FC86-9D96-4229-98C9-7E6D21B986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MCC</Template>
  <TotalTime>2815</TotalTime>
  <Words>342</Words>
  <Application>Microsoft Office PowerPoint</Application>
  <PresentationFormat>화면 슬라이드 쇼(4:3)</PresentationFormat>
  <Paragraphs>125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맑은 고딕</vt:lpstr>
      <vt:lpstr>Arial</vt:lpstr>
      <vt:lpstr>Century Gothic</vt:lpstr>
      <vt:lpstr>Times New Roman</vt:lpstr>
      <vt:lpstr>Trebuchet MS</vt:lpstr>
      <vt:lpstr>Wingdings</vt:lpstr>
      <vt:lpstr>MCC</vt:lpstr>
      <vt:lpstr>자료구조론 실습 2주차 Stack 구현</vt:lpstr>
      <vt:lpstr>Stack</vt:lpstr>
      <vt:lpstr>Stack class</vt:lpstr>
      <vt:lpstr>Stack class</vt:lpstr>
      <vt:lpstr>Stack class</vt:lpstr>
      <vt:lpstr>Main class</vt:lpstr>
      <vt:lpstr>Test</vt:lpstr>
      <vt:lpstr>Test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자료구조론 실습 1주차 LinkedList 구현</dc:title>
  <dc:creator>김수형</dc:creator>
  <cp:lastModifiedBy>김수형</cp:lastModifiedBy>
  <cp:revision>47</cp:revision>
  <dcterms:created xsi:type="dcterms:W3CDTF">2020-04-20T13:58:01Z</dcterms:created>
  <dcterms:modified xsi:type="dcterms:W3CDTF">2020-04-27T19:59:42Z</dcterms:modified>
</cp:coreProperties>
</file>