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74" r:id="rId4"/>
    <p:sldId id="275" r:id="rId5"/>
    <p:sldId id="278" r:id="rId6"/>
    <p:sldId id="276" r:id="rId7"/>
    <p:sldId id="277" r:id="rId8"/>
    <p:sldId id="279" r:id="rId9"/>
    <p:sldId id="280" r:id="rId10"/>
    <p:sldId id="281" r:id="rId11"/>
    <p:sldId id="272" r:id="rId12"/>
    <p:sldId id="273" r:id="rId13"/>
    <p:sldId id="259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D96"/>
    <a:srgbClr val="86A4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6513" autoAdjust="0"/>
  </p:normalViewPr>
  <p:slideViewPr>
    <p:cSldViewPr snapToGrid="0">
      <p:cViewPr>
        <p:scale>
          <a:sx n="125" d="100"/>
          <a:sy n="125" d="100"/>
        </p:scale>
        <p:origin x="996" y="-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2747F-BB31-415B-8F54-11FE082B73E9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C2216-2AE6-4183-9689-165435DEA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768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2216-2AE6-4183-9689-165435DEA98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419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767FE7-D4C9-4F03-B755-24D4126FEE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3000" y="1138989"/>
            <a:ext cx="6858000" cy="2387600"/>
          </a:xfrm>
        </p:spPr>
        <p:txBody>
          <a:bodyPr anchor="b">
            <a:normAutofit/>
          </a:bodyPr>
          <a:lstStyle>
            <a:lvl1pPr algn="ctr">
              <a:defRPr sz="47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Presentation Title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9F37F1-7FFB-4C0A-BEF4-1028D4A63C2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ko-KR" dirty="0"/>
              <a:t>MCC Lab.</a:t>
            </a:r>
            <a:br>
              <a:rPr lang="en-US" altLang="ko-KR" dirty="0"/>
            </a:br>
            <a:r>
              <a:rPr lang="en-US" altLang="ko-KR" dirty="0"/>
              <a:t>Presenter Name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670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29444593-9EC0-4D88-ABDA-1EDDC6DCCD2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15914" y="1105797"/>
            <a:ext cx="8512175" cy="4970809"/>
          </a:xfrm>
        </p:spPr>
        <p:txBody>
          <a:bodyPr/>
          <a:lstStyle>
            <a:lvl1pPr>
              <a:defRPr>
                <a:latin typeface="+mn-lt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 </a:t>
            </a:r>
            <a:r>
              <a:rPr lang="en-US" altLang="ko-KR" dirty="0"/>
              <a:t>(Master)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457D4E-94C4-45C8-870A-696FB5925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A5E20-EC37-49F5-B5C8-85EBC34676C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제목 개체 틀 1">
            <a:extLst>
              <a:ext uri="{FF2B5EF4-FFF2-40B4-BE49-F238E27FC236}">
                <a16:creationId xmlns:a16="http://schemas.microsoft.com/office/drawing/2014/main" id="{92FE2DB6-B7D0-402A-8A61-55000BC2A0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5885" y="130897"/>
            <a:ext cx="8512204" cy="808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/>
              <a:t>마스터 제목 스타일 편집 </a:t>
            </a:r>
            <a:r>
              <a:rPr lang="en-US" altLang="ko-KR" dirty="0"/>
              <a:t>(Master)</a:t>
            </a:r>
            <a:endParaRPr lang="ko-KR" altLang="en-US" dirty="0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805C586F-1842-49C0-9462-59DFEA1BDBE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416801" y="623888"/>
            <a:ext cx="1411288" cy="31591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altLang="ko-KR" dirty="0"/>
              <a:t>0 / 0</a:t>
            </a:r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0" y="1025785"/>
            <a:ext cx="9144000" cy="0"/>
          </a:xfrm>
          <a:prstGeom prst="line">
            <a:avLst/>
          </a:prstGeom>
          <a:ln w="19050">
            <a:solidFill>
              <a:srgbClr val="0046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026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C42772-A51B-48DF-BF27-05E575C4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49B91CA-F23F-4903-8306-FA4FD39F2A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A5E20-EC37-49F5-B5C8-85EBC34676C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텍스트 개체 틀 16">
            <a:extLst>
              <a:ext uri="{FF2B5EF4-FFF2-40B4-BE49-F238E27FC236}">
                <a16:creationId xmlns:a16="http://schemas.microsoft.com/office/drawing/2014/main" id="{728D0EF4-D43A-471E-92E2-E48DC597B00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416801" y="623888"/>
            <a:ext cx="1411288" cy="31591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altLang="ko-KR" dirty="0"/>
              <a:t>0 / 0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1025785"/>
            <a:ext cx="9144000" cy="0"/>
          </a:xfrm>
          <a:prstGeom prst="line">
            <a:avLst/>
          </a:prstGeom>
          <a:ln w="19050">
            <a:solidFill>
              <a:srgbClr val="0046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212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섹션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20988" y="2596455"/>
            <a:ext cx="8874521" cy="808442"/>
          </a:xfrm>
        </p:spPr>
        <p:txBody>
          <a:bodyPr>
            <a:noAutofit/>
          </a:bodyPr>
          <a:lstStyle>
            <a:lvl1pPr>
              <a:defRPr sz="4000" b="0"/>
            </a:lvl1pPr>
          </a:lstStyle>
          <a:p>
            <a:r>
              <a:rPr lang="en-US" altLang="ko-KR" dirty="0"/>
              <a:t>Section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1852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06E50E-2C11-43B0-AB41-2543E1E8D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A5E20-EC37-49F5-B5C8-85EBC34676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026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마무리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B81EBA9-0368-4861-A500-73F200D3C9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A5E20-EC37-49F5-B5C8-85EBC34676C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3CFF1F-8B10-43C0-A030-72DA62A56A10}"/>
              </a:ext>
            </a:extLst>
          </p:cNvPr>
          <p:cNvSpPr txBox="1"/>
          <p:nvPr/>
        </p:nvSpPr>
        <p:spPr>
          <a:xfrm>
            <a:off x="324199" y="2921170"/>
            <a:ext cx="57856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+mn-lt"/>
              </a:rPr>
              <a:t>Thank you!</a:t>
            </a:r>
            <a:endParaRPr lang="ko-KR" altLang="en-US" sz="6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03375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0C7F942-7AB8-4D44-BC78-73AF252E9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885" y="130897"/>
            <a:ext cx="8512232" cy="808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 </a:t>
            </a:r>
            <a:r>
              <a:rPr lang="en-US" altLang="ko-KR" dirty="0"/>
              <a:t>(Master)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E525EE-8E78-4730-A00B-B95F172AE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5885" y="1105795"/>
            <a:ext cx="8512232" cy="4970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8C3D57-1D7C-4296-9541-B5CE29D6C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8277" y="641298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A5E20-EC37-49F5-B5C8-85EBC34676C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BC70A4-00F9-42AE-8B5D-7BB7B679B636}"/>
              </a:ext>
            </a:extLst>
          </p:cNvPr>
          <p:cNvSpPr txBox="1"/>
          <p:nvPr/>
        </p:nvSpPr>
        <p:spPr>
          <a:xfrm>
            <a:off x="622082" y="6425160"/>
            <a:ext cx="4141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M</a:t>
            </a:r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obile </a:t>
            </a:r>
            <a:r>
              <a:rPr lang="en-US" altLang="ko-KR" sz="18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C</a:t>
            </a:r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ommunications &amp; </a:t>
            </a:r>
            <a:r>
              <a:rPr lang="en-US" altLang="ko-KR" sz="18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C</a:t>
            </a:r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omputing </a:t>
            </a:r>
            <a:r>
              <a:rPr lang="en-US" altLang="ko-KR" sz="18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Lab.</a:t>
            </a:r>
            <a:endParaRPr lang="ko-KR" altLang="en-US" sz="1800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91889D-B52B-4990-BAEE-A40D6D47953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9" y="6211542"/>
            <a:ext cx="665604" cy="56656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799AAF9-541E-4464-8306-A28CA9C97EF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541" y="130896"/>
            <a:ext cx="1639136" cy="33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331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00" indent="-252000" algn="l" defTabSz="685800" rtl="0" eaLnBrk="1" latinLnBrk="1" hangingPunct="1">
        <a:lnSpc>
          <a:spcPct val="90000"/>
        </a:lnSpc>
        <a:spcBef>
          <a:spcPts val="750"/>
        </a:spcBef>
        <a:buClr>
          <a:schemeClr val="accent1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ea"/>
          <a:ea typeface="+mn-ea"/>
          <a:cs typeface="+mn-cs"/>
        </a:defRPr>
      </a:lvl1pPr>
      <a:lvl2pPr marL="540000" indent="-252000" algn="l" defTabSz="685800" rtl="0" eaLnBrk="1" latinLnBrk="1" hangingPunct="1">
        <a:lnSpc>
          <a:spcPct val="90000"/>
        </a:lnSpc>
        <a:spcBef>
          <a:spcPts val="375"/>
        </a:spcBef>
        <a:buClr>
          <a:schemeClr val="accent1">
            <a:lumMod val="75000"/>
          </a:schemeClr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ea"/>
          <a:ea typeface="+mn-ea"/>
          <a:cs typeface="+mn-cs"/>
        </a:defRPr>
      </a:lvl2pPr>
      <a:lvl3pPr marL="900000" indent="-252000" algn="l" defTabSz="685800" rtl="0" eaLnBrk="1" latinLnBrk="1" hangingPunct="1">
        <a:lnSpc>
          <a:spcPct val="90000"/>
        </a:lnSpc>
        <a:spcBef>
          <a:spcPts val="375"/>
        </a:spcBef>
        <a:buClr>
          <a:schemeClr val="accent1">
            <a:lumMod val="75000"/>
          </a:schemeClr>
        </a:buClr>
        <a:buFont typeface="+mj-lt"/>
        <a:buAutoNum type="arabicPeriod"/>
        <a:defRPr sz="1600" kern="1200">
          <a:solidFill>
            <a:schemeClr val="tx1"/>
          </a:solidFill>
          <a:latin typeface="+mn-ea"/>
          <a:ea typeface="+mn-ea"/>
          <a:cs typeface="+mn-cs"/>
        </a:defRPr>
      </a:lvl3pPr>
      <a:lvl4pPr marL="1260000" indent="-252000" algn="l" defTabSz="685800" rtl="0" eaLnBrk="1" latinLnBrk="1" hangingPunct="1">
        <a:lnSpc>
          <a:spcPct val="90000"/>
        </a:lnSpc>
        <a:spcBef>
          <a:spcPts val="375"/>
        </a:spcBef>
        <a:buClr>
          <a:schemeClr val="accent1">
            <a:lumMod val="75000"/>
          </a:schemeClr>
        </a:buClr>
        <a:buFont typeface="Century Gothic" panose="020B0502020202020204" pitchFamily="34" charset="0"/>
        <a:buChar char="―"/>
        <a:defRPr sz="1400" kern="1200">
          <a:solidFill>
            <a:schemeClr val="tx1"/>
          </a:solidFill>
          <a:latin typeface="+mn-ea"/>
          <a:ea typeface="+mn-ea"/>
          <a:cs typeface="+mn-cs"/>
        </a:defRPr>
      </a:lvl4pPr>
      <a:lvl5pPr marL="1620000" indent="-252000" algn="l" defTabSz="685800" rtl="0" eaLnBrk="1" latinLnBrk="1" hangingPunct="1">
        <a:lnSpc>
          <a:spcPct val="90000"/>
        </a:lnSpc>
        <a:spcBef>
          <a:spcPts val="375"/>
        </a:spcBef>
        <a:buClr>
          <a:schemeClr val="accent1">
            <a:lumMod val="75000"/>
          </a:schemeClr>
        </a:buClr>
        <a:buFont typeface="Wingdings" panose="05000000000000000000" pitchFamily="2" charset="2"/>
        <a:buChar char="ü"/>
        <a:defRPr sz="1200" kern="1200">
          <a:solidFill>
            <a:schemeClr val="tx1"/>
          </a:solidFill>
          <a:latin typeface="+mn-ea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reammusic23@hanyang.ac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dreammusic23@hanyang.ac.kr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75BE0-A638-4107-8C77-2116E599F1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자료구조론 실습</a:t>
            </a:r>
            <a:br>
              <a:rPr lang="en-US" altLang="ko-KR" dirty="0"/>
            </a:br>
            <a:r>
              <a:rPr lang="en-US" altLang="ko-KR" dirty="0"/>
              <a:t>4</a:t>
            </a:r>
            <a:r>
              <a:rPr lang="ko-KR" altLang="en-US" dirty="0"/>
              <a:t>주차 </a:t>
            </a:r>
            <a:r>
              <a:rPr lang="en-US" altLang="ko-KR" sz="3600" dirty="0"/>
              <a:t>Binary Search Tree</a:t>
            </a:r>
            <a:r>
              <a:rPr lang="en-US" altLang="ko-KR" dirty="0"/>
              <a:t> </a:t>
            </a:r>
            <a:r>
              <a:rPr lang="ko-KR" altLang="en-US" dirty="0"/>
              <a:t>구현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ED5309-F808-4988-B0BC-9252C4FCBA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MCC Lab.</a:t>
            </a:r>
          </a:p>
          <a:p>
            <a:r>
              <a:rPr lang="ko-KR" altLang="en-US" dirty="0"/>
              <a:t>김수형</a:t>
            </a:r>
            <a:endParaRPr lang="en-US" altLang="ko-KR" dirty="0"/>
          </a:p>
          <a:p>
            <a:r>
              <a:rPr lang="en-US" altLang="ko-KR" sz="1600" dirty="0">
                <a:hlinkClick r:id="rId2"/>
              </a:rPr>
              <a:t>dreammusic23@hanyang.ac.kr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36164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AD3E87B-E1B1-43AE-A541-A53A1B8A333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ko-KR" dirty="0"/>
              <a:t>Tree traversal (</a:t>
            </a:r>
            <a:r>
              <a:rPr lang="ko-KR" altLang="en-US" dirty="0"/>
              <a:t>트리 순회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순회 순서</a:t>
            </a:r>
            <a:r>
              <a:rPr lang="en-US" altLang="ko-KR" dirty="0"/>
              <a:t>: Root(</a:t>
            </a:r>
            <a:r>
              <a:rPr lang="ko-KR" altLang="en-US" dirty="0"/>
              <a:t>현재 위치</a:t>
            </a:r>
            <a:r>
              <a:rPr lang="en-US" altLang="ko-KR" dirty="0"/>
              <a:t>) &gt; Left &gt; Right</a:t>
            </a:r>
          </a:p>
          <a:p>
            <a:pPr lvl="1"/>
            <a:r>
              <a:rPr lang="en-US" altLang="ko-KR" dirty="0"/>
              <a:t>Preorder</a:t>
            </a:r>
          </a:p>
          <a:p>
            <a:pPr lvl="2"/>
            <a:r>
              <a:rPr lang="en-US" altLang="ko-KR" dirty="0"/>
              <a:t>Root(</a:t>
            </a:r>
            <a:r>
              <a:rPr lang="ko-KR" altLang="en-US" dirty="0"/>
              <a:t>출력</a:t>
            </a:r>
            <a:r>
              <a:rPr lang="en-US" altLang="ko-KR" dirty="0"/>
              <a:t>) -&gt; Left </a:t>
            </a:r>
            <a:r>
              <a:rPr lang="ko-KR" altLang="en-US" dirty="0"/>
              <a:t>방문 </a:t>
            </a:r>
            <a:r>
              <a:rPr lang="en-US" altLang="ko-KR" dirty="0"/>
              <a:t>-&gt; Right </a:t>
            </a:r>
            <a:r>
              <a:rPr lang="ko-KR" altLang="en-US" dirty="0"/>
              <a:t>방문</a:t>
            </a:r>
            <a:endParaRPr lang="en-US" altLang="ko-KR" dirty="0"/>
          </a:p>
          <a:p>
            <a:pPr lvl="2"/>
            <a:r>
              <a:rPr lang="ko-KR" altLang="en-US" dirty="0"/>
              <a:t>처음 방문했으면 일단 출력하고 </a:t>
            </a:r>
            <a:r>
              <a:rPr lang="en-US" altLang="ko-KR" dirty="0"/>
              <a:t>Left, right</a:t>
            </a:r>
            <a:r>
              <a:rPr lang="ko-KR" altLang="en-US" dirty="0"/>
              <a:t>를 방문</a:t>
            </a:r>
            <a:endParaRPr lang="en-US" altLang="ko-KR" dirty="0"/>
          </a:p>
          <a:p>
            <a:pPr lvl="2"/>
            <a:r>
              <a:rPr lang="en-US" altLang="ko-KR" dirty="0"/>
              <a:t>44, 22, 10, 5, 15, 14, 17, 16, 32, 30, 36, 78, 50, 48, 62, 88</a:t>
            </a:r>
          </a:p>
          <a:p>
            <a:pPr lvl="1"/>
            <a:r>
              <a:rPr lang="en-US" altLang="ko-KR" dirty="0" err="1"/>
              <a:t>Inorder</a:t>
            </a:r>
            <a:endParaRPr lang="en-US" altLang="ko-KR" dirty="0"/>
          </a:p>
          <a:p>
            <a:pPr lvl="2"/>
            <a:r>
              <a:rPr lang="en-US" altLang="ko-KR" dirty="0"/>
              <a:t>Left </a:t>
            </a:r>
            <a:r>
              <a:rPr lang="ko-KR" altLang="en-US" dirty="0"/>
              <a:t>방문 </a:t>
            </a:r>
            <a:r>
              <a:rPr lang="en-US" altLang="ko-KR" dirty="0"/>
              <a:t>-&gt; Root(</a:t>
            </a:r>
            <a:r>
              <a:rPr lang="ko-KR" altLang="en-US" dirty="0"/>
              <a:t>출력</a:t>
            </a:r>
            <a:r>
              <a:rPr lang="en-US" altLang="ko-KR" dirty="0"/>
              <a:t>) -&gt; Right </a:t>
            </a:r>
            <a:r>
              <a:rPr lang="ko-KR" altLang="en-US" dirty="0"/>
              <a:t>방문</a:t>
            </a:r>
            <a:endParaRPr lang="en-US" altLang="ko-KR" dirty="0"/>
          </a:p>
          <a:p>
            <a:pPr lvl="2"/>
            <a:r>
              <a:rPr lang="ko-KR" altLang="en-US" dirty="0"/>
              <a:t>일단 </a:t>
            </a:r>
            <a:r>
              <a:rPr lang="en-US" altLang="ko-KR" dirty="0"/>
              <a:t>left</a:t>
            </a:r>
            <a:r>
              <a:rPr lang="ko-KR" altLang="en-US" dirty="0"/>
              <a:t>를 방문하고 모든 </a:t>
            </a:r>
            <a:r>
              <a:rPr lang="en-US" altLang="ko-KR" dirty="0"/>
              <a:t>left</a:t>
            </a:r>
            <a:r>
              <a:rPr lang="ko-KR" altLang="en-US" dirty="0"/>
              <a:t>를 방문한 경우 출력</a:t>
            </a:r>
            <a:endParaRPr lang="en-US" altLang="ko-KR" dirty="0"/>
          </a:p>
          <a:p>
            <a:pPr lvl="2"/>
            <a:r>
              <a:rPr lang="ko-KR" altLang="en-US" dirty="0"/>
              <a:t>특별히 </a:t>
            </a:r>
            <a:r>
              <a:rPr lang="en-US" altLang="ko-KR" dirty="0" err="1"/>
              <a:t>inorder</a:t>
            </a:r>
            <a:r>
              <a:rPr lang="ko-KR" altLang="en-US" dirty="0"/>
              <a:t>는 </a:t>
            </a:r>
            <a:r>
              <a:rPr lang="en-US" altLang="ko-KR" dirty="0"/>
              <a:t>BST</a:t>
            </a:r>
            <a:r>
              <a:rPr lang="ko-KR" altLang="en-US" dirty="0"/>
              <a:t>에 값이 작은 순서대로 나오게 됨</a:t>
            </a:r>
            <a:endParaRPr lang="en-US" altLang="ko-KR" dirty="0"/>
          </a:p>
          <a:p>
            <a:pPr lvl="2"/>
            <a:r>
              <a:rPr lang="en-US" altLang="ko-KR" dirty="0"/>
              <a:t>5, 10, 14, 15, 16, 17, 20, 30, 32, 36, 44, 48, 50, 62, 78, 88</a:t>
            </a:r>
          </a:p>
          <a:p>
            <a:pPr lvl="1"/>
            <a:r>
              <a:rPr lang="en-US" altLang="ko-KR" dirty="0" err="1"/>
              <a:t>Postorder</a:t>
            </a:r>
            <a:endParaRPr lang="en-US" altLang="ko-KR" dirty="0"/>
          </a:p>
          <a:p>
            <a:pPr lvl="2"/>
            <a:r>
              <a:rPr lang="en-US" altLang="ko-KR" dirty="0"/>
              <a:t>Left </a:t>
            </a:r>
            <a:r>
              <a:rPr lang="ko-KR" altLang="en-US" dirty="0"/>
              <a:t>방문 </a:t>
            </a:r>
            <a:r>
              <a:rPr lang="en-US" altLang="ko-KR" dirty="0"/>
              <a:t>-&gt; Right </a:t>
            </a:r>
            <a:r>
              <a:rPr lang="ko-KR" altLang="en-US" dirty="0"/>
              <a:t>방문 </a:t>
            </a:r>
            <a:r>
              <a:rPr lang="en-US" altLang="ko-KR" dirty="0"/>
              <a:t>-&gt; Root(</a:t>
            </a:r>
            <a:r>
              <a:rPr lang="ko-KR" altLang="en-US" dirty="0"/>
              <a:t>출력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모든 </a:t>
            </a:r>
            <a:r>
              <a:rPr lang="en-US" altLang="ko-KR" dirty="0"/>
              <a:t>child</a:t>
            </a:r>
            <a:r>
              <a:rPr lang="ko-KR" altLang="en-US" dirty="0"/>
              <a:t>를 방문한 다음 출력</a:t>
            </a:r>
            <a:endParaRPr lang="en-US" altLang="ko-KR" dirty="0"/>
          </a:p>
          <a:p>
            <a:pPr lvl="2"/>
            <a:r>
              <a:rPr lang="en-US" altLang="ko-KR" dirty="0"/>
              <a:t>5, 14, 16, 17, 15, 10, 30, 36, 32, 20, 48, 62, 50, 88, 78, 44</a:t>
            </a:r>
          </a:p>
          <a:p>
            <a:pPr lvl="1"/>
            <a:r>
              <a:rPr lang="ko-KR" altLang="en-US" b="1" dirty="0">
                <a:solidFill>
                  <a:srgbClr val="FF0000"/>
                </a:solidFill>
              </a:rPr>
              <a:t>손으로 한번씩 따라서 해보시면 바로 이해가 되실 듯 합니다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ko-KR" altLang="en-US" b="1" dirty="0">
                <a:solidFill>
                  <a:srgbClr val="FF0000"/>
                </a:solidFill>
              </a:rPr>
              <a:t>코드는 </a:t>
            </a:r>
            <a:r>
              <a:rPr lang="en-US" altLang="ko-KR" b="1" dirty="0">
                <a:solidFill>
                  <a:srgbClr val="FF0000"/>
                </a:solidFill>
              </a:rPr>
              <a:t>Preorder</a:t>
            </a:r>
            <a:r>
              <a:rPr lang="ko-KR" altLang="en-US" b="1" dirty="0">
                <a:solidFill>
                  <a:srgbClr val="FF0000"/>
                </a:solidFill>
              </a:rPr>
              <a:t>와 </a:t>
            </a:r>
            <a:r>
              <a:rPr lang="en-US" altLang="ko-KR" b="1" dirty="0" err="1">
                <a:solidFill>
                  <a:srgbClr val="FF0000"/>
                </a:solidFill>
              </a:rPr>
              <a:t>Inorder</a:t>
            </a:r>
            <a:r>
              <a:rPr lang="ko-KR" altLang="en-US" b="1" dirty="0">
                <a:solidFill>
                  <a:srgbClr val="FF0000"/>
                </a:solidFill>
              </a:rPr>
              <a:t>가 </a:t>
            </a:r>
            <a:r>
              <a:rPr lang="ko-KR" altLang="en-US" b="1" dirty="0" err="1">
                <a:solidFill>
                  <a:srgbClr val="FF0000"/>
                </a:solidFill>
              </a:rPr>
              <a:t>스켈레톤에서</a:t>
            </a:r>
            <a:r>
              <a:rPr lang="ko-KR" altLang="en-US" b="1" dirty="0">
                <a:solidFill>
                  <a:srgbClr val="FF0000"/>
                </a:solidFill>
              </a:rPr>
              <a:t> 구현되어 있으니 참고해주세요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6CF935A-1716-4709-95FF-FFEA8DEAE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Binary Search Tree Operation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951217-83A7-4D18-8FE0-29808E135D0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E1E6090-C4DC-43AF-9236-60BD5DAA1C55}"/>
              </a:ext>
            </a:extLst>
          </p:cNvPr>
          <p:cNvGrpSpPr/>
          <p:nvPr/>
        </p:nvGrpSpPr>
        <p:grpSpPr>
          <a:xfrm>
            <a:off x="6194920" y="1181536"/>
            <a:ext cx="2730642" cy="1368849"/>
            <a:chOff x="2282250" y="3194260"/>
            <a:chExt cx="4360801" cy="2186035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C87FD8E-BDEC-425E-9C65-54D2F69C23B6}"/>
                </a:ext>
              </a:extLst>
            </p:cNvPr>
            <p:cNvSpPr/>
            <p:nvPr/>
          </p:nvSpPr>
          <p:spPr>
            <a:xfrm>
              <a:off x="4478914" y="3194260"/>
              <a:ext cx="362607" cy="3626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>
                  <a:solidFill>
                    <a:schemeClr val="tx1"/>
                  </a:solidFill>
                </a:rPr>
                <a:t>44</a:t>
              </a:r>
              <a:endParaRPr lang="en-US" altLang="ko-KR" sz="1100" spc="-50" dirty="0">
                <a:solidFill>
                  <a:schemeClr val="tx1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7F74B0CF-AC7E-4B4E-9995-C86EA038B759}"/>
                </a:ext>
              </a:extLst>
            </p:cNvPr>
            <p:cNvSpPr/>
            <p:nvPr/>
          </p:nvSpPr>
          <p:spPr>
            <a:xfrm>
              <a:off x="3258074" y="3562238"/>
              <a:ext cx="362607" cy="3626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>
                  <a:solidFill>
                    <a:schemeClr val="tx1"/>
                  </a:solidFill>
                </a:rPr>
                <a:t>20</a:t>
              </a:r>
              <a:endParaRPr lang="en-US" altLang="ko-KR" sz="1100" spc="-50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6DE3108D-497B-4027-96AB-C0D7651EC33C}"/>
                </a:ext>
              </a:extLst>
            </p:cNvPr>
            <p:cNvSpPr/>
            <p:nvPr/>
          </p:nvSpPr>
          <p:spPr>
            <a:xfrm>
              <a:off x="5699754" y="3556867"/>
              <a:ext cx="362607" cy="3626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>
                  <a:solidFill>
                    <a:schemeClr val="tx1"/>
                  </a:solidFill>
                </a:rPr>
                <a:t>78</a:t>
              </a:r>
              <a:endParaRPr lang="en-US" altLang="ko-KR" sz="1100" spc="-50" dirty="0">
                <a:solidFill>
                  <a:schemeClr val="tx1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0F1B3FF4-2D14-4029-9805-D75434B43544}"/>
                </a:ext>
              </a:extLst>
            </p:cNvPr>
            <p:cNvSpPr/>
            <p:nvPr/>
          </p:nvSpPr>
          <p:spPr>
            <a:xfrm>
              <a:off x="6280444" y="3919473"/>
              <a:ext cx="362607" cy="3626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>
                  <a:solidFill>
                    <a:schemeClr val="tx1"/>
                  </a:solidFill>
                </a:rPr>
                <a:t>88</a:t>
              </a:r>
              <a:endParaRPr lang="en-US" altLang="ko-KR" sz="1100" spc="-50" dirty="0">
                <a:solidFill>
                  <a:schemeClr val="tx1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D070C96-DEBB-481F-8BE0-B08B0856AD6C}"/>
                </a:ext>
              </a:extLst>
            </p:cNvPr>
            <p:cNvSpPr/>
            <p:nvPr/>
          </p:nvSpPr>
          <p:spPr>
            <a:xfrm>
              <a:off x="5117408" y="3919473"/>
              <a:ext cx="362607" cy="3626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>
                  <a:solidFill>
                    <a:schemeClr val="tx1"/>
                  </a:solidFill>
                </a:rPr>
                <a:t>50</a:t>
              </a:r>
              <a:endParaRPr lang="en-US" altLang="ko-KR" sz="1100" spc="-50" dirty="0">
                <a:solidFill>
                  <a:schemeClr val="tx1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603A1C8-DFBD-4173-914F-CBD9170E80CC}"/>
                </a:ext>
              </a:extLst>
            </p:cNvPr>
            <p:cNvSpPr/>
            <p:nvPr/>
          </p:nvSpPr>
          <p:spPr>
            <a:xfrm>
              <a:off x="5485161" y="4282079"/>
              <a:ext cx="362607" cy="3626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>
                  <a:solidFill>
                    <a:schemeClr val="tx1"/>
                  </a:solidFill>
                </a:rPr>
                <a:t>62</a:t>
              </a:r>
              <a:endParaRPr lang="en-US" altLang="ko-KR" sz="1100" spc="-50" dirty="0">
                <a:solidFill>
                  <a:schemeClr val="tx1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C7BEA5E1-AFB5-44A2-835A-526E66DFBB34}"/>
                </a:ext>
              </a:extLst>
            </p:cNvPr>
            <p:cNvSpPr/>
            <p:nvPr/>
          </p:nvSpPr>
          <p:spPr>
            <a:xfrm>
              <a:off x="4757653" y="4282079"/>
              <a:ext cx="362607" cy="3626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>
                  <a:solidFill>
                    <a:schemeClr val="tx1"/>
                  </a:solidFill>
                </a:rPr>
                <a:t>48</a:t>
              </a:r>
              <a:endParaRPr lang="en-US" altLang="ko-KR" sz="1100" spc="-50" dirty="0">
                <a:solidFill>
                  <a:schemeClr val="tx1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DCEF6857-25DE-4134-9E88-CB081D23F63C}"/>
                </a:ext>
              </a:extLst>
            </p:cNvPr>
            <p:cNvSpPr/>
            <p:nvPr/>
          </p:nvSpPr>
          <p:spPr>
            <a:xfrm>
              <a:off x="2643644" y="3921491"/>
              <a:ext cx="362607" cy="3626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>
                  <a:solidFill>
                    <a:schemeClr val="tx1"/>
                  </a:solidFill>
                </a:rPr>
                <a:t>10</a:t>
              </a:r>
              <a:endParaRPr lang="en-US" altLang="ko-KR" sz="1100" spc="-50" dirty="0">
                <a:solidFill>
                  <a:schemeClr val="tx1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C722484-3D3A-423F-A126-4D8CF9D446FB}"/>
                </a:ext>
              </a:extLst>
            </p:cNvPr>
            <p:cNvSpPr/>
            <p:nvPr/>
          </p:nvSpPr>
          <p:spPr>
            <a:xfrm>
              <a:off x="3872532" y="3919473"/>
              <a:ext cx="362607" cy="3626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>
                  <a:solidFill>
                    <a:schemeClr val="tx1"/>
                  </a:solidFill>
                </a:rPr>
                <a:t>32</a:t>
              </a:r>
              <a:endParaRPr lang="en-US" altLang="ko-KR" sz="1100" spc="-50" dirty="0">
                <a:solidFill>
                  <a:schemeClr val="tx1"/>
                </a:solidFill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ABC6DB0C-3514-4FE0-9B76-37E72CC76DBF}"/>
                </a:ext>
              </a:extLst>
            </p:cNvPr>
            <p:cNvSpPr/>
            <p:nvPr/>
          </p:nvSpPr>
          <p:spPr>
            <a:xfrm>
              <a:off x="3005092" y="4282078"/>
              <a:ext cx="362607" cy="3626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>
                  <a:solidFill>
                    <a:schemeClr val="tx1"/>
                  </a:solidFill>
                </a:rPr>
                <a:t>15</a:t>
              </a:r>
              <a:endParaRPr lang="en-US" altLang="ko-KR" sz="1100" spc="-50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D5B80572-6CE0-4B0E-B601-7CEFC4856B3A}"/>
                </a:ext>
              </a:extLst>
            </p:cNvPr>
            <p:cNvSpPr/>
            <p:nvPr/>
          </p:nvSpPr>
          <p:spPr>
            <a:xfrm>
              <a:off x="3511084" y="4282077"/>
              <a:ext cx="362607" cy="3626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>
                  <a:solidFill>
                    <a:schemeClr val="tx1"/>
                  </a:solidFill>
                </a:rPr>
                <a:t>30</a:t>
              </a:r>
              <a:endParaRPr lang="en-US" altLang="ko-KR" sz="1100" spc="-50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5E0EB81-F129-4F5C-8ADA-D2DAFE23EEF0}"/>
                </a:ext>
              </a:extLst>
            </p:cNvPr>
            <p:cNvSpPr/>
            <p:nvPr/>
          </p:nvSpPr>
          <p:spPr>
            <a:xfrm>
              <a:off x="2282250" y="4287276"/>
              <a:ext cx="362607" cy="3626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>
                  <a:solidFill>
                    <a:schemeClr val="tx1"/>
                  </a:solidFill>
                </a:rPr>
                <a:t>5</a:t>
              </a:r>
              <a:endParaRPr lang="en-US" altLang="ko-KR" sz="1100" spc="-50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2CE01D26-D43B-434A-92E9-29DFFD031198}"/>
                </a:ext>
              </a:extLst>
            </p:cNvPr>
            <p:cNvSpPr/>
            <p:nvPr/>
          </p:nvSpPr>
          <p:spPr>
            <a:xfrm>
              <a:off x="4232296" y="4282076"/>
              <a:ext cx="362607" cy="3626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>
                  <a:solidFill>
                    <a:schemeClr val="tx1"/>
                  </a:solidFill>
                </a:rPr>
                <a:t>36</a:t>
              </a:r>
              <a:endParaRPr lang="en-US" altLang="ko-KR" sz="1100" spc="-50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40BA8F2E-27CD-447A-848A-0E111100B193}"/>
                </a:ext>
              </a:extLst>
            </p:cNvPr>
            <p:cNvSpPr/>
            <p:nvPr/>
          </p:nvSpPr>
          <p:spPr>
            <a:xfrm>
              <a:off x="2772147" y="4649883"/>
              <a:ext cx="362607" cy="3626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>
                  <a:solidFill>
                    <a:schemeClr val="tx1"/>
                  </a:solidFill>
                </a:rPr>
                <a:t>14</a:t>
              </a:r>
              <a:endParaRPr lang="en-US" altLang="ko-KR" sz="1100" spc="-50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E0AD7EF-262F-48C9-8C52-AC900D972697}"/>
                </a:ext>
              </a:extLst>
            </p:cNvPr>
            <p:cNvSpPr/>
            <p:nvPr/>
          </p:nvSpPr>
          <p:spPr>
            <a:xfrm>
              <a:off x="3231336" y="4649883"/>
              <a:ext cx="362607" cy="3626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>
                  <a:solidFill>
                    <a:schemeClr val="tx1"/>
                  </a:solidFill>
                </a:rPr>
                <a:t>17</a:t>
              </a:r>
              <a:endParaRPr lang="en-US" altLang="ko-KR" sz="1100" spc="-50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9CF4BAAA-7532-4FEB-ACC7-DA2B9E2BE4C9}"/>
                </a:ext>
              </a:extLst>
            </p:cNvPr>
            <p:cNvSpPr/>
            <p:nvPr/>
          </p:nvSpPr>
          <p:spPr>
            <a:xfrm>
              <a:off x="3050032" y="5017688"/>
              <a:ext cx="362607" cy="3626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>
                  <a:solidFill>
                    <a:schemeClr val="tx1"/>
                  </a:solidFill>
                </a:rPr>
                <a:t>16</a:t>
              </a:r>
              <a:endParaRPr lang="en-US" altLang="ko-KR" sz="1100" spc="-5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E46D5715-AF4C-4862-9A50-9C2BBA402E51}"/>
                </a:ext>
              </a:extLst>
            </p:cNvPr>
            <p:cNvCxnSpPr>
              <a:cxnSpLocks/>
              <a:stCxn id="6" idx="2"/>
              <a:endCxn id="7" idx="7"/>
            </p:cNvCxnSpPr>
            <p:nvPr/>
          </p:nvCxnSpPr>
          <p:spPr>
            <a:xfrm flipH="1">
              <a:off x="3567578" y="3375564"/>
              <a:ext cx="911336" cy="2397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0A25DF77-C293-45F8-9FD8-A47B0E41C240}"/>
                </a:ext>
              </a:extLst>
            </p:cNvPr>
            <p:cNvCxnSpPr>
              <a:cxnSpLocks/>
              <a:stCxn id="6" idx="6"/>
              <a:endCxn id="8" idx="1"/>
            </p:cNvCxnSpPr>
            <p:nvPr/>
          </p:nvCxnSpPr>
          <p:spPr>
            <a:xfrm>
              <a:off x="4841521" y="3375564"/>
              <a:ext cx="911336" cy="2344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DC00A429-4427-455C-B5A9-8D7545CB3CF9}"/>
                </a:ext>
              </a:extLst>
            </p:cNvPr>
            <p:cNvCxnSpPr>
              <a:stCxn id="7" idx="2"/>
              <a:endCxn id="13" idx="0"/>
            </p:cNvCxnSpPr>
            <p:nvPr/>
          </p:nvCxnSpPr>
          <p:spPr>
            <a:xfrm flipH="1">
              <a:off x="2824948" y="3743542"/>
              <a:ext cx="433126" cy="1779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319D857A-C67F-4E94-84C0-E7E7D5623C82}"/>
                </a:ext>
              </a:extLst>
            </p:cNvPr>
            <p:cNvCxnSpPr>
              <a:stCxn id="7" idx="6"/>
              <a:endCxn id="14" idx="0"/>
            </p:cNvCxnSpPr>
            <p:nvPr/>
          </p:nvCxnSpPr>
          <p:spPr>
            <a:xfrm>
              <a:off x="3620681" y="3743542"/>
              <a:ext cx="433155" cy="1759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0DE5ACF-8F66-44CC-97DF-C5E521E26AE4}"/>
                </a:ext>
              </a:extLst>
            </p:cNvPr>
            <p:cNvCxnSpPr>
              <a:stCxn id="8" idx="2"/>
              <a:endCxn id="10" idx="0"/>
            </p:cNvCxnSpPr>
            <p:nvPr/>
          </p:nvCxnSpPr>
          <p:spPr>
            <a:xfrm flipH="1">
              <a:off x="5298712" y="3738171"/>
              <a:ext cx="401042" cy="1813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F3688A13-7A89-41CC-8C4C-0A6EACFAFFB5}"/>
                </a:ext>
              </a:extLst>
            </p:cNvPr>
            <p:cNvCxnSpPr>
              <a:stCxn id="8" idx="6"/>
              <a:endCxn id="9" idx="0"/>
            </p:cNvCxnSpPr>
            <p:nvPr/>
          </p:nvCxnSpPr>
          <p:spPr>
            <a:xfrm>
              <a:off x="6062361" y="3738171"/>
              <a:ext cx="399387" cy="1813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8707D824-2895-45F3-B12F-C4586FF7E7B8}"/>
                </a:ext>
              </a:extLst>
            </p:cNvPr>
            <p:cNvCxnSpPr>
              <a:cxnSpLocks/>
              <a:stCxn id="13" idx="2"/>
              <a:endCxn id="17" idx="0"/>
            </p:cNvCxnSpPr>
            <p:nvPr/>
          </p:nvCxnSpPr>
          <p:spPr>
            <a:xfrm flipH="1">
              <a:off x="2463554" y="4102795"/>
              <a:ext cx="180090" cy="1844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4106F82A-A9D5-4239-9D8B-115FE7343738}"/>
                </a:ext>
              </a:extLst>
            </p:cNvPr>
            <p:cNvCxnSpPr>
              <a:stCxn id="13" idx="6"/>
              <a:endCxn id="15" idx="0"/>
            </p:cNvCxnSpPr>
            <p:nvPr/>
          </p:nvCxnSpPr>
          <p:spPr>
            <a:xfrm>
              <a:off x="3006251" y="4102795"/>
              <a:ext cx="180145" cy="1792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FB4F6E13-7195-40DB-8B96-49069FE0F295}"/>
                </a:ext>
              </a:extLst>
            </p:cNvPr>
            <p:cNvCxnSpPr>
              <a:stCxn id="14" idx="2"/>
              <a:endCxn id="16" idx="0"/>
            </p:cNvCxnSpPr>
            <p:nvPr/>
          </p:nvCxnSpPr>
          <p:spPr>
            <a:xfrm flipH="1">
              <a:off x="3692388" y="4100777"/>
              <a:ext cx="180144" cy="181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1154A4D1-E8CB-4D00-B568-061D1139C3FB}"/>
                </a:ext>
              </a:extLst>
            </p:cNvPr>
            <p:cNvCxnSpPr>
              <a:stCxn id="14" idx="6"/>
              <a:endCxn id="18" idx="0"/>
            </p:cNvCxnSpPr>
            <p:nvPr/>
          </p:nvCxnSpPr>
          <p:spPr>
            <a:xfrm>
              <a:off x="4235139" y="4100777"/>
              <a:ext cx="178461" cy="1812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EBBD93CF-939F-4CC5-A894-97FA554E2739}"/>
                </a:ext>
              </a:extLst>
            </p:cNvPr>
            <p:cNvCxnSpPr>
              <a:stCxn id="10" idx="2"/>
              <a:endCxn id="12" idx="0"/>
            </p:cNvCxnSpPr>
            <p:nvPr/>
          </p:nvCxnSpPr>
          <p:spPr>
            <a:xfrm flipH="1">
              <a:off x="4938957" y="4100777"/>
              <a:ext cx="178451" cy="1813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65833BD-D231-4603-B96B-65CD7A9D27D5}"/>
                </a:ext>
              </a:extLst>
            </p:cNvPr>
            <p:cNvCxnSpPr>
              <a:stCxn id="10" idx="6"/>
              <a:endCxn id="11" idx="0"/>
            </p:cNvCxnSpPr>
            <p:nvPr/>
          </p:nvCxnSpPr>
          <p:spPr>
            <a:xfrm>
              <a:off x="5480015" y="4100777"/>
              <a:ext cx="186450" cy="1813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420E37E4-4C38-4E6F-8F40-58FB101D5055}"/>
                </a:ext>
              </a:extLst>
            </p:cNvPr>
            <p:cNvCxnSpPr>
              <a:cxnSpLocks/>
              <a:stCxn id="15" idx="3"/>
              <a:endCxn id="19" idx="0"/>
            </p:cNvCxnSpPr>
            <p:nvPr/>
          </p:nvCxnSpPr>
          <p:spPr>
            <a:xfrm flipH="1">
              <a:off x="2953451" y="4591582"/>
              <a:ext cx="104744" cy="583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1EB098DE-C869-4E7C-B921-574C2618ADA4}"/>
                </a:ext>
              </a:extLst>
            </p:cNvPr>
            <p:cNvCxnSpPr>
              <a:cxnSpLocks/>
              <a:stCxn id="15" idx="5"/>
              <a:endCxn id="20" idx="0"/>
            </p:cNvCxnSpPr>
            <p:nvPr/>
          </p:nvCxnSpPr>
          <p:spPr>
            <a:xfrm>
              <a:off x="3314596" y="4591582"/>
              <a:ext cx="98044" cy="583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73B610C6-1BB9-4FD6-962D-E64D25B296DE}"/>
                </a:ext>
              </a:extLst>
            </p:cNvPr>
            <p:cNvCxnSpPr>
              <a:stCxn id="20" idx="3"/>
              <a:endCxn id="21" idx="0"/>
            </p:cNvCxnSpPr>
            <p:nvPr/>
          </p:nvCxnSpPr>
          <p:spPr>
            <a:xfrm flipH="1">
              <a:off x="3231336" y="4959387"/>
              <a:ext cx="53103" cy="583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2368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78F27A4-E093-4FB7-92A0-726A0B71FBD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15914" y="1105797"/>
            <a:ext cx="8512175" cy="5278961"/>
          </a:xfrm>
        </p:spPr>
        <p:txBody>
          <a:bodyPr>
            <a:normAutofit/>
          </a:bodyPr>
          <a:lstStyle/>
          <a:p>
            <a:r>
              <a:rPr lang="en-US" altLang="ko-KR" dirty="0"/>
              <a:t>Main</a:t>
            </a:r>
            <a:r>
              <a:rPr lang="ko-KR" altLang="en-US" dirty="0"/>
              <a:t>을 건드리지 말고 그대로 구현한 코드를 실행시키면 됩니다</a:t>
            </a:r>
            <a:r>
              <a:rPr lang="en-US" altLang="ko-KR" dirty="0"/>
              <a:t>.	</a:t>
            </a:r>
          </a:p>
          <a:p>
            <a:pPr lvl="1"/>
            <a:r>
              <a:rPr lang="ko-KR" altLang="en-US" dirty="0"/>
              <a:t>예제 데이터가 포함되어 있고</a:t>
            </a:r>
            <a:r>
              <a:rPr lang="en-US" altLang="ko-KR" dirty="0"/>
              <a:t>, </a:t>
            </a:r>
            <a:r>
              <a:rPr lang="ko-KR" altLang="en-US" dirty="0"/>
              <a:t>출력된 값을 바탕으로 확인하면 됩니다</a:t>
            </a:r>
            <a:r>
              <a:rPr lang="en-US" altLang="ko-KR" dirty="0"/>
              <a:t>.</a:t>
            </a:r>
          </a:p>
          <a:p>
            <a:r>
              <a:rPr lang="ko-KR" altLang="en-US" strike="sngStrike" dirty="0"/>
              <a:t>필수 </a:t>
            </a:r>
            <a:r>
              <a:rPr lang="en-US" altLang="ko-KR" strike="sngStrike" dirty="0"/>
              <a:t>operation </a:t>
            </a:r>
            <a:r>
              <a:rPr lang="ko-KR" altLang="en-US" strike="sngStrike" dirty="0"/>
              <a:t>같은 경우에는 구현 성공</a:t>
            </a:r>
            <a:r>
              <a:rPr lang="en-US" altLang="ko-KR" strike="sngStrike" dirty="0"/>
              <a:t>/</a:t>
            </a:r>
            <a:r>
              <a:rPr lang="ko-KR" altLang="en-US" strike="sngStrike" dirty="0"/>
              <a:t>실패 여부가 출력됩니다</a:t>
            </a:r>
            <a:r>
              <a:rPr lang="en-US" altLang="ko-KR" strike="sngStrike" dirty="0"/>
              <a:t>.</a:t>
            </a:r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이번엔 제공되지 않습니다</a:t>
            </a:r>
            <a:r>
              <a:rPr lang="en-US" altLang="ko-KR" dirty="0"/>
              <a:t>. </a:t>
            </a:r>
            <a:r>
              <a:rPr lang="ko-KR" altLang="en-US" dirty="0"/>
              <a:t>출력 예시만 맞으시면 됩니다</a:t>
            </a:r>
            <a:r>
              <a:rPr lang="en-US" altLang="ko-KR" dirty="0"/>
              <a:t>.)</a:t>
            </a:r>
          </a:p>
          <a:p>
            <a:r>
              <a:rPr lang="ko-KR" altLang="en-US" dirty="0"/>
              <a:t>전체 </a:t>
            </a:r>
            <a:r>
              <a:rPr lang="en-US" altLang="ko-KR" dirty="0"/>
              <a:t>operation </a:t>
            </a:r>
            <a:r>
              <a:rPr lang="ko-KR" altLang="en-US" dirty="0"/>
              <a:t>같은 경우에는 예외 케이스도 고려해야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제출할 때는</a:t>
            </a:r>
            <a:r>
              <a:rPr lang="en-US" altLang="ko-KR" dirty="0"/>
              <a:t> </a:t>
            </a:r>
            <a:r>
              <a:rPr lang="ko-KR" altLang="en-US" dirty="0"/>
              <a:t>파일 </a:t>
            </a:r>
            <a:r>
              <a:rPr lang="en-US" altLang="ko-KR" dirty="0"/>
              <a:t>1</a:t>
            </a:r>
            <a:r>
              <a:rPr lang="ko-KR" altLang="en-US" dirty="0"/>
              <a:t>가지만 제출하시면 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파일의 </a:t>
            </a:r>
            <a:r>
              <a:rPr lang="en-US" altLang="ko-KR" dirty="0"/>
              <a:t>1) </a:t>
            </a:r>
            <a:r>
              <a:rPr lang="ko-KR" altLang="en-US" dirty="0"/>
              <a:t>파일명 </a:t>
            </a:r>
            <a:r>
              <a:rPr lang="en-US" altLang="ko-KR" dirty="0"/>
              <a:t>2) class</a:t>
            </a:r>
            <a:r>
              <a:rPr lang="ko-KR" altLang="en-US" dirty="0"/>
              <a:t>명 </a:t>
            </a:r>
            <a:r>
              <a:rPr lang="en-US" altLang="ko-KR" dirty="0"/>
              <a:t>3) </a:t>
            </a:r>
            <a:r>
              <a:rPr lang="ko-KR" altLang="en-US" dirty="0"/>
              <a:t>생성자명을 바꿔서 제출해주시기 바랍니다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BinarySearchTree.java</a:t>
            </a:r>
          </a:p>
          <a:p>
            <a:pPr marL="933750" lvl="2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BinarySearchTree.java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/>
              <a:t>BinarySearchTree</a:t>
            </a:r>
            <a:r>
              <a:rPr lang="ko-KR" altLang="en-US" dirty="0"/>
              <a:t>학번</a:t>
            </a:r>
            <a:r>
              <a:rPr lang="en-US" altLang="ko-KR" dirty="0"/>
              <a:t>.java</a:t>
            </a:r>
          </a:p>
          <a:p>
            <a:pPr marL="933750" lvl="2" indent="-285750">
              <a:buFont typeface="Wingdings" panose="05000000000000000000" pitchFamily="2" charset="2"/>
              <a:buChar char="Ø"/>
            </a:pPr>
            <a:r>
              <a:rPr lang="en-US" altLang="ko-KR" dirty="0" err="1"/>
              <a:t>BinarySearchTree</a:t>
            </a:r>
            <a:r>
              <a:rPr lang="en-US" altLang="ko-KR" dirty="0"/>
              <a:t> Queue </a:t>
            </a:r>
            <a:r>
              <a:rPr lang="en-US" altLang="ko-KR" dirty="0">
                <a:sym typeface="Wingdings" panose="05000000000000000000" pitchFamily="2" charset="2"/>
              </a:rPr>
              <a:t> Class </a:t>
            </a:r>
            <a:r>
              <a:rPr lang="en-US" altLang="ko-KR" dirty="0" err="1"/>
              <a:t>BinarySearchTree</a:t>
            </a:r>
            <a:r>
              <a:rPr lang="ko-KR" altLang="en-US" dirty="0">
                <a:sym typeface="Wingdings" panose="05000000000000000000" pitchFamily="2" charset="2"/>
              </a:rPr>
              <a:t>학번</a:t>
            </a:r>
            <a:r>
              <a:rPr lang="en-US" altLang="ko-KR" dirty="0"/>
              <a:t>.java</a:t>
            </a:r>
          </a:p>
          <a:p>
            <a:pPr marL="933750" lvl="2" indent="-285750">
              <a:buFont typeface="Wingdings" panose="05000000000000000000" pitchFamily="2" charset="2"/>
              <a:buChar char="Ø"/>
            </a:pP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생성자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en-US" altLang="ko-KR" dirty="0" err="1"/>
              <a:t>BinarySearchTree</a:t>
            </a:r>
            <a:r>
              <a:rPr lang="en-US" altLang="ko-KR" dirty="0">
                <a:sym typeface="Wingdings" panose="05000000000000000000" pitchFamily="2" charset="2"/>
              </a:rPr>
              <a:t>()  </a:t>
            </a:r>
            <a:r>
              <a:rPr lang="en-US" altLang="ko-KR" dirty="0" err="1"/>
              <a:t>BinarySearchTree</a:t>
            </a:r>
            <a:r>
              <a:rPr lang="ko-KR" altLang="en-US" dirty="0">
                <a:sym typeface="Wingdings" panose="05000000000000000000" pitchFamily="2" charset="2"/>
              </a:rPr>
              <a:t>학번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</a:p>
          <a:p>
            <a:pPr lvl="1"/>
            <a:r>
              <a:rPr lang="en-US" altLang="ko-KR" dirty="0"/>
              <a:t>Eclipse </a:t>
            </a:r>
            <a:r>
              <a:rPr lang="ko-KR" altLang="en-US" dirty="0"/>
              <a:t>쓰시는 분들은 </a:t>
            </a:r>
            <a:r>
              <a:rPr lang="en-US" altLang="ko-KR" dirty="0"/>
              <a:t>java </a:t>
            </a:r>
            <a:r>
              <a:rPr lang="ko-KR" altLang="en-US" dirty="0"/>
              <a:t>파일 </a:t>
            </a:r>
            <a:r>
              <a:rPr lang="ko-KR" altLang="en-US" dirty="0" err="1"/>
              <a:t>우클릭</a:t>
            </a:r>
            <a:r>
              <a:rPr lang="ko-KR" altLang="en-US" dirty="0"/>
              <a:t> </a:t>
            </a:r>
            <a:r>
              <a:rPr lang="en-US" altLang="ko-KR" dirty="0"/>
              <a:t>&gt; refactor &gt; rename </a:t>
            </a:r>
            <a:r>
              <a:rPr lang="ko-KR" altLang="en-US" dirty="0"/>
              <a:t>하시면 됩니다</a:t>
            </a:r>
            <a:r>
              <a:rPr lang="en-US" altLang="ko-KR" dirty="0"/>
              <a:t>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3234EE8-646D-4162-B56A-7E54EE06E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490292-51F9-47D7-B964-9DD769CF253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924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6A7D4D6-E140-486A-93C7-727BAFB4BDC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ko-KR" altLang="en-US" dirty="0"/>
              <a:t>제출은 메일</a:t>
            </a:r>
            <a:r>
              <a:rPr lang="en-US" altLang="ko-KR" dirty="0"/>
              <a:t> </a:t>
            </a:r>
            <a:r>
              <a:rPr lang="en-US" altLang="ko-KR" dirty="0">
                <a:hlinkClick r:id="rId2"/>
              </a:rPr>
              <a:t>dreammusic23@hanyang.ac.kr</a:t>
            </a:r>
            <a:r>
              <a:rPr lang="en-US" altLang="ko-KR" dirty="0"/>
              <a:t> </a:t>
            </a:r>
            <a:r>
              <a:rPr lang="ko-KR" altLang="en-US" dirty="0"/>
              <a:t>로 해주세요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제출 형식은 </a:t>
            </a:r>
            <a:r>
              <a:rPr lang="en-US" altLang="ko-KR" dirty="0"/>
              <a:t>“[#4][</a:t>
            </a:r>
            <a:r>
              <a:rPr lang="ko-KR" altLang="en-US" dirty="0"/>
              <a:t>학번</a:t>
            </a:r>
            <a:r>
              <a:rPr lang="en-US" altLang="ko-KR" dirty="0"/>
              <a:t>][</a:t>
            </a:r>
            <a:r>
              <a:rPr lang="ko-KR" altLang="en-US" dirty="0"/>
              <a:t>이름</a:t>
            </a:r>
            <a:r>
              <a:rPr lang="en-US" altLang="ko-KR" dirty="0"/>
              <a:t>] </a:t>
            </a:r>
            <a:r>
              <a:rPr lang="ko-KR" altLang="en-US" dirty="0"/>
              <a:t>자료구조론 과제 제출합니다</a:t>
            </a:r>
            <a:r>
              <a:rPr lang="en-US" altLang="ko-KR" dirty="0"/>
              <a:t>.”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ex) [#4][2019239209][</a:t>
            </a:r>
            <a:r>
              <a:rPr lang="ko-KR" altLang="en-US" dirty="0"/>
              <a:t>김수형</a:t>
            </a:r>
            <a:r>
              <a:rPr lang="en-US" altLang="ko-KR" dirty="0"/>
              <a:t>] </a:t>
            </a:r>
            <a:r>
              <a:rPr lang="ko-KR" altLang="en-US" dirty="0"/>
              <a:t>자료구조론 과제 제출합니다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제출 기한은 </a:t>
            </a:r>
            <a:r>
              <a:rPr lang="en-US" altLang="ko-KR" dirty="0"/>
              <a:t>~5/28 (</a:t>
            </a:r>
            <a:r>
              <a:rPr lang="ko-KR" altLang="en-US" dirty="0"/>
              <a:t>목</a:t>
            </a:r>
            <a:r>
              <a:rPr lang="en-US" altLang="ko-KR" dirty="0"/>
              <a:t>) 23:59 </a:t>
            </a:r>
            <a:r>
              <a:rPr lang="ko-KR" altLang="en-US" dirty="0"/>
              <a:t>까지 입니다</a:t>
            </a:r>
            <a:r>
              <a:rPr lang="en-US" altLang="ko-KR" dirty="0"/>
              <a:t>. (</a:t>
            </a:r>
            <a:r>
              <a:rPr lang="ko-KR" altLang="en-US" dirty="0"/>
              <a:t>기한 </a:t>
            </a:r>
            <a:r>
              <a:rPr lang="en-US" altLang="ko-KR" dirty="0"/>
              <a:t>2</a:t>
            </a:r>
            <a:r>
              <a:rPr lang="ko-KR" altLang="en-US" dirty="0"/>
              <a:t>주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b="1" dirty="0">
                <a:solidFill>
                  <a:srgbClr val="FF0000"/>
                </a:solidFill>
              </a:rPr>
              <a:t>늦으면 안 받으니까 미리 업로드 해주세요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57AD7B5-A9AA-4E0F-B44C-59DAB5C35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BBAEF5-4461-43F4-A15E-BE7806F89D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375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0810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C6BD5A0-D557-4FC7-8753-7A7086E46A9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15914" y="1105797"/>
            <a:ext cx="8512175" cy="4970809"/>
          </a:xfrm>
        </p:spPr>
        <p:txBody>
          <a:bodyPr/>
          <a:lstStyle/>
          <a:p>
            <a:r>
              <a:rPr lang="en-US" altLang="ko-KR" dirty="0"/>
              <a:t>Binary</a:t>
            </a:r>
            <a:r>
              <a:rPr lang="ko-KR" altLang="en-US" dirty="0"/>
              <a:t> </a:t>
            </a:r>
            <a:r>
              <a:rPr lang="en-US" altLang="ko-KR" dirty="0"/>
              <a:t>Search</a:t>
            </a:r>
            <a:r>
              <a:rPr lang="ko-KR" altLang="en-US" dirty="0"/>
              <a:t> </a:t>
            </a:r>
            <a:r>
              <a:rPr lang="en-US" altLang="ko-KR" dirty="0"/>
              <a:t>Tree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이하 </a:t>
            </a:r>
            <a:r>
              <a:rPr lang="en-US" altLang="ko-KR" dirty="0"/>
              <a:t>BST)</a:t>
            </a:r>
          </a:p>
          <a:p>
            <a:pPr lvl="1"/>
            <a:r>
              <a:rPr lang="ko-KR" altLang="en-US" dirty="0"/>
              <a:t>자식이 </a:t>
            </a:r>
            <a:r>
              <a:rPr lang="en-US" altLang="ko-KR" dirty="0"/>
              <a:t>2</a:t>
            </a:r>
            <a:r>
              <a:rPr lang="ko-KR" altLang="en-US" dirty="0"/>
              <a:t>개인 </a:t>
            </a:r>
            <a:r>
              <a:rPr lang="en-US" altLang="ko-KR" dirty="0"/>
              <a:t>Tree </a:t>
            </a:r>
            <a:r>
              <a:rPr lang="ko-KR" altLang="en-US" dirty="0"/>
              <a:t>구조 </a:t>
            </a:r>
            <a:r>
              <a:rPr lang="en-US" altLang="ko-KR" dirty="0"/>
              <a:t>(Binary Tree)</a:t>
            </a:r>
          </a:p>
          <a:p>
            <a:pPr marL="933750" lvl="2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왼쪽 자식은 </a:t>
            </a:r>
            <a:r>
              <a:rPr lang="en-US" altLang="ko-KR" dirty="0"/>
              <a:t>left, </a:t>
            </a:r>
            <a:r>
              <a:rPr lang="ko-KR" altLang="en-US" dirty="0"/>
              <a:t>오른쪽 자식은 </a:t>
            </a:r>
            <a:r>
              <a:rPr lang="en-US" altLang="ko-KR" dirty="0"/>
              <a:t>right, </a:t>
            </a:r>
            <a:r>
              <a:rPr lang="ko-KR" altLang="en-US" dirty="0"/>
              <a:t>부모는 </a:t>
            </a:r>
            <a:r>
              <a:rPr lang="en-US" altLang="ko-KR" dirty="0"/>
              <a:t>parent node</a:t>
            </a:r>
            <a:r>
              <a:rPr lang="ko-KR" altLang="en-US" dirty="0"/>
              <a:t>로 칭함</a:t>
            </a:r>
            <a:endParaRPr lang="en-US" altLang="ko-KR" dirty="0"/>
          </a:p>
          <a:p>
            <a:pPr lvl="1"/>
            <a:r>
              <a:rPr lang="ko-KR" altLang="en-US" dirty="0"/>
              <a:t>작은 값은 왼쪽으로</a:t>
            </a:r>
            <a:r>
              <a:rPr lang="en-US" altLang="ko-KR" dirty="0"/>
              <a:t>, </a:t>
            </a:r>
            <a:r>
              <a:rPr lang="ko-KR" altLang="en-US" dirty="0"/>
              <a:t>큰 값은 오른쪽으로 유지하는 구조</a:t>
            </a:r>
            <a:endParaRPr lang="en-US" altLang="ko-KR" dirty="0"/>
          </a:p>
          <a:p>
            <a:pPr lvl="2"/>
            <a:r>
              <a:rPr lang="ko-KR" altLang="en-US" dirty="0"/>
              <a:t>오른쪽 그림처럼 </a:t>
            </a:r>
            <a:r>
              <a:rPr lang="en-US" altLang="ko-KR" dirty="0"/>
              <a:t>3 &lt; 6</a:t>
            </a:r>
            <a:r>
              <a:rPr lang="ko-KR" altLang="en-US" dirty="0"/>
              <a:t>이므로 </a:t>
            </a:r>
            <a:r>
              <a:rPr lang="en-US" altLang="ko-KR" dirty="0"/>
              <a:t>3</a:t>
            </a:r>
            <a:r>
              <a:rPr lang="ko-KR" altLang="en-US" dirty="0"/>
              <a:t>이 </a:t>
            </a:r>
            <a:r>
              <a:rPr lang="en-US" altLang="ko-KR" dirty="0"/>
              <a:t>6</a:t>
            </a:r>
            <a:r>
              <a:rPr lang="ko-KR" altLang="en-US" dirty="0"/>
              <a:t>의 왼쪽으로 </a:t>
            </a:r>
            <a:r>
              <a:rPr lang="ko-KR" altLang="en-US" dirty="0" err="1"/>
              <a:t>들어감</a:t>
            </a:r>
            <a:endParaRPr lang="en-US" altLang="ko-KR" dirty="0"/>
          </a:p>
          <a:p>
            <a:pPr lvl="2"/>
            <a:r>
              <a:rPr lang="en-US" altLang="ko-KR" dirty="0"/>
              <a:t>6 &lt; 8</a:t>
            </a:r>
            <a:r>
              <a:rPr lang="ko-KR" altLang="en-US" dirty="0"/>
              <a:t>이므로 </a:t>
            </a:r>
            <a:r>
              <a:rPr lang="en-US" altLang="ko-KR" dirty="0"/>
              <a:t>8</a:t>
            </a:r>
            <a:r>
              <a:rPr lang="ko-KR" altLang="en-US" dirty="0"/>
              <a:t>이 </a:t>
            </a:r>
            <a:r>
              <a:rPr lang="en-US" altLang="ko-KR" dirty="0"/>
              <a:t>6</a:t>
            </a:r>
            <a:r>
              <a:rPr lang="ko-KR" altLang="en-US" dirty="0"/>
              <a:t>의 오른쪽으로 </a:t>
            </a:r>
            <a:r>
              <a:rPr lang="ko-KR" altLang="en-US" dirty="0" err="1"/>
              <a:t>들어감</a:t>
            </a:r>
            <a:endParaRPr lang="en-US" altLang="ko-KR" dirty="0"/>
          </a:p>
          <a:p>
            <a:pPr lvl="1"/>
            <a:r>
              <a:rPr lang="ko-KR" altLang="en-US" dirty="0"/>
              <a:t>아래는 설명에서 계속 쓰일 </a:t>
            </a:r>
            <a:r>
              <a:rPr lang="en-US" altLang="ko-KR" dirty="0"/>
              <a:t>BST</a:t>
            </a:r>
            <a:r>
              <a:rPr lang="ko-KR" altLang="en-US" dirty="0"/>
              <a:t>의 예시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A9AE6D3-CD0A-427E-92A0-FA101718C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Binary Search Tree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2577E9-15BC-423F-81EB-62B0BE6FA16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B070054-42F8-4EA6-AFE6-5DBB97045A97}"/>
              </a:ext>
            </a:extLst>
          </p:cNvPr>
          <p:cNvGrpSpPr/>
          <p:nvPr/>
        </p:nvGrpSpPr>
        <p:grpSpPr>
          <a:xfrm>
            <a:off x="7206975" y="1105336"/>
            <a:ext cx="1830939" cy="1043063"/>
            <a:chOff x="7076253" y="1033052"/>
            <a:chExt cx="1830939" cy="1043063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91BE45B8-9149-4BEC-BB74-589C0B1FCFFB}"/>
                </a:ext>
              </a:extLst>
            </p:cNvPr>
            <p:cNvGrpSpPr/>
            <p:nvPr/>
          </p:nvGrpSpPr>
          <p:grpSpPr>
            <a:xfrm>
              <a:off x="7416801" y="1105336"/>
              <a:ext cx="1087821" cy="891210"/>
              <a:chOff x="8552792" y="1292772"/>
              <a:chExt cx="1087821" cy="891210"/>
            </a:xfrm>
          </p:grpSpPr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581A017F-86B5-414C-8D81-FBFAA70FBDE2}"/>
                  </a:ext>
                </a:extLst>
              </p:cNvPr>
              <p:cNvSpPr/>
              <p:nvPr/>
            </p:nvSpPr>
            <p:spPr>
              <a:xfrm>
                <a:off x="8915399" y="1292772"/>
                <a:ext cx="362607" cy="362607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</a:t>
                </a:r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3D454380-4BB3-4232-98AA-D18BA9A129D3}"/>
                  </a:ext>
                </a:extLst>
              </p:cNvPr>
              <p:cNvSpPr/>
              <p:nvPr/>
            </p:nvSpPr>
            <p:spPr>
              <a:xfrm>
                <a:off x="8552792" y="1821375"/>
                <a:ext cx="362607" cy="362607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L</a:t>
                </a: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DB6F1442-129E-4E24-BF5B-DFF6CEC803D0}"/>
                  </a:ext>
                </a:extLst>
              </p:cNvPr>
              <p:cNvSpPr/>
              <p:nvPr/>
            </p:nvSpPr>
            <p:spPr>
              <a:xfrm>
                <a:off x="9278006" y="1821375"/>
                <a:ext cx="362607" cy="362607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</a:t>
                </a:r>
              </a:p>
            </p:txBody>
          </p:sp>
          <p:cxnSp>
            <p:nvCxnSpPr>
              <p:cNvPr id="8" name="연결선: 꺾임 7">
                <a:extLst>
                  <a:ext uri="{FF2B5EF4-FFF2-40B4-BE49-F238E27FC236}">
                    <a16:creationId xmlns:a16="http://schemas.microsoft.com/office/drawing/2014/main" id="{0C63B58B-A109-4E7C-9D39-E1FA0C49F33C}"/>
                  </a:ext>
                </a:extLst>
              </p:cNvPr>
              <p:cNvCxnSpPr>
                <a:cxnSpLocks/>
                <a:stCxn id="6" idx="2"/>
                <a:endCxn id="41" idx="0"/>
              </p:cNvCxnSpPr>
              <p:nvPr/>
            </p:nvCxnSpPr>
            <p:spPr>
              <a:xfrm rot="10800000" flipV="1">
                <a:off x="8734097" y="1474075"/>
                <a:ext cx="181303" cy="347299"/>
              </a:xfrm>
              <a:prstGeom prst="bentConnector2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연결선: 꺾임 9">
                <a:extLst>
                  <a:ext uri="{FF2B5EF4-FFF2-40B4-BE49-F238E27FC236}">
                    <a16:creationId xmlns:a16="http://schemas.microsoft.com/office/drawing/2014/main" id="{5CEA93E3-8381-4FF0-9894-8CF9903DE73E}"/>
                  </a:ext>
                </a:extLst>
              </p:cNvPr>
              <p:cNvCxnSpPr>
                <a:stCxn id="6" idx="6"/>
                <a:endCxn id="42" idx="0"/>
              </p:cNvCxnSpPr>
              <p:nvPr/>
            </p:nvCxnSpPr>
            <p:spPr>
              <a:xfrm>
                <a:off x="9278006" y="1474076"/>
                <a:ext cx="181304" cy="347299"/>
              </a:xfrm>
              <a:prstGeom prst="bentConnector2">
                <a:avLst/>
              </a:prstGeom>
              <a:ln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연결선: 꺾임 26">
                <a:extLst>
                  <a:ext uri="{FF2B5EF4-FFF2-40B4-BE49-F238E27FC236}">
                    <a16:creationId xmlns:a16="http://schemas.microsoft.com/office/drawing/2014/main" id="{D9B0B157-6FCE-4F99-A600-8779A969CC7A}"/>
                  </a:ext>
                </a:extLst>
              </p:cNvPr>
              <p:cNvCxnSpPr>
                <a:stCxn id="41" idx="6"/>
                <a:endCxn id="6" idx="4"/>
              </p:cNvCxnSpPr>
              <p:nvPr/>
            </p:nvCxnSpPr>
            <p:spPr>
              <a:xfrm flipV="1">
                <a:off x="8915399" y="1655379"/>
                <a:ext cx="181304" cy="347300"/>
              </a:xfrm>
              <a:prstGeom prst="bentConnector2">
                <a:avLst/>
              </a:prstGeom>
              <a:ln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연결선: 꺾임 28">
                <a:extLst>
                  <a:ext uri="{FF2B5EF4-FFF2-40B4-BE49-F238E27FC236}">
                    <a16:creationId xmlns:a16="http://schemas.microsoft.com/office/drawing/2014/main" id="{65326B1E-A8DD-4783-A21A-3F9234F9EB62}"/>
                  </a:ext>
                </a:extLst>
              </p:cNvPr>
              <p:cNvCxnSpPr>
                <a:stCxn id="42" idx="2"/>
                <a:endCxn id="6" idx="4"/>
              </p:cNvCxnSpPr>
              <p:nvPr/>
            </p:nvCxnSpPr>
            <p:spPr>
              <a:xfrm rot="10800000">
                <a:off x="9096704" y="1655379"/>
                <a:ext cx="181303" cy="347300"/>
              </a:xfrm>
              <a:prstGeom prst="bentConnector2">
                <a:avLst/>
              </a:prstGeom>
              <a:ln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03DB790-DE68-405E-BCA3-3C22C5F7A1C0}"/>
                </a:ext>
              </a:extLst>
            </p:cNvPr>
            <p:cNvSpPr txBox="1"/>
            <p:nvPr/>
          </p:nvSpPr>
          <p:spPr>
            <a:xfrm>
              <a:off x="7659988" y="1814505"/>
              <a:ext cx="6014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parent</a:t>
              </a:r>
              <a:endParaRPr lang="ko-KR" altLang="en-US" sz="1100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B245E3A-9983-4EEF-9AE0-C2F6AD91C9EA}"/>
                </a:ext>
              </a:extLst>
            </p:cNvPr>
            <p:cNvSpPr txBox="1"/>
            <p:nvPr/>
          </p:nvSpPr>
          <p:spPr>
            <a:xfrm>
              <a:off x="7076253" y="1033052"/>
              <a:ext cx="79380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Left</a:t>
              </a:r>
              <a:r>
                <a:rPr lang="ko-KR" altLang="en-US" sz="1100" dirty="0"/>
                <a:t> </a:t>
              </a:r>
              <a:r>
                <a:rPr lang="en-US" altLang="ko-KR" sz="1100" dirty="0"/>
                <a:t>child</a:t>
              </a:r>
              <a:endParaRPr lang="ko-KR" altLang="en-US" sz="1100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F104BB9-3363-41B5-9032-97D03D5A41AE}"/>
                </a:ext>
              </a:extLst>
            </p:cNvPr>
            <p:cNvSpPr txBox="1"/>
            <p:nvPr/>
          </p:nvSpPr>
          <p:spPr>
            <a:xfrm>
              <a:off x="8046059" y="1033052"/>
              <a:ext cx="86113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Right</a:t>
              </a:r>
              <a:r>
                <a:rPr lang="ko-KR" altLang="en-US" sz="1100" dirty="0"/>
                <a:t> </a:t>
              </a:r>
              <a:r>
                <a:rPr lang="en-US" altLang="ko-KR" sz="1100" dirty="0"/>
                <a:t>child</a:t>
              </a:r>
              <a:endParaRPr lang="ko-KR" altLang="en-US" sz="1100" dirty="0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A44DF328-BC8F-404C-BE5C-D4F9DA1C3D92}"/>
              </a:ext>
            </a:extLst>
          </p:cNvPr>
          <p:cNvGrpSpPr/>
          <p:nvPr/>
        </p:nvGrpSpPr>
        <p:grpSpPr>
          <a:xfrm>
            <a:off x="7545266" y="2314396"/>
            <a:ext cx="1087821" cy="891210"/>
            <a:chOff x="6300319" y="2639505"/>
            <a:chExt cx="1087821" cy="891210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E4EDB2D5-C0C8-4C1D-BCDA-2BFCF73AF08D}"/>
                </a:ext>
              </a:extLst>
            </p:cNvPr>
            <p:cNvSpPr/>
            <p:nvPr/>
          </p:nvSpPr>
          <p:spPr>
            <a:xfrm>
              <a:off x="6662926" y="2639505"/>
              <a:ext cx="362607" cy="362607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CC9F5AA3-3853-4ABF-8555-EA87BDC303AF}"/>
                </a:ext>
              </a:extLst>
            </p:cNvPr>
            <p:cNvSpPr/>
            <p:nvPr/>
          </p:nvSpPr>
          <p:spPr>
            <a:xfrm>
              <a:off x="6300319" y="3168108"/>
              <a:ext cx="362607" cy="362607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D102AAE2-B164-47E9-9142-531304F7E59C}"/>
                </a:ext>
              </a:extLst>
            </p:cNvPr>
            <p:cNvSpPr/>
            <p:nvPr/>
          </p:nvSpPr>
          <p:spPr>
            <a:xfrm>
              <a:off x="7025533" y="3168108"/>
              <a:ext cx="362607" cy="362607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9289C2D0-37FB-448F-9730-B1ADF2B5FCC2}"/>
                </a:ext>
              </a:extLst>
            </p:cNvPr>
            <p:cNvCxnSpPr>
              <a:cxnSpLocks/>
              <a:stCxn id="80" idx="3"/>
              <a:endCxn id="88" idx="0"/>
            </p:cNvCxnSpPr>
            <p:nvPr/>
          </p:nvCxnSpPr>
          <p:spPr>
            <a:xfrm flipH="1">
              <a:off x="6481623" y="2949009"/>
              <a:ext cx="234406" cy="2190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A5A944C0-C23C-40FB-8259-DBAA58BC5C10}"/>
                </a:ext>
              </a:extLst>
            </p:cNvPr>
            <p:cNvCxnSpPr>
              <a:stCxn id="80" idx="5"/>
              <a:endCxn id="89" idx="0"/>
            </p:cNvCxnSpPr>
            <p:nvPr/>
          </p:nvCxnSpPr>
          <p:spPr>
            <a:xfrm>
              <a:off x="6972430" y="2949009"/>
              <a:ext cx="234407" cy="2190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D16BA99-A756-4BFE-BCE9-A506DC6EFA95}"/>
                </a:ext>
              </a:extLst>
            </p:cNvPr>
            <p:cNvSpPr txBox="1"/>
            <p:nvPr/>
          </p:nvSpPr>
          <p:spPr>
            <a:xfrm>
              <a:off x="6356432" y="27727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&lt;</a:t>
              </a:r>
              <a:endParaRPr lang="ko-KR" altLang="en-US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0C21AA9-D3C6-43E2-BBA5-522143D322D5}"/>
                </a:ext>
              </a:extLst>
            </p:cNvPr>
            <p:cNvSpPr txBox="1"/>
            <p:nvPr/>
          </p:nvSpPr>
          <p:spPr>
            <a:xfrm>
              <a:off x="7022523" y="27727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&lt;</a:t>
              </a:r>
              <a:endParaRPr lang="ko-KR" altLang="en-US" dirty="0"/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5B8AEEC1-84D8-4F33-A974-236ECE447A97}"/>
              </a:ext>
            </a:extLst>
          </p:cNvPr>
          <p:cNvGrpSpPr/>
          <p:nvPr/>
        </p:nvGrpSpPr>
        <p:grpSpPr>
          <a:xfrm>
            <a:off x="2202039" y="3605771"/>
            <a:ext cx="4360801" cy="2186035"/>
            <a:chOff x="2282250" y="3194260"/>
            <a:chExt cx="4360801" cy="2186035"/>
          </a:xfrm>
        </p:grpSpPr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33D5582D-3B6D-4A3A-9086-AA6E9665863C}"/>
                </a:ext>
              </a:extLst>
            </p:cNvPr>
            <p:cNvSpPr/>
            <p:nvPr/>
          </p:nvSpPr>
          <p:spPr>
            <a:xfrm>
              <a:off x="4478914" y="3194260"/>
              <a:ext cx="362607" cy="3626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44</a:t>
              </a:r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027B58D3-CB4F-41CB-B9CC-EEAC130DD021}"/>
                </a:ext>
              </a:extLst>
            </p:cNvPr>
            <p:cNvSpPr/>
            <p:nvPr/>
          </p:nvSpPr>
          <p:spPr>
            <a:xfrm>
              <a:off x="3258074" y="3562238"/>
              <a:ext cx="362607" cy="3626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6C73F70D-6ABD-4B22-AEBB-F2043EAD69B2}"/>
                </a:ext>
              </a:extLst>
            </p:cNvPr>
            <p:cNvSpPr/>
            <p:nvPr/>
          </p:nvSpPr>
          <p:spPr>
            <a:xfrm>
              <a:off x="5699754" y="3556867"/>
              <a:ext cx="362607" cy="3626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78</a:t>
              </a:r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DC5BA66A-D278-482C-88A3-6FB9ECC64C4D}"/>
                </a:ext>
              </a:extLst>
            </p:cNvPr>
            <p:cNvSpPr/>
            <p:nvPr/>
          </p:nvSpPr>
          <p:spPr>
            <a:xfrm>
              <a:off x="6280444" y="3919473"/>
              <a:ext cx="362607" cy="3626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88</a:t>
              </a:r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3343524F-D994-4F73-9FCA-44B1175FFE00}"/>
                </a:ext>
              </a:extLst>
            </p:cNvPr>
            <p:cNvSpPr/>
            <p:nvPr/>
          </p:nvSpPr>
          <p:spPr>
            <a:xfrm>
              <a:off x="5117408" y="3919473"/>
              <a:ext cx="362607" cy="3626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50</a:t>
              </a:r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118B1C49-20BE-4FA5-94E1-24ADDEB96349}"/>
                </a:ext>
              </a:extLst>
            </p:cNvPr>
            <p:cNvSpPr/>
            <p:nvPr/>
          </p:nvSpPr>
          <p:spPr>
            <a:xfrm>
              <a:off x="5485161" y="4282079"/>
              <a:ext cx="362607" cy="3626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62</a:t>
              </a:r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5D066583-33E0-441A-A8A6-65FD6AF52D55}"/>
                </a:ext>
              </a:extLst>
            </p:cNvPr>
            <p:cNvSpPr/>
            <p:nvPr/>
          </p:nvSpPr>
          <p:spPr>
            <a:xfrm>
              <a:off x="4757653" y="4282079"/>
              <a:ext cx="362607" cy="3626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48</a:t>
              </a:r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D283EF9B-71C4-4633-A2DC-B09F58529CF0}"/>
                </a:ext>
              </a:extLst>
            </p:cNvPr>
            <p:cNvSpPr/>
            <p:nvPr/>
          </p:nvSpPr>
          <p:spPr>
            <a:xfrm>
              <a:off x="2643644" y="3921491"/>
              <a:ext cx="362607" cy="3626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D4FA11E5-AEB0-455A-BA83-ABB2E619C058}"/>
                </a:ext>
              </a:extLst>
            </p:cNvPr>
            <p:cNvSpPr/>
            <p:nvPr/>
          </p:nvSpPr>
          <p:spPr>
            <a:xfrm>
              <a:off x="3872532" y="3919473"/>
              <a:ext cx="362607" cy="3626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32</a:t>
              </a:r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C71F54C6-03ED-43E6-B7FE-09D5664AFDD7}"/>
                </a:ext>
              </a:extLst>
            </p:cNvPr>
            <p:cNvSpPr/>
            <p:nvPr/>
          </p:nvSpPr>
          <p:spPr>
            <a:xfrm>
              <a:off x="3005092" y="4282078"/>
              <a:ext cx="362607" cy="3626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97094A57-04CE-45AA-95BC-2C86E256832C}"/>
                </a:ext>
              </a:extLst>
            </p:cNvPr>
            <p:cNvSpPr/>
            <p:nvPr/>
          </p:nvSpPr>
          <p:spPr>
            <a:xfrm>
              <a:off x="3511084" y="4282077"/>
              <a:ext cx="362607" cy="3626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21E4981B-A563-4628-A8A3-DC45BE93F188}"/>
                </a:ext>
              </a:extLst>
            </p:cNvPr>
            <p:cNvSpPr/>
            <p:nvPr/>
          </p:nvSpPr>
          <p:spPr>
            <a:xfrm>
              <a:off x="2282250" y="4287276"/>
              <a:ext cx="362607" cy="3626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171FE330-6DF7-4CCB-B996-374F53BF9856}"/>
                </a:ext>
              </a:extLst>
            </p:cNvPr>
            <p:cNvSpPr/>
            <p:nvPr/>
          </p:nvSpPr>
          <p:spPr>
            <a:xfrm>
              <a:off x="4232296" y="4282076"/>
              <a:ext cx="362607" cy="3626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36</a:t>
              </a:r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0CA117B4-AF70-492A-9A74-B5469DA96598}"/>
                </a:ext>
              </a:extLst>
            </p:cNvPr>
            <p:cNvSpPr/>
            <p:nvPr/>
          </p:nvSpPr>
          <p:spPr>
            <a:xfrm>
              <a:off x="2772147" y="4649883"/>
              <a:ext cx="362607" cy="3626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16A3EB18-9EE8-4EBD-B54C-61BD8193CCD0}"/>
                </a:ext>
              </a:extLst>
            </p:cNvPr>
            <p:cNvSpPr/>
            <p:nvPr/>
          </p:nvSpPr>
          <p:spPr>
            <a:xfrm>
              <a:off x="3231336" y="4649883"/>
              <a:ext cx="362607" cy="3626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6E73DD88-EABC-47DD-8E15-754D5B532F56}"/>
                </a:ext>
              </a:extLst>
            </p:cNvPr>
            <p:cNvSpPr/>
            <p:nvPr/>
          </p:nvSpPr>
          <p:spPr>
            <a:xfrm>
              <a:off x="3050032" y="5017688"/>
              <a:ext cx="362607" cy="3626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16</a:t>
              </a:r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457D52D4-EEB5-4A77-BD13-327DAA312977}"/>
                </a:ext>
              </a:extLst>
            </p:cNvPr>
            <p:cNvCxnSpPr>
              <a:cxnSpLocks/>
              <a:stCxn id="96" idx="2"/>
              <a:endCxn id="103" idx="7"/>
            </p:cNvCxnSpPr>
            <p:nvPr/>
          </p:nvCxnSpPr>
          <p:spPr>
            <a:xfrm flipH="1">
              <a:off x="3567578" y="3375564"/>
              <a:ext cx="911336" cy="2397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77299B79-0640-41D3-8BDE-D015A8BDA0BA}"/>
                </a:ext>
              </a:extLst>
            </p:cNvPr>
            <p:cNvCxnSpPr>
              <a:cxnSpLocks/>
              <a:stCxn id="96" idx="6"/>
              <a:endCxn id="104" idx="1"/>
            </p:cNvCxnSpPr>
            <p:nvPr/>
          </p:nvCxnSpPr>
          <p:spPr>
            <a:xfrm>
              <a:off x="4841521" y="3375564"/>
              <a:ext cx="911336" cy="2344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49693B4F-E34B-4AA2-A0CA-46151AF6BA81}"/>
                </a:ext>
              </a:extLst>
            </p:cNvPr>
            <p:cNvCxnSpPr>
              <a:stCxn id="103" idx="2"/>
              <a:endCxn id="109" idx="0"/>
            </p:cNvCxnSpPr>
            <p:nvPr/>
          </p:nvCxnSpPr>
          <p:spPr>
            <a:xfrm flipH="1">
              <a:off x="2824948" y="3743542"/>
              <a:ext cx="433126" cy="1779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1D6D4284-AB5F-45D9-8AD8-CF17B1390ECC}"/>
                </a:ext>
              </a:extLst>
            </p:cNvPr>
            <p:cNvCxnSpPr>
              <a:stCxn id="103" idx="6"/>
              <a:endCxn id="110" idx="0"/>
            </p:cNvCxnSpPr>
            <p:nvPr/>
          </p:nvCxnSpPr>
          <p:spPr>
            <a:xfrm>
              <a:off x="3620681" y="3743542"/>
              <a:ext cx="433155" cy="1759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D097525A-F397-4D19-BD23-0D8F4053D696}"/>
                </a:ext>
              </a:extLst>
            </p:cNvPr>
            <p:cNvCxnSpPr>
              <a:stCxn id="104" idx="2"/>
              <a:endCxn id="106" idx="0"/>
            </p:cNvCxnSpPr>
            <p:nvPr/>
          </p:nvCxnSpPr>
          <p:spPr>
            <a:xfrm flipH="1">
              <a:off x="5298712" y="3738171"/>
              <a:ext cx="401042" cy="1813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900F1A33-25FD-495D-B521-31747214BD69}"/>
                </a:ext>
              </a:extLst>
            </p:cNvPr>
            <p:cNvCxnSpPr>
              <a:stCxn id="104" idx="6"/>
              <a:endCxn id="105" idx="0"/>
            </p:cNvCxnSpPr>
            <p:nvPr/>
          </p:nvCxnSpPr>
          <p:spPr>
            <a:xfrm>
              <a:off x="6062361" y="3738171"/>
              <a:ext cx="399387" cy="1813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13C1762B-889E-4DC0-9CA3-AA75DAA5C7B8}"/>
                </a:ext>
              </a:extLst>
            </p:cNvPr>
            <p:cNvCxnSpPr>
              <a:cxnSpLocks/>
              <a:stCxn id="109" idx="2"/>
              <a:endCxn id="113" idx="0"/>
            </p:cNvCxnSpPr>
            <p:nvPr/>
          </p:nvCxnSpPr>
          <p:spPr>
            <a:xfrm flipH="1">
              <a:off x="2463554" y="4102795"/>
              <a:ext cx="180090" cy="1844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6621B635-A8F2-42C7-8059-4BBF071DD5F9}"/>
                </a:ext>
              </a:extLst>
            </p:cNvPr>
            <p:cNvCxnSpPr>
              <a:stCxn id="109" idx="6"/>
              <a:endCxn id="111" idx="0"/>
            </p:cNvCxnSpPr>
            <p:nvPr/>
          </p:nvCxnSpPr>
          <p:spPr>
            <a:xfrm>
              <a:off x="3006251" y="4102795"/>
              <a:ext cx="180145" cy="1792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0CBF08A3-9690-4338-A48B-F92B293D4409}"/>
                </a:ext>
              </a:extLst>
            </p:cNvPr>
            <p:cNvCxnSpPr>
              <a:stCxn id="110" idx="2"/>
              <a:endCxn id="112" idx="0"/>
            </p:cNvCxnSpPr>
            <p:nvPr/>
          </p:nvCxnSpPr>
          <p:spPr>
            <a:xfrm flipH="1">
              <a:off x="3692388" y="4100777"/>
              <a:ext cx="180144" cy="181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87E75844-C1DB-4893-BC07-90325A700F7C}"/>
                </a:ext>
              </a:extLst>
            </p:cNvPr>
            <p:cNvCxnSpPr>
              <a:stCxn id="110" idx="6"/>
              <a:endCxn id="114" idx="0"/>
            </p:cNvCxnSpPr>
            <p:nvPr/>
          </p:nvCxnSpPr>
          <p:spPr>
            <a:xfrm>
              <a:off x="4235139" y="4100777"/>
              <a:ext cx="178461" cy="1812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98CD874C-C175-4100-A669-AA0637E8FA15}"/>
                </a:ext>
              </a:extLst>
            </p:cNvPr>
            <p:cNvCxnSpPr>
              <a:stCxn id="106" idx="2"/>
              <a:endCxn id="108" idx="0"/>
            </p:cNvCxnSpPr>
            <p:nvPr/>
          </p:nvCxnSpPr>
          <p:spPr>
            <a:xfrm flipH="1">
              <a:off x="4938957" y="4100777"/>
              <a:ext cx="178451" cy="1813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>
              <a:extLst>
                <a:ext uri="{FF2B5EF4-FFF2-40B4-BE49-F238E27FC236}">
                  <a16:creationId xmlns:a16="http://schemas.microsoft.com/office/drawing/2014/main" id="{88D704C2-85F9-4E1C-BBF7-6937FB2B85BF}"/>
                </a:ext>
              </a:extLst>
            </p:cNvPr>
            <p:cNvCxnSpPr>
              <a:stCxn id="106" idx="6"/>
              <a:endCxn id="107" idx="0"/>
            </p:cNvCxnSpPr>
            <p:nvPr/>
          </p:nvCxnSpPr>
          <p:spPr>
            <a:xfrm>
              <a:off x="5480015" y="4100777"/>
              <a:ext cx="186450" cy="1813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58C8111F-DB04-4D74-894A-1F616FEA8456}"/>
                </a:ext>
              </a:extLst>
            </p:cNvPr>
            <p:cNvCxnSpPr>
              <a:cxnSpLocks/>
              <a:stCxn id="111" idx="3"/>
              <a:endCxn id="115" idx="0"/>
            </p:cNvCxnSpPr>
            <p:nvPr/>
          </p:nvCxnSpPr>
          <p:spPr>
            <a:xfrm flipH="1">
              <a:off x="2953451" y="4591582"/>
              <a:ext cx="104744" cy="583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DF70D8DA-08FE-4C93-9D95-C5D8BC85CE15}"/>
                </a:ext>
              </a:extLst>
            </p:cNvPr>
            <p:cNvCxnSpPr>
              <a:cxnSpLocks/>
              <a:stCxn id="111" idx="5"/>
              <a:endCxn id="116" idx="0"/>
            </p:cNvCxnSpPr>
            <p:nvPr/>
          </p:nvCxnSpPr>
          <p:spPr>
            <a:xfrm>
              <a:off x="3314596" y="4591582"/>
              <a:ext cx="98044" cy="583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5B7AA2EB-702E-4755-B085-040DCD7620C0}"/>
                </a:ext>
              </a:extLst>
            </p:cNvPr>
            <p:cNvCxnSpPr>
              <a:stCxn id="116" idx="3"/>
              <a:endCxn id="117" idx="0"/>
            </p:cNvCxnSpPr>
            <p:nvPr/>
          </p:nvCxnSpPr>
          <p:spPr>
            <a:xfrm flipH="1">
              <a:off x="3231336" y="4959387"/>
              <a:ext cx="53103" cy="583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6A563B31-4049-4254-B3B2-2E8BEF676E47}"/>
              </a:ext>
            </a:extLst>
          </p:cNvPr>
          <p:cNvGrpSpPr/>
          <p:nvPr/>
        </p:nvGrpSpPr>
        <p:grpSpPr>
          <a:xfrm>
            <a:off x="4233593" y="3205606"/>
            <a:ext cx="676788" cy="828982"/>
            <a:chOff x="4233593" y="3205606"/>
            <a:chExt cx="676788" cy="828982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FC982327-E426-457F-9FAA-31FB6E0F2FAF}"/>
                </a:ext>
              </a:extLst>
            </p:cNvPr>
            <p:cNvSpPr/>
            <p:nvPr/>
          </p:nvSpPr>
          <p:spPr>
            <a:xfrm>
              <a:off x="4333389" y="3537284"/>
              <a:ext cx="487264" cy="49730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1816373A-FE65-462C-8D24-484CB8958877}"/>
                </a:ext>
              </a:extLst>
            </p:cNvPr>
            <p:cNvSpPr txBox="1"/>
            <p:nvPr/>
          </p:nvSpPr>
          <p:spPr>
            <a:xfrm>
              <a:off x="4233593" y="3205606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Root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4803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C6BD5A0-D557-4FC7-8753-7A7086E46A9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15914" y="1105797"/>
            <a:ext cx="8512175" cy="4970809"/>
          </a:xfrm>
        </p:spPr>
        <p:txBody>
          <a:bodyPr/>
          <a:lstStyle/>
          <a:p>
            <a:r>
              <a:rPr lang="en-US" altLang="ko-KR" dirty="0"/>
              <a:t>BST</a:t>
            </a:r>
            <a:r>
              <a:rPr lang="ko-KR" altLang="en-US" dirty="0"/>
              <a:t> </a:t>
            </a:r>
            <a:r>
              <a:rPr lang="en-US" altLang="ko-KR" dirty="0"/>
              <a:t>Node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A9AE6D3-CD0A-427E-92A0-FA101718C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Binary Search Tree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2577E9-15BC-423F-81EB-62B0BE6FA16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2B408BA-7DD7-43FA-A5E8-4A197AE25678}"/>
              </a:ext>
            </a:extLst>
          </p:cNvPr>
          <p:cNvGrpSpPr/>
          <p:nvPr/>
        </p:nvGrpSpPr>
        <p:grpSpPr>
          <a:xfrm>
            <a:off x="315885" y="3591201"/>
            <a:ext cx="4360801" cy="2586200"/>
            <a:chOff x="2202039" y="3205606"/>
            <a:chExt cx="4360801" cy="2586200"/>
          </a:xfrm>
        </p:grpSpPr>
        <p:grpSp>
          <p:nvGrpSpPr>
            <p:cNvPr id="154" name="그룹 153">
              <a:extLst>
                <a:ext uri="{FF2B5EF4-FFF2-40B4-BE49-F238E27FC236}">
                  <a16:creationId xmlns:a16="http://schemas.microsoft.com/office/drawing/2014/main" id="{5B8AEEC1-84D8-4F33-A974-236ECE447A97}"/>
                </a:ext>
              </a:extLst>
            </p:cNvPr>
            <p:cNvGrpSpPr/>
            <p:nvPr/>
          </p:nvGrpSpPr>
          <p:grpSpPr>
            <a:xfrm>
              <a:off x="2202039" y="3605771"/>
              <a:ext cx="4360801" cy="2186035"/>
              <a:chOff x="2282250" y="3194260"/>
              <a:chExt cx="4360801" cy="2186035"/>
            </a:xfrm>
          </p:grpSpPr>
          <p:sp>
            <p:nvSpPr>
              <p:cNvPr id="96" name="타원 95">
                <a:extLst>
                  <a:ext uri="{FF2B5EF4-FFF2-40B4-BE49-F238E27FC236}">
                    <a16:creationId xmlns:a16="http://schemas.microsoft.com/office/drawing/2014/main" id="{33D5582D-3B6D-4A3A-9086-AA6E9665863C}"/>
                  </a:ext>
                </a:extLst>
              </p:cNvPr>
              <p:cNvSpPr/>
              <p:nvPr/>
            </p:nvSpPr>
            <p:spPr>
              <a:xfrm>
                <a:off x="4478914" y="3194260"/>
                <a:ext cx="362607" cy="36260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00" spc="-50" dirty="0">
                    <a:solidFill>
                      <a:schemeClr val="tx1"/>
                    </a:solidFill>
                  </a:rPr>
                  <a:t>44</a:t>
                </a:r>
              </a:p>
            </p:txBody>
          </p:sp>
          <p:sp>
            <p:nvSpPr>
              <p:cNvPr id="103" name="타원 102">
                <a:extLst>
                  <a:ext uri="{FF2B5EF4-FFF2-40B4-BE49-F238E27FC236}">
                    <a16:creationId xmlns:a16="http://schemas.microsoft.com/office/drawing/2014/main" id="{027B58D3-CB4F-41CB-B9CC-EEAC130DD021}"/>
                  </a:ext>
                </a:extLst>
              </p:cNvPr>
              <p:cNvSpPr/>
              <p:nvPr/>
            </p:nvSpPr>
            <p:spPr>
              <a:xfrm>
                <a:off x="3258074" y="3562238"/>
                <a:ext cx="362607" cy="36260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00" spc="-50" dirty="0">
                    <a:solidFill>
                      <a:schemeClr val="tx1"/>
                    </a:solidFill>
                  </a:rPr>
                  <a:t>20</a:t>
                </a:r>
              </a:p>
            </p:txBody>
          </p:sp>
          <p:sp>
            <p:nvSpPr>
              <p:cNvPr id="104" name="타원 103">
                <a:extLst>
                  <a:ext uri="{FF2B5EF4-FFF2-40B4-BE49-F238E27FC236}">
                    <a16:creationId xmlns:a16="http://schemas.microsoft.com/office/drawing/2014/main" id="{6C73F70D-6ABD-4B22-AEBB-F2043EAD69B2}"/>
                  </a:ext>
                </a:extLst>
              </p:cNvPr>
              <p:cNvSpPr/>
              <p:nvPr/>
            </p:nvSpPr>
            <p:spPr>
              <a:xfrm>
                <a:off x="5699754" y="3556867"/>
                <a:ext cx="362607" cy="36260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00" spc="-50" dirty="0">
                    <a:solidFill>
                      <a:schemeClr val="tx1"/>
                    </a:solidFill>
                  </a:rPr>
                  <a:t>78</a:t>
                </a:r>
              </a:p>
            </p:txBody>
          </p:sp>
          <p:sp>
            <p:nvSpPr>
              <p:cNvPr id="105" name="타원 104">
                <a:extLst>
                  <a:ext uri="{FF2B5EF4-FFF2-40B4-BE49-F238E27FC236}">
                    <a16:creationId xmlns:a16="http://schemas.microsoft.com/office/drawing/2014/main" id="{DC5BA66A-D278-482C-88A3-6FB9ECC64C4D}"/>
                  </a:ext>
                </a:extLst>
              </p:cNvPr>
              <p:cNvSpPr/>
              <p:nvPr/>
            </p:nvSpPr>
            <p:spPr>
              <a:xfrm>
                <a:off x="6280444" y="3919473"/>
                <a:ext cx="362607" cy="36260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00" spc="-50" dirty="0">
                    <a:solidFill>
                      <a:schemeClr val="tx1"/>
                    </a:solidFill>
                  </a:rPr>
                  <a:t>88</a:t>
                </a:r>
              </a:p>
            </p:txBody>
          </p:sp>
          <p:sp>
            <p:nvSpPr>
              <p:cNvPr id="106" name="타원 105">
                <a:extLst>
                  <a:ext uri="{FF2B5EF4-FFF2-40B4-BE49-F238E27FC236}">
                    <a16:creationId xmlns:a16="http://schemas.microsoft.com/office/drawing/2014/main" id="{3343524F-D994-4F73-9FCA-44B1175FFE00}"/>
                  </a:ext>
                </a:extLst>
              </p:cNvPr>
              <p:cNvSpPr/>
              <p:nvPr/>
            </p:nvSpPr>
            <p:spPr>
              <a:xfrm>
                <a:off x="5117408" y="3919473"/>
                <a:ext cx="362607" cy="36260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00" spc="-50" dirty="0">
                    <a:solidFill>
                      <a:schemeClr val="tx1"/>
                    </a:solidFill>
                  </a:rPr>
                  <a:t>50</a:t>
                </a:r>
              </a:p>
            </p:txBody>
          </p:sp>
          <p:sp>
            <p:nvSpPr>
              <p:cNvPr id="107" name="타원 106">
                <a:extLst>
                  <a:ext uri="{FF2B5EF4-FFF2-40B4-BE49-F238E27FC236}">
                    <a16:creationId xmlns:a16="http://schemas.microsoft.com/office/drawing/2014/main" id="{118B1C49-20BE-4FA5-94E1-24ADDEB96349}"/>
                  </a:ext>
                </a:extLst>
              </p:cNvPr>
              <p:cNvSpPr/>
              <p:nvPr/>
            </p:nvSpPr>
            <p:spPr>
              <a:xfrm>
                <a:off x="5485161" y="4282079"/>
                <a:ext cx="362607" cy="36260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00" spc="-50" dirty="0">
                    <a:solidFill>
                      <a:schemeClr val="tx1"/>
                    </a:solidFill>
                  </a:rPr>
                  <a:t>62</a:t>
                </a:r>
              </a:p>
            </p:txBody>
          </p:sp>
          <p:sp>
            <p:nvSpPr>
              <p:cNvPr id="108" name="타원 107">
                <a:extLst>
                  <a:ext uri="{FF2B5EF4-FFF2-40B4-BE49-F238E27FC236}">
                    <a16:creationId xmlns:a16="http://schemas.microsoft.com/office/drawing/2014/main" id="{5D066583-33E0-441A-A8A6-65FD6AF52D55}"/>
                  </a:ext>
                </a:extLst>
              </p:cNvPr>
              <p:cNvSpPr/>
              <p:nvPr/>
            </p:nvSpPr>
            <p:spPr>
              <a:xfrm>
                <a:off x="4757653" y="4282079"/>
                <a:ext cx="362607" cy="36260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00" spc="-50" dirty="0">
                    <a:solidFill>
                      <a:schemeClr val="tx1"/>
                    </a:solidFill>
                  </a:rPr>
                  <a:t>48</a:t>
                </a:r>
              </a:p>
            </p:txBody>
          </p:sp>
          <p:sp>
            <p:nvSpPr>
              <p:cNvPr id="109" name="타원 108">
                <a:extLst>
                  <a:ext uri="{FF2B5EF4-FFF2-40B4-BE49-F238E27FC236}">
                    <a16:creationId xmlns:a16="http://schemas.microsoft.com/office/drawing/2014/main" id="{D283EF9B-71C4-4633-A2DC-B09F58529CF0}"/>
                  </a:ext>
                </a:extLst>
              </p:cNvPr>
              <p:cNvSpPr/>
              <p:nvPr/>
            </p:nvSpPr>
            <p:spPr>
              <a:xfrm>
                <a:off x="2643644" y="3921491"/>
                <a:ext cx="362607" cy="36260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00" spc="-50" dirty="0">
                    <a:solidFill>
                      <a:schemeClr val="tx1"/>
                    </a:solidFill>
                  </a:rPr>
                  <a:t>10</a:t>
                </a:r>
              </a:p>
            </p:txBody>
          </p:sp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id="{D4FA11E5-AEB0-455A-BA83-ABB2E619C058}"/>
                  </a:ext>
                </a:extLst>
              </p:cNvPr>
              <p:cNvSpPr/>
              <p:nvPr/>
            </p:nvSpPr>
            <p:spPr>
              <a:xfrm>
                <a:off x="3872532" y="3919473"/>
                <a:ext cx="362607" cy="36260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00" spc="-50" dirty="0">
                    <a:solidFill>
                      <a:schemeClr val="tx1"/>
                    </a:solidFill>
                  </a:rPr>
                  <a:t>32</a:t>
                </a:r>
              </a:p>
            </p:txBody>
          </p:sp>
          <p:sp>
            <p:nvSpPr>
              <p:cNvPr id="111" name="타원 110">
                <a:extLst>
                  <a:ext uri="{FF2B5EF4-FFF2-40B4-BE49-F238E27FC236}">
                    <a16:creationId xmlns:a16="http://schemas.microsoft.com/office/drawing/2014/main" id="{C71F54C6-03ED-43E6-B7FE-09D5664AFDD7}"/>
                  </a:ext>
                </a:extLst>
              </p:cNvPr>
              <p:cNvSpPr/>
              <p:nvPr/>
            </p:nvSpPr>
            <p:spPr>
              <a:xfrm>
                <a:off x="3005092" y="4282078"/>
                <a:ext cx="362607" cy="36260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00" spc="-50" dirty="0">
                    <a:solidFill>
                      <a:schemeClr val="tx1"/>
                    </a:solidFill>
                  </a:rPr>
                  <a:t>15</a:t>
                </a:r>
              </a:p>
            </p:txBody>
          </p:sp>
          <p:sp>
            <p:nvSpPr>
              <p:cNvPr id="112" name="타원 111">
                <a:extLst>
                  <a:ext uri="{FF2B5EF4-FFF2-40B4-BE49-F238E27FC236}">
                    <a16:creationId xmlns:a16="http://schemas.microsoft.com/office/drawing/2014/main" id="{97094A57-04CE-45AA-95BC-2C86E256832C}"/>
                  </a:ext>
                </a:extLst>
              </p:cNvPr>
              <p:cNvSpPr/>
              <p:nvPr/>
            </p:nvSpPr>
            <p:spPr>
              <a:xfrm>
                <a:off x="3511084" y="4282077"/>
                <a:ext cx="362607" cy="36260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00" spc="-50" dirty="0">
                    <a:solidFill>
                      <a:schemeClr val="tx1"/>
                    </a:solidFill>
                  </a:rPr>
                  <a:t>30</a:t>
                </a:r>
              </a:p>
            </p:txBody>
          </p:sp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21E4981B-A563-4628-A8A3-DC45BE93F188}"/>
                  </a:ext>
                </a:extLst>
              </p:cNvPr>
              <p:cNvSpPr/>
              <p:nvPr/>
            </p:nvSpPr>
            <p:spPr>
              <a:xfrm>
                <a:off x="2282250" y="4287276"/>
                <a:ext cx="362607" cy="36260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00" spc="-5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114" name="타원 113">
                <a:extLst>
                  <a:ext uri="{FF2B5EF4-FFF2-40B4-BE49-F238E27FC236}">
                    <a16:creationId xmlns:a16="http://schemas.microsoft.com/office/drawing/2014/main" id="{171FE330-6DF7-4CCB-B996-374F53BF9856}"/>
                  </a:ext>
                </a:extLst>
              </p:cNvPr>
              <p:cNvSpPr/>
              <p:nvPr/>
            </p:nvSpPr>
            <p:spPr>
              <a:xfrm>
                <a:off x="4232296" y="4282076"/>
                <a:ext cx="362607" cy="36260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00" spc="-50" dirty="0">
                    <a:solidFill>
                      <a:schemeClr val="tx1"/>
                    </a:solidFill>
                  </a:rPr>
                  <a:t>36</a:t>
                </a:r>
              </a:p>
            </p:txBody>
          </p:sp>
          <p:sp>
            <p:nvSpPr>
              <p:cNvPr id="115" name="타원 114">
                <a:extLst>
                  <a:ext uri="{FF2B5EF4-FFF2-40B4-BE49-F238E27FC236}">
                    <a16:creationId xmlns:a16="http://schemas.microsoft.com/office/drawing/2014/main" id="{0CA117B4-AF70-492A-9A74-B5469DA96598}"/>
                  </a:ext>
                </a:extLst>
              </p:cNvPr>
              <p:cNvSpPr/>
              <p:nvPr/>
            </p:nvSpPr>
            <p:spPr>
              <a:xfrm>
                <a:off x="2772147" y="4649883"/>
                <a:ext cx="362607" cy="36260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00" spc="-50" dirty="0">
                    <a:solidFill>
                      <a:schemeClr val="tx1"/>
                    </a:solidFill>
                  </a:rPr>
                  <a:t>14</a:t>
                </a:r>
              </a:p>
            </p:txBody>
          </p:sp>
          <p:sp>
            <p:nvSpPr>
              <p:cNvPr id="116" name="타원 115">
                <a:extLst>
                  <a:ext uri="{FF2B5EF4-FFF2-40B4-BE49-F238E27FC236}">
                    <a16:creationId xmlns:a16="http://schemas.microsoft.com/office/drawing/2014/main" id="{16A3EB18-9EE8-4EBD-B54C-61BD8193CCD0}"/>
                  </a:ext>
                </a:extLst>
              </p:cNvPr>
              <p:cNvSpPr/>
              <p:nvPr/>
            </p:nvSpPr>
            <p:spPr>
              <a:xfrm>
                <a:off x="3231336" y="4649883"/>
                <a:ext cx="362607" cy="36260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00" spc="-50" dirty="0">
                    <a:solidFill>
                      <a:schemeClr val="tx1"/>
                    </a:solidFill>
                  </a:rPr>
                  <a:t>17</a:t>
                </a:r>
              </a:p>
            </p:txBody>
          </p:sp>
          <p:sp>
            <p:nvSpPr>
              <p:cNvPr id="117" name="타원 116">
                <a:extLst>
                  <a:ext uri="{FF2B5EF4-FFF2-40B4-BE49-F238E27FC236}">
                    <a16:creationId xmlns:a16="http://schemas.microsoft.com/office/drawing/2014/main" id="{6E73DD88-EABC-47DD-8E15-754D5B532F56}"/>
                  </a:ext>
                </a:extLst>
              </p:cNvPr>
              <p:cNvSpPr/>
              <p:nvPr/>
            </p:nvSpPr>
            <p:spPr>
              <a:xfrm>
                <a:off x="3050032" y="5017688"/>
                <a:ext cx="362607" cy="36260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00" spc="-50" dirty="0">
                    <a:solidFill>
                      <a:schemeClr val="tx1"/>
                    </a:solidFill>
                  </a:rPr>
                  <a:t>16</a:t>
                </a:r>
              </a:p>
            </p:txBody>
          </p: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457D52D4-EEB5-4A77-BD13-327DAA312977}"/>
                  </a:ext>
                </a:extLst>
              </p:cNvPr>
              <p:cNvCxnSpPr>
                <a:cxnSpLocks/>
                <a:stCxn id="96" idx="2"/>
                <a:endCxn id="103" idx="7"/>
              </p:cNvCxnSpPr>
              <p:nvPr/>
            </p:nvCxnSpPr>
            <p:spPr>
              <a:xfrm flipH="1">
                <a:off x="3567578" y="3375564"/>
                <a:ext cx="911336" cy="2397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직선 연결선 119">
                <a:extLst>
                  <a:ext uri="{FF2B5EF4-FFF2-40B4-BE49-F238E27FC236}">
                    <a16:creationId xmlns:a16="http://schemas.microsoft.com/office/drawing/2014/main" id="{77299B79-0640-41D3-8BDE-D015A8BDA0BA}"/>
                  </a:ext>
                </a:extLst>
              </p:cNvPr>
              <p:cNvCxnSpPr>
                <a:cxnSpLocks/>
                <a:stCxn id="96" idx="6"/>
                <a:endCxn id="104" idx="1"/>
              </p:cNvCxnSpPr>
              <p:nvPr/>
            </p:nvCxnSpPr>
            <p:spPr>
              <a:xfrm>
                <a:off x="4841521" y="3375564"/>
                <a:ext cx="911336" cy="2344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>
                <a:extLst>
                  <a:ext uri="{FF2B5EF4-FFF2-40B4-BE49-F238E27FC236}">
                    <a16:creationId xmlns:a16="http://schemas.microsoft.com/office/drawing/2014/main" id="{49693B4F-E34B-4AA2-A0CA-46151AF6BA81}"/>
                  </a:ext>
                </a:extLst>
              </p:cNvPr>
              <p:cNvCxnSpPr>
                <a:cxnSpLocks/>
                <a:stCxn id="103" idx="2"/>
                <a:endCxn id="109" idx="0"/>
              </p:cNvCxnSpPr>
              <p:nvPr/>
            </p:nvCxnSpPr>
            <p:spPr>
              <a:xfrm flipH="1">
                <a:off x="2824948" y="3743542"/>
                <a:ext cx="433126" cy="1779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>
                <a:extLst>
                  <a:ext uri="{FF2B5EF4-FFF2-40B4-BE49-F238E27FC236}">
                    <a16:creationId xmlns:a16="http://schemas.microsoft.com/office/drawing/2014/main" id="{1D6D4284-AB5F-45D9-8AD8-CF17B1390ECC}"/>
                  </a:ext>
                </a:extLst>
              </p:cNvPr>
              <p:cNvCxnSpPr>
                <a:cxnSpLocks/>
                <a:stCxn id="103" idx="6"/>
                <a:endCxn id="110" idx="0"/>
              </p:cNvCxnSpPr>
              <p:nvPr/>
            </p:nvCxnSpPr>
            <p:spPr>
              <a:xfrm>
                <a:off x="3620681" y="3743542"/>
                <a:ext cx="433155" cy="17593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>
                <a:extLst>
                  <a:ext uri="{FF2B5EF4-FFF2-40B4-BE49-F238E27FC236}">
                    <a16:creationId xmlns:a16="http://schemas.microsoft.com/office/drawing/2014/main" id="{D097525A-F397-4D19-BD23-0D8F4053D696}"/>
                  </a:ext>
                </a:extLst>
              </p:cNvPr>
              <p:cNvCxnSpPr>
                <a:stCxn id="104" idx="2"/>
                <a:endCxn id="106" idx="0"/>
              </p:cNvCxnSpPr>
              <p:nvPr/>
            </p:nvCxnSpPr>
            <p:spPr>
              <a:xfrm flipH="1">
                <a:off x="5298712" y="3738171"/>
                <a:ext cx="401042" cy="1813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직선 연결선 129">
                <a:extLst>
                  <a:ext uri="{FF2B5EF4-FFF2-40B4-BE49-F238E27FC236}">
                    <a16:creationId xmlns:a16="http://schemas.microsoft.com/office/drawing/2014/main" id="{900F1A33-25FD-495D-B521-31747214BD69}"/>
                  </a:ext>
                </a:extLst>
              </p:cNvPr>
              <p:cNvCxnSpPr>
                <a:stCxn id="104" idx="6"/>
                <a:endCxn id="105" idx="0"/>
              </p:cNvCxnSpPr>
              <p:nvPr/>
            </p:nvCxnSpPr>
            <p:spPr>
              <a:xfrm>
                <a:off x="6062361" y="3738171"/>
                <a:ext cx="399387" cy="1813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>
                <a:extLst>
                  <a:ext uri="{FF2B5EF4-FFF2-40B4-BE49-F238E27FC236}">
                    <a16:creationId xmlns:a16="http://schemas.microsoft.com/office/drawing/2014/main" id="{13C1762B-889E-4DC0-9CA3-AA75DAA5C7B8}"/>
                  </a:ext>
                </a:extLst>
              </p:cNvPr>
              <p:cNvCxnSpPr>
                <a:cxnSpLocks/>
                <a:stCxn id="109" idx="2"/>
                <a:endCxn id="113" idx="0"/>
              </p:cNvCxnSpPr>
              <p:nvPr/>
            </p:nvCxnSpPr>
            <p:spPr>
              <a:xfrm flipH="1">
                <a:off x="2463554" y="4102795"/>
                <a:ext cx="180090" cy="1844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6621B635-A8F2-42C7-8059-4BBF071DD5F9}"/>
                  </a:ext>
                </a:extLst>
              </p:cNvPr>
              <p:cNvCxnSpPr>
                <a:stCxn id="109" idx="6"/>
                <a:endCxn id="111" idx="0"/>
              </p:cNvCxnSpPr>
              <p:nvPr/>
            </p:nvCxnSpPr>
            <p:spPr>
              <a:xfrm>
                <a:off x="3006251" y="4102795"/>
                <a:ext cx="180145" cy="1792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>
                <a:extLst>
                  <a:ext uri="{FF2B5EF4-FFF2-40B4-BE49-F238E27FC236}">
                    <a16:creationId xmlns:a16="http://schemas.microsoft.com/office/drawing/2014/main" id="{0CBF08A3-9690-4338-A48B-F92B293D4409}"/>
                  </a:ext>
                </a:extLst>
              </p:cNvPr>
              <p:cNvCxnSpPr>
                <a:stCxn id="110" idx="2"/>
                <a:endCxn id="112" idx="0"/>
              </p:cNvCxnSpPr>
              <p:nvPr/>
            </p:nvCxnSpPr>
            <p:spPr>
              <a:xfrm flipH="1">
                <a:off x="3692388" y="4100777"/>
                <a:ext cx="180144" cy="181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>
                <a:extLst>
                  <a:ext uri="{FF2B5EF4-FFF2-40B4-BE49-F238E27FC236}">
                    <a16:creationId xmlns:a16="http://schemas.microsoft.com/office/drawing/2014/main" id="{87E75844-C1DB-4893-BC07-90325A700F7C}"/>
                  </a:ext>
                </a:extLst>
              </p:cNvPr>
              <p:cNvCxnSpPr>
                <a:stCxn id="110" idx="6"/>
                <a:endCxn id="114" idx="0"/>
              </p:cNvCxnSpPr>
              <p:nvPr/>
            </p:nvCxnSpPr>
            <p:spPr>
              <a:xfrm>
                <a:off x="4235139" y="4100777"/>
                <a:ext cx="178461" cy="1812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직선 연결선 141">
                <a:extLst>
                  <a:ext uri="{FF2B5EF4-FFF2-40B4-BE49-F238E27FC236}">
                    <a16:creationId xmlns:a16="http://schemas.microsoft.com/office/drawing/2014/main" id="{98CD874C-C175-4100-A669-AA0637E8FA15}"/>
                  </a:ext>
                </a:extLst>
              </p:cNvPr>
              <p:cNvCxnSpPr>
                <a:stCxn id="106" idx="2"/>
                <a:endCxn id="108" idx="0"/>
              </p:cNvCxnSpPr>
              <p:nvPr/>
            </p:nvCxnSpPr>
            <p:spPr>
              <a:xfrm flipH="1">
                <a:off x="4938957" y="4100777"/>
                <a:ext cx="178451" cy="1813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직선 연결선 143">
                <a:extLst>
                  <a:ext uri="{FF2B5EF4-FFF2-40B4-BE49-F238E27FC236}">
                    <a16:creationId xmlns:a16="http://schemas.microsoft.com/office/drawing/2014/main" id="{88D704C2-85F9-4E1C-BBF7-6937FB2B85BF}"/>
                  </a:ext>
                </a:extLst>
              </p:cNvPr>
              <p:cNvCxnSpPr>
                <a:stCxn id="106" idx="6"/>
                <a:endCxn id="107" idx="0"/>
              </p:cNvCxnSpPr>
              <p:nvPr/>
            </p:nvCxnSpPr>
            <p:spPr>
              <a:xfrm>
                <a:off x="5480015" y="4100777"/>
                <a:ext cx="186450" cy="1813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직선 연결선 145">
                <a:extLst>
                  <a:ext uri="{FF2B5EF4-FFF2-40B4-BE49-F238E27FC236}">
                    <a16:creationId xmlns:a16="http://schemas.microsoft.com/office/drawing/2014/main" id="{58C8111F-DB04-4D74-894A-1F616FEA8456}"/>
                  </a:ext>
                </a:extLst>
              </p:cNvPr>
              <p:cNvCxnSpPr>
                <a:cxnSpLocks/>
                <a:stCxn id="111" idx="3"/>
                <a:endCxn id="115" idx="0"/>
              </p:cNvCxnSpPr>
              <p:nvPr/>
            </p:nvCxnSpPr>
            <p:spPr>
              <a:xfrm flipH="1">
                <a:off x="2953451" y="4591582"/>
                <a:ext cx="104744" cy="583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직선 연결선 148">
                <a:extLst>
                  <a:ext uri="{FF2B5EF4-FFF2-40B4-BE49-F238E27FC236}">
                    <a16:creationId xmlns:a16="http://schemas.microsoft.com/office/drawing/2014/main" id="{DF70D8DA-08FE-4C93-9D95-C5D8BC85CE15}"/>
                  </a:ext>
                </a:extLst>
              </p:cNvPr>
              <p:cNvCxnSpPr>
                <a:cxnSpLocks/>
                <a:stCxn id="111" idx="5"/>
                <a:endCxn id="116" idx="0"/>
              </p:cNvCxnSpPr>
              <p:nvPr/>
            </p:nvCxnSpPr>
            <p:spPr>
              <a:xfrm>
                <a:off x="3314596" y="4591582"/>
                <a:ext cx="98044" cy="583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>
                <a:extLst>
                  <a:ext uri="{FF2B5EF4-FFF2-40B4-BE49-F238E27FC236}">
                    <a16:creationId xmlns:a16="http://schemas.microsoft.com/office/drawing/2014/main" id="{5B7AA2EB-702E-4755-B085-040DCD7620C0}"/>
                  </a:ext>
                </a:extLst>
              </p:cNvPr>
              <p:cNvCxnSpPr>
                <a:stCxn id="116" idx="3"/>
                <a:endCxn id="117" idx="0"/>
              </p:cNvCxnSpPr>
              <p:nvPr/>
            </p:nvCxnSpPr>
            <p:spPr>
              <a:xfrm flipH="1">
                <a:off x="3231336" y="4959387"/>
                <a:ext cx="53103" cy="583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그룹 156">
              <a:extLst>
                <a:ext uri="{FF2B5EF4-FFF2-40B4-BE49-F238E27FC236}">
                  <a16:creationId xmlns:a16="http://schemas.microsoft.com/office/drawing/2014/main" id="{6A563B31-4049-4254-B3B2-2E8BEF676E47}"/>
                </a:ext>
              </a:extLst>
            </p:cNvPr>
            <p:cNvGrpSpPr/>
            <p:nvPr/>
          </p:nvGrpSpPr>
          <p:grpSpPr>
            <a:xfrm>
              <a:off x="4233593" y="3205606"/>
              <a:ext cx="676788" cy="828982"/>
              <a:chOff x="4233593" y="3205606"/>
              <a:chExt cx="676788" cy="828982"/>
            </a:xfrm>
          </p:grpSpPr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FC982327-E426-457F-9FAA-31FB6E0F2FAF}"/>
                  </a:ext>
                </a:extLst>
              </p:cNvPr>
              <p:cNvSpPr/>
              <p:nvPr/>
            </p:nvSpPr>
            <p:spPr>
              <a:xfrm>
                <a:off x="4333389" y="3537284"/>
                <a:ext cx="487264" cy="497304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1816373A-FE65-462C-8D24-484CB8958877}"/>
                  </a:ext>
                </a:extLst>
              </p:cNvPr>
              <p:cNvSpPr txBox="1"/>
              <p:nvPr/>
            </p:nvSpPr>
            <p:spPr>
              <a:xfrm>
                <a:off x="4233593" y="3205606"/>
                <a:ext cx="676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rgbClr val="FF0000"/>
                    </a:solidFill>
                  </a:rPr>
                  <a:t>Root</a:t>
                </a:r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CE01334-80DD-40E3-910D-7E583B8B986E}"/>
              </a:ext>
            </a:extLst>
          </p:cNvPr>
          <p:cNvGrpSpPr/>
          <p:nvPr/>
        </p:nvGrpSpPr>
        <p:grpSpPr>
          <a:xfrm>
            <a:off x="626735" y="1498037"/>
            <a:ext cx="2345856" cy="1047859"/>
            <a:chOff x="4778041" y="1244369"/>
            <a:chExt cx="2345856" cy="1047859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581A017F-86B5-414C-8D81-FBFAA70FBDE2}"/>
                </a:ext>
              </a:extLst>
            </p:cNvPr>
            <p:cNvSpPr/>
            <p:nvPr/>
          </p:nvSpPr>
          <p:spPr>
            <a:xfrm>
              <a:off x="5718853" y="1763625"/>
              <a:ext cx="362607" cy="362607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</a:t>
              </a:r>
            </a:p>
          </p:txBody>
        </p:sp>
        <p:cxnSp>
          <p:nvCxnSpPr>
            <p:cNvPr id="8" name="연결선: 꺾임 7">
              <a:extLst>
                <a:ext uri="{FF2B5EF4-FFF2-40B4-BE49-F238E27FC236}">
                  <a16:creationId xmlns:a16="http://schemas.microsoft.com/office/drawing/2014/main" id="{0C63B58B-A109-4E7C-9D39-E1FA0C49F33C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rot="10800000" flipV="1">
              <a:off x="5537551" y="1944928"/>
              <a:ext cx="181303" cy="347299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연결선: 꺾임 9">
              <a:extLst>
                <a:ext uri="{FF2B5EF4-FFF2-40B4-BE49-F238E27FC236}">
                  <a16:creationId xmlns:a16="http://schemas.microsoft.com/office/drawing/2014/main" id="{5CEA93E3-8381-4FF0-9894-8CF9903DE73E}"/>
                </a:ext>
              </a:extLst>
            </p:cNvPr>
            <p:cNvCxnSpPr>
              <a:cxnSpLocks/>
              <a:stCxn id="6" idx="6"/>
            </p:cNvCxnSpPr>
            <p:nvPr/>
          </p:nvCxnSpPr>
          <p:spPr>
            <a:xfrm>
              <a:off x="6081460" y="1944929"/>
              <a:ext cx="181304" cy="347299"/>
            </a:xfrm>
            <a:prstGeom prst="bentConnector2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03DB790-DE68-405E-BCA3-3C22C5F7A1C0}"/>
                </a:ext>
              </a:extLst>
            </p:cNvPr>
            <p:cNvSpPr txBox="1"/>
            <p:nvPr/>
          </p:nvSpPr>
          <p:spPr>
            <a:xfrm>
              <a:off x="5599432" y="1244369"/>
              <a:ext cx="6014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parent</a:t>
              </a:r>
              <a:endParaRPr lang="ko-KR" altLang="en-US" sz="1100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B245E3A-9983-4EEF-9AE0-C2F6AD91C9EA}"/>
                </a:ext>
              </a:extLst>
            </p:cNvPr>
            <p:cNvSpPr txBox="1"/>
            <p:nvPr/>
          </p:nvSpPr>
          <p:spPr>
            <a:xfrm>
              <a:off x="4778041" y="1987773"/>
              <a:ext cx="79380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Left</a:t>
              </a:r>
              <a:r>
                <a:rPr lang="ko-KR" altLang="en-US" sz="1100" dirty="0"/>
                <a:t> </a:t>
              </a:r>
              <a:r>
                <a:rPr lang="en-US" altLang="ko-KR" sz="1100" dirty="0"/>
                <a:t>child</a:t>
              </a:r>
              <a:endParaRPr lang="ko-KR" altLang="en-US" sz="1100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F104BB9-3363-41B5-9032-97D03D5A41AE}"/>
                </a:ext>
              </a:extLst>
            </p:cNvPr>
            <p:cNvSpPr txBox="1"/>
            <p:nvPr/>
          </p:nvSpPr>
          <p:spPr>
            <a:xfrm>
              <a:off x="6262764" y="1987773"/>
              <a:ext cx="86113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Right</a:t>
              </a:r>
              <a:r>
                <a:rPr lang="ko-KR" altLang="en-US" sz="1100" dirty="0"/>
                <a:t> </a:t>
              </a:r>
              <a:r>
                <a:rPr lang="en-US" altLang="ko-KR" sz="1100" dirty="0"/>
                <a:t>child</a:t>
              </a:r>
              <a:endParaRPr lang="ko-KR" altLang="en-US" sz="1100" dirty="0"/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097B3431-908A-40F2-9675-C46E36721B88}"/>
                </a:ext>
              </a:extLst>
            </p:cNvPr>
            <p:cNvCxnSpPr>
              <a:stCxn id="6" idx="0"/>
            </p:cNvCxnSpPr>
            <p:nvPr/>
          </p:nvCxnSpPr>
          <p:spPr>
            <a:xfrm flipH="1" flipV="1">
              <a:off x="5900156" y="1483895"/>
              <a:ext cx="1" cy="279730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B4AEF24-5496-4808-ACD6-B20816E0D191}"/>
              </a:ext>
            </a:extLst>
          </p:cNvPr>
          <p:cNvSpPr/>
          <p:nvPr/>
        </p:nvSpPr>
        <p:spPr>
          <a:xfrm>
            <a:off x="1227959" y="4286624"/>
            <a:ext cx="487264" cy="497304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C7C66D5-6193-4EB7-AECC-29F0EEBE4B3B}"/>
              </a:ext>
            </a:extLst>
          </p:cNvPr>
          <p:cNvSpPr/>
          <p:nvPr/>
        </p:nvSpPr>
        <p:spPr>
          <a:xfrm>
            <a:off x="626578" y="1466855"/>
            <a:ext cx="2317147" cy="1204155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F1B8B7F-A04E-4D66-B74B-F5A9B0452CFE}"/>
              </a:ext>
            </a:extLst>
          </p:cNvPr>
          <p:cNvCxnSpPr/>
          <p:nvPr/>
        </p:nvCxnSpPr>
        <p:spPr>
          <a:xfrm flipH="1" flipV="1">
            <a:off x="625642" y="2662989"/>
            <a:ext cx="609600" cy="1620253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CE7D2E0-9873-4C77-9374-F9B911EF3F55}"/>
              </a:ext>
            </a:extLst>
          </p:cNvPr>
          <p:cNvCxnSpPr/>
          <p:nvPr/>
        </p:nvCxnSpPr>
        <p:spPr>
          <a:xfrm flipV="1">
            <a:off x="1708484" y="2671011"/>
            <a:ext cx="1235242" cy="160421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40539C7A-21B3-4A92-8844-772CB89EA19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95996" y="1357765"/>
            <a:ext cx="4478463" cy="229057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2BF4553-45BE-4961-A547-BA1980286811}"/>
              </a:ext>
            </a:extLst>
          </p:cNvPr>
          <p:cNvSpPr txBox="1"/>
          <p:nvPr/>
        </p:nvSpPr>
        <p:spPr>
          <a:xfrm>
            <a:off x="3346436" y="1737563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=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22787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A275EED-33DB-4A67-B529-138DA9B2630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ko-KR" dirty="0"/>
              <a:t>Add</a:t>
            </a:r>
          </a:p>
          <a:p>
            <a:pPr lvl="1"/>
            <a:r>
              <a:rPr lang="en-US" altLang="ko-KR" dirty="0"/>
              <a:t>BST</a:t>
            </a:r>
            <a:r>
              <a:rPr lang="ko-KR" altLang="en-US" dirty="0"/>
              <a:t>의 </a:t>
            </a:r>
            <a:r>
              <a:rPr lang="en-US" altLang="ko-KR" dirty="0"/>
              <a:t>add</a:t>
            </a:r>
            <a:r>
              <a:rPr lang="ko-KR" altLang="en-US" dirty="0"/>
              <a:t>는 작은 값은 왼쪽 </a:t>
            </a:r>
            <a:r>
              <a:rPr lang="en-US" altLang="ko-KR" dirty="0"/>
              <a:t>sub-tree</a:t>
            </a:r>
            <a:r>
              <a:rPr lang="ko-KR" altLang="en-US" dirty="0"/>
              <a:t>로 큰 값은 오른쪽 </a:t>
            </a:r>
            <a:r>
              <a:rPr lang="en-US" altLang="ko-KR" dirty="0"/>
              <a:t>sub-tree</a:t>
            </a:r>
            <a:r>
              <a:rPr lang="ko-KR" altLang="en-US" dirty="0"/>
              <a:t>로 추가</a:t>
            </a:r>
            <a:endParaRPr lang="en-US" altLang="ko-KR" dirty="0"/>
          </a:p>
          <a:p>
            <a:r>
              <a:rPr lang="ko-KR" altLang="en-US" dirty="0"/>
              <a:t>예시</a:t>
            </a:r>
            <a:endParaRPr lang="en-US" altLang="ko-KR" dirty="0"/>
          </a:p>
          <a:p>
            <a:pPr lvl="1"/>
            <a:r>
              <a:rPr lang="en-US" altLang="ko-KR" dirty="0"/>
              <a:t>30</a:t>
            </a:r>
            <a:r>
              <a:rPr lang="ko-KR" altLang="en-US" dirty="0"/>
              <a:t>을 추가하는 경우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D553CFD-9C46-4841-9AE8-BB3D5340A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Binary Search Tree Operation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EAFD08-5B62-4E8C-B96C-CB363B7268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FA57AD2A-D0D3-41D8-941C-310CE4803D5F}"/>
              </a:ext>
            </a:extLst>
          </p:cNvPr>
          <p:cNvGrpSpPr/>
          <p:nvPr/>
        </p:nvGrpSpPr>
        <p:grpSpPr>
          <a:xfrm>
            <a:off x="315885" y="3011906"/>
            <a:ext cx="2532192" cy="1610316"/>
            <a:chOff x="873842" y="2994063"/>
            <a:chExt cx="2964698" cy="1885363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41E481DE-DDF9-4D46-B5EE-9744518DDA40}"/>
                </a:ext>
              </a:extLst>
            </p:cNvPr>
            <p:cNvGrpSpPr/>
            <p:nvPr/>
          </p:nvGrpSpPr>
          <p:grpSpPr>
            <a:xfrm>
              <a:off x="873842" y="3429000"/>
              <a:ext cx="2964698" cy="1450426"/>
              <a:chOff x="873842" y="3429000"/>
              <a:chExt cx="2964698" cy="1450426"/>
            </a:xfrm>
          </p:grpSpPr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00BC42FA-7B02-4D5E-899B-B14A7039AD85}"/>
                  </a:ext>
                </a:extLst>
              </p:cNvPr>
              <p:cNvSpPr/>
              <p:nvPr/>
            </p:nvSpPr>
            <p:spPr>
              <a:xfrm>
                <a:off x="2163684" y="3429000"/>
                <a:ext cx="362607" cy="36260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00" spc="-50" dirty="0">
                    <a:solidFill>
                      <a:schemeClr val="tx1"/>
                    </a:solidFill>
                  </a:rPr>
                  <a:t>44</a:t>
                </a:r>
              </a:p>
            </p:txBody>
          </p:sp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66E9F480-A4A9-4118-A069-77711350A4FA}"/>
                  </a:ext>
                </a:extLst>
              </p:cNvPr>
              <p:cNvSpPr/>
              <p:nvPr/>
            </p:nvSpPr>
            <p:spPr>
              <a:xfrm>
                <a:off x="1311810" y="3796978"/>
                <a:ext cx="362607" cy="36260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00" spc="-50" dirty="0">
                    <a:solidFill>
                      <a:schemeClr val="tx1"/>
                    </a:solidFill>
                  </a:rPr>
                  <a:t>20</a:t>
                </a:r>
              </a:p>
            </p:txBody>
          </p:sp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A3F99D6D-2BC5-44D7-9E22-6FC6BBAB1ED4}"/>
                  </a:ext>
                </a:extLst>
              </p:cNvPr>
              <p:cNvSpPr/>
              <p:nvPr/>
            </p:nvSpPr>
            <p:spPr>
              <a:xfrm>
                <a:off x="3015558" y="3791607"/>
                <a:ext cx="362607" cy="36260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00" spc="-50" dirty="0">
                    <a:solidFill>
                      <a:schemeClr val="tx1"/>
                    </a:solidFill>
                  </a:rPr>
                  <a:t>78</a:t>
                </a:r>
              </a:p>
            </p:txBody>
          </p:sp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6404F728-B8FB-41C1-B897-BC74223EE984}"/>
                  </a:ext>
                </a:extLst>
              </p:cNvPr>
              <p:cNvSpPr/>
              <p:nvPr/>
            </p:nvSpPr>
            <p:spPr>
              <a:xfrm>
                <a:off x="3475933" y="4154213"/>
                <a:ext cx="362607" cy="36260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00" spc="-50" dirty="0">
                    <a:solidFill>
                      <a:schemeClr val="tx1"/>
                    </a:solidFill>
                  </a:rPr>
                  <a:t>88</a:t>
                </a:r>
              </a:p>
            </p:txBody>
          </p:sp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A470AF5D-6B61-4B65-ACCD-C5C28838A171}"/>
                  </a:ext>
                </a:extLst>
              </p:cNvPr>
              <p:cNvSpPr/>
              <p:nvPr/>
            </p:nvSpPr>
            <p:spPr>
              <a:xfrm>
                <a:off x="2577590" y="4154213"/>
                <a:ext cx="362607" cy="36260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00" spc="-50" dirty="0">
                    <a:solidFill>
                      <a:schemeClr val="tx1"/>
                    </a:solidFill>
                  </a:rPr>
                  <a:t>50</a:t>
                </a:r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70F6C184-E603-4769-8706-2F65AD54CD09}"/>
                  </a:ext>
                </a:extLst>
              </p:cNvPr>
              <p:cNvSpPr/>
              <p:nvPr/>
            </p:nvSpPr>
            <p:spPr>
              <a:xfrm>
                <a:off x="2945343" y="4516819"/>
                <a:ext cx="362607" cy="36260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00" spc="-50" dirty="0">
                    <a:solidFill>
                      <a:schemeClr val="tx1"/>
                    </a:solidFill>
                  </a:rPr>
                  <a:t>62</a:t>
                </a:r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6F00B826-587C-4C34-8D2F-8216344B1B1A}"/>
                  </a:ext>
                </a:extLst>
              </p:cNvPr>
              <p:cNvSpPr/>
              <p:nvPr/>
            </p:nvSpPr>
            <p:spPr>
              <a:xfrm>
                <a:off x="2217835" y="4516819"/>
                <a:ext cx="362607" cy="36260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00" spc="-50" dirty="0">
                    <a:solidFill>
                      <a:schemeClr val="tx1"/>
                    </a:solidFill>
                  </a:rPr>
                  <a:t>48</a:t>
                </a:r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C8B4F168-FBC2-4A24-AF81-D0AE5B67F28F}"/>
                  </a:ext>
                </a:extLst>
              </p:cNvPr>
              <p:cNvSpPr/>
              <p:nvPr/>
            </p:nvSpPr>
            <p:spPr>
              <a:xfrm>
                <a:off x="873842" y="4156231"/>
                <a:ext cx="362607" cy="36260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00" spc="-50" dirty="0">
                    <a:solidFill>
                      <a:schemeClr val="tx1"/>
                    </a:solidFill>
                  </a:rPr>
                  <a:t>10</a:t>
                </a:r>
              </a:p>
            </p:txBody>
          </p:sp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B7EFF2CC-7A2F-4D85-98EC-23C9060B0BA6}"/>
                  </a:ext>
                </a:extLst>
              </p:cNvPr>
              <p:cNvSpPr/>
              <p:nvPr/>
            </p:nvSpPr>
            <p:spPr>
              <a:xfrm>
                <a:off x="1765848" y="4154213"/>
                <a:ext cx="362607" cy="36260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00" spc="-50" dirty="0">
                    <a:solidFill>
                      <a:schemeClr val="tx1"/>
                    </a:solidFill>
                  </a:rPr>
                  <a:t>32</a:t>
                </a:r>
              </a:p>
            </p:txBody>
          </p:sp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DE9323D9-A9B6-4CEF-BDB8-FD769ED17A42}"/>
                  </a:ext>
                </a:extLst>
              </p:cNvPr>
              <p:cNvCxnSpPr>
                <a:cxnSpLocks/>
                <a:stCxn id="67" idx="2"/>
                <a:endCxn id="68" idx="7"/>
              </p:cNvCxnSpPr>
              <p:nvPr/>
            </p:nvCxnSpPr>
            <p:spPr>
              <a:xfrm flipH="1">
                <a:off x="1621314" y="3610304"/>
                <a:ext cx="542370" cy="2397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727B6909-23AA-4AF3-97F0-3A259464B252}"/>
                  </a:ext>
                </a:extLst>
              </p:cNvPr>
              <p:cNvCxnSpPr>
                <a:cxnSpLocks/>
                <a:stCxn id="67" idx="6"/>
                <a:endCxn id="69" idx="1"/>
              </p:cNvCxnSpPr>
              <p:nvPr/>
            </p:nvCxnSpPr>
            <p:spPr>
              <a:xfrm>
                <a:off x="2526291" y="3610304"/>
                <a:ext cx="542370" cy="2344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88308E67-F9CF-45F0-B80C-96265277CF8C}"/>
                  </a:ext>
                </a:extLst>
              </p:cNvPr>
              <p:cNvCxnSpPr>
                <a:stCxn id="68" idx="2"/>
                <a:endCxn id="74" idx="0"/>
              </p:cNvCxnSpPr>
              <p:nvPr/>
            </p:nvCxnSpPr>
            <p:spPr>
              <a:xfrm flipH="1">
                <a:off x="1055146" y="3978282"/>
                <a:ext cx="256664" cy="1779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F5E86382-C9BB-41BD-AA4C-7581AD63D61D}"/>
                  </a:ext>
                </a:extLst>
              </p:cNvPr>
              <p:cNvCxnSpPr>
                <a:stCxn id="68" idx="6"/>
                <a:endCxn id="75" idx="0"/>
              </p:cNvCxnSpPr>
              <p:nvPr/>
            </p:nvCxnSpPr>
            <p:spPr>
              <a:xfrm>
                <a:off x="1674417" y="3978282"/>
                <a:ext cx="272735" cy="17593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0E77FE32-22FB-4057-96E2-FB5E1F6AAEEF}"/>
                  </a:ext>
                </a:extLst>
              </p:cNvPr>
              <p:cNvCxnSpPr>
                <a:cxnSpLocks/>
                <a:stCxn id="69" idx="2"/>
                <a:endCxn id="71" idx="0"/>
              </p:cNvCxnSpPr>
              <p:nvPr/>
            </p:nvCxnSpPr>
            <p:spPr>
              <a:xfrm flipH="1">
                <a:off x="2758894" y="3972911"/>
                <a:ext cx="256664" cy="1813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id="{2DC9A56F-79C9-40F8-A53B-BC5AB24DA77A}"/>
                  </a:ext>
                </a:extLst>
              </p:cNvPr>
              <p:cNvCxnSpPr>
                <a:cxnSpLocks/>
                <a:stCxn id="69" idx="6"/>
                <a:endCxn id="70" idx="0"/>
              </p:cNvCxnSpPr>
              <p:nvPr/>
            </p:nvCxnSpPr>
            <p:spPr>
              <a:xfrm>
                <a:off x="3378165" y="3972911"/>
                <a:ext cx="279072" cy="1813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id="{FB9A4951-E875-4DFD-ACA9-6A0C5FA7FCEE}"/>
                  </a:ext>
                </a:extLst>
              </p:cNvPr>
              <p:cNvCxnSpPr>
                <a:stCxn id="71" idx="2"/>
                <a:endCxn id="73" idx="0"/>
              </p:cNvCxnSpPr>
              <p:nvPr/>
            </p:nvCxnSpPr>
            <p:spPr>
              <a:xfrm flipH="1">
                <a:off x="2399139" y="4335517"/>
                <a:ext cx="178451" cy="1813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id="{76AF28FB-EA97-448F-8AFC-C0DEBEA4DA29}"/>
                  </a:ext>
                </a:extLst>
              </p:cNvPr>
              <p:cNvCxnSpPr>
                <a:stCxn id="71" idx="6"/>
                <a:endCxn id="72" idx="0"/>
              </p:cNvCxnSpPr>
              <p:nvPr/>
            </p:nvCxnSpPr>
            <p:spPr>
              <a:xfrm>
                <a:off x="2940197" y="4335517"/>
                <a:ext cx="186450" cy="1813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96CA0CEB-6168-4EAF-AB77-D7E061023A29}"/>
                </a:ext>
              </a:extLst>
            </p:cNvPr>
            <p:cNvSpPr/>
            <p:nvPr/>
          </p:nvSpPr>
          <p:spPr>
            <a:xfrm>
              <a:off x="1710743" y="3249590"/>
              <a:ext cx="362607" cy="362607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spc="-50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8BE30CC0-390F-4746-ABE6-A175B29BF2A3}"/>
                </a:ext>
              </a:extLst>
            </p:cNvPr>
            <p:cNvSpPr/>
            <p:nvPr/>
          </p:nvSpPr>
          <p:spPr>
            <a:xfrm>
              <a:off x="2122742" y="3388712"/>
              <a:ext cx="454848" cy="454848"/>
            </a:xfrm>
            <a:prstGeom prst="rect">
              <a:avLst/>
            </a:prstGeom>
            <a:noFill/>
            <a:ln w="28575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315C7EE4-CC46-4274-B317-05255B575F4A}"/>
                </a:ext>
              </a:extLst>
            </p:cNvPr>
            <p:cNvGrpSpPr/>
            <p:nvPr/>
          </p:nvGrpSpPr>
          <p:grpSpPr>
            <a:xfrm>
              <a:off x="1960055" y="2994063"/>
              <a:ext cx="769863" cy="448802"/>
              <a:chOff x="1960055" y="2994063"/>
              <a:chExt cx="769863" cy="448802"/>
            </a:xfrm>
          </p:grpSpPr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E821014-3929-4900-9999-78FFF5DFFBC8}"/>
                  </a:ext>
                </a:extLst>
              </p:cNvPr>
              <p:cNvSpPr txBox="1"/>
              <p:nvPr/>
            </p:nvSpPr>
            <p:spPr>
              <a:xfrm>
                <a:off x="1960055" y="3145579"/>
                <a:ext cx="769863" cy="2972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b="1" dirty="0"/>
                  <a:t>30 &lt; 44</a:t>
                </a:r>
                <a:endParaRPr lang="ko-KR" altLang="en-US" sz="1000" b="1" dirty="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C811A917-B86C-4D5F-9109-2918A9DD055A}"/>
                  </a:ext>
                </a:extLst>
              </p:cNvPr>
              <p:cNvSpPr txBox="1"/>
              <p:nvPr/>
            </p:nvSpPr>
            <p:spPr>
              <a:xfrm>
                <a:off x="1996652" y="2994063"/>
                <a:ext cx="696669" cy="252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b="1" dirty="0"/>
                  <a:t>왼쪽이동</a:t>
                </a:r>
              </a:p>
            </p:txBody>
          </p:sp>
        </p:grp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7BFE88AF-58AD-40BD-9880-362899FA82CC}"/>
              </a:ext>
            </a:extLst>
          </p:cNvPr>
          <p:cNvGrpSpPr/>
          <p:nvPr/>
        </p:nvGrpSpPr>
        <p:grpSpPr>
          <a:xfrm>
            <a:off x="3461551" y="1782263"/>
            <a:ext cx="3696445" cy="973174"/>
            <a:chOff x="3230641" y="1782263"/>
            <a:chExt cx="3696445" cy="973174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5B571369-B84B-4FB6-863A-28112503B46A}"/>
                </a:ext>
              </a:extLst>
            </p:cNvPr>
            <p:cNvGrpSpPr/>
            <p:nvPr/>
          </p:nvGrpSpPr>
          <p:grpSpPr>
            <a:xfrm>
              <a:off x="3230641" y="1782263"/>
              <a:ext cx="2682692" cy="973174"/>
              <a:chOff x="4942470" y="2130974"/>
              <a:chExt cx="3999407" cy="1450826"/>
            </a:xfrm>
          </p:grpSpPr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F67C3CFD-B88C-42D5-9671-A6988C41C78F}"/>
                  </a:ext>
                </a:extLst>
              </p:cNvPr>
              <p:cNvGrpSpPr/>
              <p:nvPr/>
            </p:nvGrpSpPr>
            <p:grpSpPr>
              <a:xfrm>
                <a:off x="4942470" y="2130974"/>
                <a:ext cx="3999407" cy="1450426"/>
                <a:chOff x="1215896" y="2145940"/>
                <a:chExt cx="3999407" cy="1450426"/>
              </a:xfrm>
            </p:grpSpPr>
            <p:sp>
              <p:nvSpPr>
                <p:cNvPr id="6" name="타원 5">
                  <a:extLst>
                    <a:ext uri="{FF2B5EF4-FFF2-40B4-BE49-F238E27FC236}">
                      <a16:creationId xmlns:a16="http://schemas.microsoft.com/office/drawing/2014/main" id="{927F469E-3915-4F75-AF5F-4B1A8F165CF6}"/>
                    </a:ext>
                  </a:extLst>
                </p:cNvPr>
                <p:cNvSpPr/>
                <p:nvPr/>
              </p:nvSpPr>
              <p:spPr>
                <a:xfrm>
                  <a:off x="3051166" y="2145940"/>
                  <a:ext cx="362607" cy="36260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100" spc="-50" dirty="0">
                      <a:solidFill>
                        <a:schemeClr val="tx1"/>
                      </a:solidFill>
                    </a:rPr>
                    <a:t>44</a:t>
                  </a:r>
                </a:p>
              </p:txBody>
            </p:sp>
            <p:sp>
              <p:nvSpPr>
                <p:cNvPr id="7" name="타원 6">
                  <a:extLst>
                    <a:ext uri="{FF2B5EF4-FFF2-40B4-BE49-F238E27FC236}">
                      <a16:creationId xmlns:a16="http://schemas.microsoft.com/office/drawing/2014/main" id="{8512B545-04E7-4613-99ED-1C6CEAC6EC2D}"/>
                    </a:ext>
                  </a:extLst>
                </p:cNvPr>
                <p:cNvSpPr/>
                <p:nvPr/>
              </p:nvSpPr>
              <p:spPr>
                <a:xfrm>
                  <a:off x="1830326" y="2513918"/>
                  <a:ext cx="362607" cy="36260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100" spc="-50" dirty="0">
                      <a:solidFill>
                        <a:schemeClr val="tx1"/>
                      </a:solidFill>
                    </a:rPr>
                    <a:t>20</a:t>
                  </a:r>
                </a:p>
              </p:txBody>
            </p:sp>
            <p:sp>
              <p:nvSpPr>
                <p:cNvPr id="8" name="타원 7">
                  <a:extLst>
                    <a:ext uri="{FF2B5EF4-FFF2-40B4-BE49-F238E27FC236}">
                      <a16:creationId xmlns:a16="http://schemas.microsoft.com/office/drawing/2014/main" id="{1FDC760D-8126-4CC6-A2AA-5962AF0D68F0}"/>
                    </a:ext>
                  </a:extLst>
                </p:cNvPr>
                <p:cNvSpPr/>
                <p:nvPr/>
              </p:nvSpPr>
              <p:spPr>
                <a:xfrm>
                  <a:off x="4272006" y="2508547"/>
                  <a:ext cx="362607" cy="36260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100" spc="-50" dirty="0">
                      <a:solidFill>
                        <a:schemeClr val="tx1"/>
                      </a:solidFill>
                    </a:rPr>
                    <a:t>78</a:t>
                  </a:r>
                </a:p>
              </p:txBody>
            </p:sp>
            <p:sp>
              <p:nvSpPr>
                <p:cNvPr id="9" name="타원 8">
                  <a:extLst>
                    <a:ext uri="{FF2B5EF4-FFF2-40B4-BE49-F238E27FC236}">
                      <a16:creationId xmlns:a16="http://schemas.microsoft.com/office/drawing/2014/main" id="{C58C83DE-8C8F-43EB-ADF5-6B98BFC33D5E}"/>
                    </a:ext>
                  </a:extLst>
                </p:cNvPr>
                <p:cNvSpPr/>
                <p:nvPr/>
              </p:nvSpPr>
              <p:spPr>
                <a:xfrm>
                  <a:off x="4852696" y="2871153"/>
                  <a:ext cx="362607" cy="36260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100" spc="-50" dirty="0">
                      <a:solidFill>
                        <a:schemeClr val="tx1"/>
                      </a:solidFill>
                    </a:rPr>
                    <a:t>88</a:t>
                  </a:r>
                </a:p>
              </p:txBody>
            </p:sp>
            <p:sp>
              <p:nvSpPr>
                <p:cNvPr id="10" name="타원 9">
                  <a:extLst>
                    <a:ext uri="{FF2B5EF4-FFF2-40B4-BE49-F238E27FC236}">
                      <a16:creationId xmlns:a16="http://schemas.microsoft.com/office/drawing/2014/main" id="{E0F0D02F-E07F-41A4-B0C5-A43BE3C71891}"/>
                    </a:ext>
                  </a:extLst>
                </p:cNvPr>
                <p:cNvSpPr/>
                <p:nvPr/>
              </p:nvSpPr>
              <p:spPr>
                <a:xfrm>
                  <a:off x="3689660" y="2871153"/>
                  <a:ext cx="362607" cy="36260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100" spc="-50" dirty="0">
                      <a:solidFill>
                        <a:schemeClr val="tx1"/>
                      </a:solidFill>
                    </a:rPr>
                    <a:t>50</a:t>
                  </a:r>
                </a:p>
              </p:txBody>
            </p:sp>
            <p:sp>
              <p:nvSpPr>
                <p:cNvPr id="11" name="타원 10">
                  <a:extLst>
                    <a:ext uri="{FF2B5EF4-FFF2-40B4-BE49-F238E27FC236}">
                      <a16:creationId xmlns:a16="http://schemas.microsoft.com/office/drawing/2014/main" id="{9AD3E287-26F5-420B-9604-4874F13F2AAA}"/>
                    </a:ext>
                  </a:extLst>
                </p:cNvPr>
                <p:cNvSpPr/>
                <p:nvPr/>
              </p:nvSpPr>
              <p:spPr>
                <a:xfrm>
                  <a:off x="4057413" y="3233759"/>
                  <a:ext cx="362607" cy="36260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100" spc="-50" dirty="0">
                      <a:solidFill>
                        <a:schemeClr val="tx1"/>
                      </a:solidFill>
                    </a:rPr>
                    <a:t>62</a:t>
                  </a:r>
                </a:p>
              </p:txBody>
            </p:sp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F09003E2-06D4-4358-AFA6-128D2E27DC78}"/>
                    </a:ext>
                  </a:extLst>
                </p:cNvPr>
                <p:cNvSpPr/>
                <p:nvPr/>
              </p:nvSpPr>
              <p:spPr>
                <a:xfrm>
                  <a:off x="3329905" y="3233759"/>
                  <a:ext cx="362607" cy="36260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100" spc="-50" dirty="0">
                      <a:solidFill>
                        <a:schemeClr val="tx1"/>
                      </a:solidFill>
                    </a:rPr>
                    <a:t>48</a:t>
                  </a:r>
                </a:p>
              </p:txBody>
            </p:sp>
            <p:sp>
              <p:nvSpPr>
                <p:cNvPr id="13" name="타원 12">
                  <a:extLst>
                    <a:ext uri="{FF2B5EF4-FFF2-40B4-BE49-F238E27FC236}">
                      <a16:creationId xmlns:a16="http://schemas.microsoft.com/office/drawing/2014/main" id="{28269452-CAF0-4F86-A1DD-6AC0E378BD99}"/>
                    </a:ext>
                  </a:extLst>
                </p:cNvPr>
                <p:cNvSpPr/>
                <p:nvPr/>
              </p:nvSpPr>
              <p:spPr>
                <a:xfrm>
                  <a:off x="1215896" y="2873171"/>
                  <a:ext cx="362607" cy="36260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100" spc="-50" dirty="0">
                      <a:solidFill>
                        <a:schemeClr val="tx1"/>
                      </a:solidFill>
                    </a:rPr>
                    <a:t>10</a:t>
                  </a:r>
                </a:p>
              </p:txBody>
            </p:sp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8D8D4900-D831-4051-82FC-F63920885638}"/>
                    </a:ext>
                  </a:extLst>
                </p:cNvPr>
                <p:cNvSpPr/>
                <p:nvPr/>
              </p:nvSpPr>
              <p:spPr>
                <a:xfrm>
                  <a:off x="2444784" y="2871153"/>
                  <a:ext cx="362607" cy="36260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100" spc="-50" dirty="0">
                      <a:solidFill>
                        <a:schemeClr val="tx1"/>
                      </a:solidFill>
                    </a:rPr>
                    <a:t>32</a:t>
                  </a:r>
                </a:p>
              </p:txBody>
            </p:sp>
            <p:cxnSp>
              <p:nvCxnSpPr>
                <p:cNvPr id="22" name="직선 연결선 21">
                  <a:extLst>
                    <a:ext uri="{FF2B5EF4-FFF2-40B4-BE49-F238E27FC236}">
                      <a16:creationId xmlns:a16="http://schemas.microsoft.com/office/drawing/2014/main" id="{2D8A8864-4D44-47D4-894C-94150C8B31B9}"/>
                    </a:ext>
                  </a:extLst>
                </p:cNvPr>
                <p:cNvCxnSpPr>
                  <a:cxnSpLocks/>
                  <a:stCxn id="6" idx="2"/>
                  <a:endCxn id="7" idx="7"/>
                </p:cNvCxnSpPr>
                <p:nvPr/>
              </p:nvCxnSpPr>
              <p:spPr>
                <a:xfrm flipH="1">
                  <a:off x="2139830" y="2327244"/>
                  <a:ext cx="911336" cy="23977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직선 연결선 22">
                  <a:extLst>
                    <a:ext uri="{FF2B5EF4-FFF2-40B4-BE49-F238E27FC236}">
                      <a16:creationId xmlns:a16="http://schemas.microsoft.com/office/drawing/2014/main" id="{1CFE2222-0743-4ED5-B730-38BB1B5891E1}"/>
                    </a:ext>
                  </a:extLst>
                </p:cNvPr>
                <p:cNvCxnSpPr>
                  <a:cxnSpLocks/>
                  <a:stCxn id="6" idx="6"/>
                  <a:endCxn id="8" idx="1"/>
                </p:cNvCxnSpPr>
                <p:nvPr/>
              </p:nvCxnSpPr>
              <p:spPr>
                <a:xfrm>
                  <a:off x="3413773" y="2327244"/>
                  <a:ext cx="911336" cy="23440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직선 연결선 23">
                  <a:extLst>
                    <a:ext uri="{FF2B5EF4-FFF2-40B4-BE49-F238E27FC236}">
                      <a16:creationId xmlns:a16="http://schemas.microsoft.com/office/drawing/2014/main" id="{8ED4DFF9-226B-4282-B37D-50FD613DDB49}"/>
                    </a:ext>
                  </a:extLst>
                </p:cNvPr>
                <p:cNvCxnSpPr>
                  <a:stCxn id="7" idx="2"/>
                  <a:endCxn id="13" idx="0"/>
                </p:cNvCxnSpPr>
                <p:nvPr/>
              </p:nvCxnSpPr>
              <p:spPr>
                <a:xfrm flipH="1">
                  <a:off x="1397200" y="2695222"/>
                  <a:ext cx="433126" cy="17794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직선 연결선 24">
                  <a:extLst>
                    <a:ext uri="{FF2B5EF4-FFF2-40B4-BE49-F238E27FC236}">
                      <a16:creationId xmlns:a16="http://schemas.microsoft.com/office/drawing/2014/main" id="{9738749B-54C1-4C3B-ABF8-59B57FEA5FCB}"/>
                    </a:ext>
                  </a:extLst>
                </p:cNvPr>
                <p:cNvCxnSpPr>
                  <a:stCxn id="7" idx="6"/>
                  <a:endCxn id="14" idx="0"/>
                </p:cNvCxnSpPr>
                <p:nvPr/>
              </p:nvCxnSpPr>
              <p:spPr>
                <a:xfrm>
                  <a:off x="2192933" y="2695222"/>
                  <a:ext cx="433155" cy="17593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id="{64E02283-8634-4DC8-96C3-D996489C850C}"/>
                    </a:ext>
                  </a:extLst>
                </p:cNvPr>
                <p:cNvCxnSpPr>
                  <a:stCxn id="8" idx="2"/>
                  <a:endCxn id="10" idx="0"/>
                </p:cNvCxnSpPr>
                <p:nvPr/>
              </p:nvCxnSpPr>
              <p:spPr>
                <a:xfrm flipH="1">
                  <a:off x="3870964" y="2689851"/>
                  <a:ext cx="401042" cy="18130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FAB025A5-EA50-4F5F-8EE0-5C49A62DE312}"/>
                    </a:ext>
                  </a:extLst>
                </p:cNvPr>
                <p:cNvCxnSpPr>
                  <a:stCxn id="8" idx="6"/>
                  <a:endCxn id="9" idx="0"/>
                </p:cNvCxnSpPr>
                <p:nvPr/>
              </p:nvCxnSpPr>
              <p:spPr>
                <a:xfrm>
                  <a:off x="4634613" y="2689851"/>
                  <a:ext cx="399387" cy="18130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직선 연결선 31">
                  <a:extLst>
                    <a:ext uri="{FF2B5EF4-FFF2-40B4-BE49-F238E27FC236}">
                      <a16:creationId xmlns:a16="http://schemas.microsoft.com/office/drawing/2014/main" id="{2F70F421-05F8-4F15-9D20-767A75D3EA28}"/>
                    </a:ext>
                  </a:extLst>
                </p:cNvPr>
                <p:cNvCxnSpPr>
                  <a:stCxn id="10" idx="2"/>
                  <a:endCxn id="12" idx="0"/>
                </p:cNvCxnSpPr>
                <p:nvPr/>
              </p:nvCxnSpPr>
              <p:spPr>
                <a:xfrm flipH="1">
                  <a:off x="3511209" y="3052457"/>
                  <a:ext cx="178451" cy="18130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직선 연결선 32">
                  <a:extLst>
                    <a:ext uri="{FF2B5EF4-FFF2-40B4-BE49-F238E27FC236}">
                      <a16:creationId xmlns:a16="http://schemas.microsoft.com/office/drawing/2014/main" id="{E6CBF824-4A1F-4870-AA7E-981A063BE5DC}"/>
                    </a:ext>
                  </a:extLst>
                </p:cNvPr>
                <p:cNvCxnSpPr>
                  <a:stCxn id="10" idx="6"/>
                  <a:endCxn id="11" idx="0"/>
                </p:cNvCxnSpPr>
                <p:nvPr/>
              </p:nvCxnSpPr>
              <p:spPr>
                <a:xfrm>
                  <a:off x="4052267" y="3052457"/>
                  <a:ext cx="186450" cy="18130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AB3FDBC4-E4E1-4AAB-9173-2EB2BAA83428}"/>
                  </a:ext>
                </a:extLst>
              </p:cNvPr>
              <p:cNvSpPr/>
              <p:nvPr/>
            </p:nvSpPr>
            <p:spPr>
              <a:xfrm>
                <a:off x="5806457" y="3219193"/>
                <a:ext cx="362607" cy="362607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00" b="1" spc="-50" dirty="0">
                    <a:solidFill>
                      <a:schemeClr val="tx1"/>
                    </a:solidFill>
                  </a:rPr>
                  <a:t>30</a:t>
                </a:r>
              </a:p>
            </p:txBody>
          </p: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AEA8E0D3-9872-4D6C-B6B0-10F216B703FC}"/>
                  </a:ext>
                </a:extLst>
              </p:cNvPr>
              <p:cNvCxnSpPr>
                <a:stCxn id="14" idx="2"/>
                <a:endCxn id="58" idx="0"/>
              </p:cNvCxnSpPr>
              <p:nvPr/>
            </p:nvCxnSpPr>
            <p:spPr>
              <a:xfrm flipH="1">
                <a:off x="5987761" y="3037491"/>
                <a:ext cx="183597" cy="18170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34A9890-801C-4CB7-86E2-951011895DDA}"/>
                </a:ext>
              </a:extLst>
            </p:cNvPr>
            <p:cNvSpPr txBox="1"/>
            <p:nvPr/>
          </p:nvSpPr>
          <p:spPr>
            <a:xfrm>
              <a:off x="6077173" y="2183902"/>
              <a:ext cx="849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&lt; </a:t>
              </a:r>
              <a:r>
                <a:rPr lang="ko-KR" altLang="en-US" b="1" dirty="0"/>
                <a:t>결과</a:t>
              </a:r>
            </a:p>
          </p:txBody>
        </p: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ABC4CBA4-A89C-45D6-867A-F8BF09B55B57}"/>
              </a:ext>
            </a:extLst>
          </p:cNvPr>
          <p:cNvGrpSpPr/>
          <p:nvPr/>
        </p:nvGrpSpPr>
        <p:grpSpPr>
          <a:xfrm>
            <a:off x="3111936" y="3308677"/>
            <a:ext cx="2571293" cy="1313545"/>
            <a:chOff x="3111936" y="3308677"/>
            <a:chExt cx="2571293" cy="1313545"/>
          </a:xfrm>
        </p:grpSpPr>
        <p:grpSp>
          <p:nvGrpSpPr>
            <p:cNvPr id="126" name="그룹 125">
              <a:extLst>
                <a:ext uri="{FF2B5EF4-FFF2-40B4-BE49-F238E27FC236}">
                  <a16:creationId xmlns:a16="http://schemas.microsoft.com/office/drawing/2014/main" id="{E096F111-040A-446D-953E-C004D5129148}"/>
                </a:ext>
              </a:extLst>
            </p:cNvPr>
            <p:cNvGrpSpPr/>
            <p:nvPr/>
          </p:nvGrpSpPr>
          <p:grpSpPr>
            <a:xfrm>
              <a:off x="3151037" y="3383392"/>
              <a:ext cx="2532192" cy="1238830"/>
              <a:chOff x="873842" y="3429000"/>
              <a:chExt cx="2964698" cy="1450426"/>
            </a:xfrm>
          </p:grpSpPr>
          <p:sp>
            <p:nvSpPr>
              <p:cNvPr id="132" name="타원 131">
                <a:extLst>
                  <a:ext uri="{FF2B5EF4-FFF2-40B4-BE49-F238E27FC236}">
                    <a16:creationId xmlns:a16="http://schemas.microsoft.com/office/drawing/2014/main" id="{11F84E8F-CBCE-4D7E-BD63-2E79F3466BFD}"/>
                  </a:ext>
                </a:extLst>
              </p:cNvPr>
              <p:cNvSpPr/>
              <p:nvPr/>
            </p:nvSpPr>
            <p:spPr>
              <a:xfrm>
                <a:off x="2163684" y="3429000"/>
                <a:ext cx="362607" cy="36260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00" spc="-50" dirty="0">
                    <a:solidFill>
                      <a:schemeClr val="tx1"/>
                    </a:solidFill>
                  </a:rPr>
                  <a:t>44</a:t>
                </a:r>
              </a:p>
            </p:txBody>
          </p:sp>
          <p:sp>
            <p:nvSpPr>
              <p:cNvPr id="133" name="타원 132">
                <a:extLst>
                  <a:ext uri="{FF2B5EF4-FFF2-40B4-BE49-F238E27FC236}">
                    <a16:creationId xmlns:a16="http://schemas.microsoft.com/office/drawing/2014/main" id="{C9D7A63E-F04D-49C3-B125-BDDF8AB5C568}"/>
                  </a:ext>
                </a:extLst>
              </p:cNvPr>
              <p:cNvSpPr/>
              <p:nvPr/>
            </p:nvSpPr>
            <p:spPr>
              <a:xfrm>
                <a:off x="1311810" y="3796978"/>
                <a:ext cx="362607" cy="36260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00" spc="-50" dirty="0">
                    <a:solidFill>
                      <a:schemeClr val="tx1"/>
                    </a:solidFill>
                  </a:rPr>
                  <a:t>20</a:t>
                </a:r>
              </a:p>
            </p:txBody>
          </p:sp>
          <p:sp>
            <p:nvSpPr>
              <p:cNvPr id="134" name="타원 133">
                <a:extLst>
                  <a:ext uri="{FF2B5EF4-FFF2-40B4-BE49-F238E27FC236}">
                    <a16:creationId xmlns:a16="http://schemas.microsoft.com/office/drawing/2014/main" id="{F2DCE07F-4E6A-45F3-BD6D-9C175C9DFDE5}"/>
                  </a:ext>
                </a:extLst>
              </p:cNvPr>
              <p:cNvSpPr/>
              <p:nvPr/>
            </p:nvSpPr>
            <p:spPr>
              <a:xfrm>
                <a:off x="3015558" y="3791607"/>
                <a:ext cx="362607" cy="36260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00" spc="-50" dirty="0">
                    <a:solidFill>
                      <a:schemeClr val="tx1"/>
                    </a:solidFill>
                  </a:rPr>
                  <a:t>78</a:t>
                </a:r>
              </a:p>
            </p:txBody>
          </p:sp>
          <p:sp>
            <p:nvSpPr>
              <p:cNvPr id="135" name="타원 134">
                <a:extLst>
                  <a:ext uri="{FF2B5EF4-FFF2-40B4-BE49-F238E27FC236}">
                    <a16:creationId xmlns:a16="http://schemas.microsoft.com/office/drawing/2014/main" id="{0F129A55-96E0-4CF4-93EB-0D2CFE4B4308}"/>
                  </a:ext>
                </a:extLst>
              </p:cNvPr>
              <p:cNvSpPr/>
              <p:nvPr/>
            </p:nvSpPr>
            <p:spPr>
              <a:xfrm>
                <a:off x="3475933" y="4154213"/>
                <a:ext cx="362607" cy="36260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00" spc="-50" dirty="0">
                    <a:solidFill>
                      <a:schemeClr val="tx1"/>
                    </a:solidFill>
                  </a:rPr>
                  <a:t>88</a:t>
                </a:r>
              </a:p>
            </p:txBody>
          </p:sp>
          <p:sp>
            <p:nvSpPr>
              <p:cNvPr id="136" name="타원 135">
                <a:extLst>
                  <a:ext uri="{FF2B5EF4-FFF2-40B4-BE49-F238E27FC236}">
                    <a16:creationId xmlns:a16="http://schemas.microsoft.com/office/drawing/2014/main" id="{886EB492-E6DE-4B30-9888-D7A901E09487}"/>
                  </a:ext>
                </a:extLst>
              </p:cNvPr>
              <p:cNvSpPr/>
              <p:nvPr/>
            </p:nvSpPr>
            <p:spPr>
              <a:xfrm>
                <a:off x="2577590" y="4154213"/>
                <a:ext cx="362607" cy="36260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00" spc="-50" dirty="0">
                    <a:solidFill>
                      <a:schemeClr val="tx1"/>
                    </a:solidFill>
                  </a:rPr>
                  <a:t>50</a:t>
                </a:r>
              </a:p>
            </p:txBody>
          </p:sp>
          <p:sp>
            <p:nvSpPr>
              <p:cNvPr id="137" name="타원 136">
                <a:extLst>
                  <a:ext uri="{FF2B5EF4-FFF2-40B4-BE49-F238E27FC236}">
                    <a16:creationId xmlns:a16="http://schemas.microsoft.com/office/drawing/2014/main" id="{EC09A6AE-B22A-4BF9-A6F1-C30CF23EBB6A}"/>
                  </a:ext>
                </a:extLst>
              </p:cNvPr>
              <p:cNvSpPr/>
              <p:nvPr/>
            </p:nvSpPr>
            <p:spPr>
              <a:xfrm>
                <a:off x="2945343" y="4516819"/>
                <a:ext cx="362607" cy="36260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00" spc="-50" dirty="0">
                    <a:solidFill>
                      <a:schemeClr val="tx1"/>
                    </a:solidFill>
                  </a:rPr>
                  <a:t>62</a:t>
                </a:r>
              </a:p>
            </p:txBody>
          </p:sp>
          <p:sp>
            <p:nvSpPr>
              <p:cNvPr id="138" name="타원 137">
                <a:extLst>
                  <a:ext uri="{FF2B5EF4-FFF2-40B4-BE49-F238E27FC236}">
                    <a16:creationId xmlns:a16="http://schemas.microsoft.com/office/drawing/2014/main" id="{5774E83F-3D1C-4A06-A0DC-2FBC77E9C87E}"/>
                  </a:ext>
                </a:extLst>
              </p:cNvPr>
              <p:cNvSpPr/>
              <p:nvPr/>
            </p:nvSpPr>
            <p:spPr>
              <a:xfrm>
                <a:off x="2217835" y="4516819"/>
                <a:ext cx="362607" cy="36260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00" spc="-50" dirty="0">
                    <a:solidFill>
                      <a:schemeClr val="tx1"/>
                    </a:solidFill>
                  </a:rPr>
                  <a:t>48</a:t>
                </a:r>
              </a:p>
            </p:txBody>
          </p:sp>
          <p:sp>
            <p:nvSpPr>
              <p:cNvPr id="139" name="타원 138">
                <a:extLst>
                  <a:ext uri="{FF2B5EF4-FFF2-40B4-BE49-F238E27FC236}">
                    <a16:creationId xmlns:a16="http://schemas.microsoft.com/office/drawing/2014/main" id="{B335390C-5C10-4EAA-9EC0-B4BEC9073453}"/>
                  </a:ext>
                </a:extLst>
              </p:cNvPr>
              <p:cNvSpPr/>
              <p:nvPr/>
            </p:nvSpPr>
            <p:spPr>
              <a:xfrm>
                <a:off x="873842" y="4156231"/>
                <a:ext cx="362607" cy="36260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00" spc="-50" dirty="0">
                    <a:solidFill>
                      <a:schemeClr val="tx1"/>
                    </a:solidFill>
                  </a:rPr>
                  <a:t>10</a:t>
                </a:r>
              </a:p>
            </p:txBody>
          </p:sp>
          <p:sp>
            <p:nvSpPr>
              <p:cNvPr id="140" name="타원 139">
                <a:extLst>
                  <a:ext uri="{FF2B5EF4-FFF2-40B4-BE49-F238E27FC236}">
                    <a16:creationId xmlns:a16="http://schemas.microsoft.com/office/drawing/2014/main" id="{0090BCAC-8F5A-42C9-97F0-A846BB8668B6}"/>
                  </a:ext>
                </a:extLst>
              </p:cNvPr>
              <p:cNvSpPr/>
              <p:nvPr/>
            </p:nvSpPr>
            <p:spPr>
              <a:xfrm>
                <a:off x="1765848" y="4154213"/>
                <a:ext cx="362607" cy="36260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00" spc="-50" dirty="0">
                    <a:solidFill>
                      <a:schemeClr val="tx1"/>
                    </a:solidFill>
                  </a:rPr>
                  <a:t>32</a:t>
                </a:r>
              </a:p>
            </p:txBody>
          </p:sp>
          <p:cxnSp>
            <p:nvCxnSpPr>
              <p:cNvPr id="141" name="직선 연결선 140">
                <a:extLst>
                  <a:ext uri="{FF2B5EF4-FFF2-40B4-BE49-F238E27FC236}">
                    <a16:creationId xmlns:a16="http://schemas.microsoft.com/office/drawing/2014/main" id="{D6895412-A5ED-404B-9F0E-E06388CECE9C}"/>
                  </a:ext>
                </a:extLst>
              </p:cNvPr>
              <p:cNvCxnSpPr>
                <a:cxnSpLocks/>
                <a:stCxn id="132" idx="2"/>
                <a:endCxn id="133" idx="7"/>
              </p:cNvCxnSpPr>
              <p:nvPr/>
            </p:nvCxnSpPr>
            <p:spPr>
              <a:xfrm flipH="1">
                <a:off x="1621314" y="3610304"/>
                <a:ext cx="542370" cy="2397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직선 연결선 141">
                <a:extLst>
                  <a:ext uri="{FF2B5EF4-FFF2-40B4-BE49-F238E27FC236}">
                    <a16:creationId xmlns:a16="http://schemas.microsoft.com/office/drawing/2014/main" id="{B0932D6D-1F85-4020-9F19-ECC6B3782BC1}"/>
                  </a:ext>
                </a:extLst>
              </p:cNvPr>
              <p:cNvCxnSpPr>
                <a:cxnSpLocks/>
                <a:stCxn id="132" idx="6"/>
                <a:endCxn id="134" idx="1"/>
              </p:cNvCxnSpPr>
              <p:nvPr/>
            </p:nvCxnSpPr>
            <p:spPr>
              <a:xfrm>
                <a:off x="2526291" y="3610304"/>
                <a:ext cx="542370" cy="2344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>
                <a:extLst>
                  <a:ext uri="{FF2B5EF4-FFF2-40B4-BE49-F238E27FC236}">
                    <a16:creationId xmlns:a16="http://schemas.microsoft.com/office/drawing/2014/main" id="{1197A0ED-83C4-4072-9E3F-8842BAA64FC9}"/>
                  </a:ext>
                </a:extLst>
              </p:cNvPr>
              <p:cNvCxnSpPr>
                <a:stCxn id="133" idx="2"/>
                <a:endCxn id="139" idx="0"/>
              </p:cNvCxnSpPr>
              <p:nvPr/>
            </p:nvCxnSpPr>
            <p:spPr>
              <a:xfrm flipH="1">
                <a:off x="1055146" y="3978282"/>
                <a:ext cx="256664" cy="1779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직선 연결선 143">
                <a:extLst>
                  <a:ext uri="{FF2B5EF4-FFF2-40B4-BE49-F238E27FC236}">
                    <a16:creationId xmlns:a16="http://schemas.microsoft.com/office/drawing/2014/main" id="{73C9B014-07C4-4341-B919-9ABB5F1A791D}"/>
                  </a:ext>
                </a:extLst>
              </p:cNvPr>
              <p:cNvCxnSpPr>
                <a:stCxn id="133" idx="6"/>
                <a:endCxn id="140" idx="0"/>
              </p:cNvCxnSpPr>
              <p:nvPr/>
            </p:nvCxnSpPr>
            <p:spPr>
              <a:xfrm>
                <a:off x="1674417" y="3978282"/>
                <a:ext cx="272735" cy="17593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직선 연결선 144">
                <a:extLst>
                  <a:ext uri="{FF2B5EF4-FFF2-40B4-BE49-F238E27FC236}">
                    <a16:creationId xmlns:a16="http://schemas.microsoft.com/office/drawing/2014/main" id="{571460A6-296C-4178-A117-4533AA886A23}"/>
                  </a:ext>
                </a:extLst>
              </p:cNvPr>
              <p:cNvCxnSpPr>
                <a:cxnSpLocks/>
                <a:stCxn id="134" idx="2"/>
                <a:endCxn id="136" idx="0"/>
              </p:cNvCxnSpPr>
              <p:nvPr/>
            </p:nvCxnSpPr>
            <p:spPr>
              <a:xfrm flipH="1">
                <a:off x="2758894" y="3972911"/>
                <a:ext cx="256664" cy="1813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직선 연결선 145">
                <a:extLst>
                  <a:ext uri="{FF2B5EF4-FFF2-40B4-BE49-F238E27FC236}">
                    <a16:creationId xmlns:a16="http://schemas.microsoft.com/office/drawing/2014/main" id="{D9128132-FD5E-4551-830D-AAC4AD04FD6F}"/>
                  </a:ext>
                </a:extLst>
              </p:cNvPr>
              <p:cNvCxnSpPr>
                <a:cxnSpLocks/>
                <a:stCxn id="134" idx="6"/>
                <a:endCxn id="135" idx="0"/>
              </p:cNvCxnSpPr>
              <p:nvPr/>
            </p:nvCxnSpPr>
            <p:spPr>
              <a:xfrm>
                <a:off x="3378165" y="3972911"/>
                <a:ext cx="279072" cy="1813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직선 연결선 146">
                <a:extLst>
                  <a:ext uri="{FF2B5EF4-FFF2-40B4-BE49-F238E27FC236}">
                    <a16:creationId xmlns:a16="http://schemas.microsoft.com/office/drawing/2014/main" id="{2D5A541A-49FA-4EB6-980B-718251980B8D}"/>
                  </a:ext>
                </a:extLst>
              </p:cNvPr>
              <p:cNvCxnSpPr>
                <a:stCxn id="136" idx="2"/>
                <a:endCxn id="138" idx="0"/>
              </p:cNvCxnSpPr>
              <p:nvPr/>
            </p:nvCxnSpPr>
            <p:spPr>
              <a:xfrm flipH="1">
                <a:off x="2399139" y="4335517"/>
                <a:ext cx="178451" cy="1813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직선 연결선 147">
                <a:extLst>
                  <a:ext uri="{FF2B5EF4-FFF2-40B4-BE49-F238E27FC236}">
                    <a16:creationId xmlns:a16="http://schemas.microsoft.com/office/drawing/2014/main" id="{CD153DDC-0BC4-476D-99B6-931A8E54C7DD}"/>
                  </a:ext>
                </a:extLst>
              </p:cNvPr>
              <p:cNvCxnSpPr>
                <a:stCxn id="136" idx="6"/>
                <a:endCxn id="137" idx="0"/>
              </p:cNvCxnSpPr>
              <p:nvPr/>
            </p:nvCxnSpPr>
            <p:spPr>
              <a:xfrm>
                <a:off x="2940197" y="4335517"/>
                <a:ext cx="186450" cy="1813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039A92DD-EE5D-445B-9AA5-DEAE13700410}"/>
                </a:ext>
              </a:extLst>
            </p:cNvPr>
            <p:cNvSpPr/>
            <p:nvPr/>
          </p:nvSpPr>
          <p:spPr>
            <a:xfrm>
              <a:off x="3111936" y="3541133"/>
              <a:ext cx="309708" cy="309708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spc="-50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7F118576-56EC-45FA-8A3B-A0549EECA2CA}"/>
                </a:ext>
              </a:extLst>
            </p:cNvPr>
            <p:cNvSpPr/>
            <p:nvPr/>
          </p:nvSpPr>
          <p:spPr>
            <a:xfrm>
              <a:off x="3478472" y="3653708"/>
              <a:ext cx="388492" cy="388492"/>
            </a:xfrm>
            <a:prstGeom prst="rect">
              <a:avLst/>
            </a:prstGeom>
            <a:noFill/>
            <a:ln w="28575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B0CF4B69-3D24-4A4B-9C62-DD3B4CECD0E7}"/>
                </a:ext>
              </a:extLst>
            </p:cNvPr>
            <p:cNvGrpSpPr/>
            <p:nvPr/>
          </p:nvGrpSpPr>
          <p:grpSpPr>
            <a:xfrm>
              <a:off x="3312030" y="3308677"/>
              <a:ext cx="697627" cy="375633"/>
              <a:chOff x="1936595" y="2994063"/>
              <a:chExt cx="816785" cy="439793"/>
            </a:xfrm>
          </p:grpSpPr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AB815691-BC6C-44FE-8E60-DC0594005942}"/>
                  </a:ext>
                </a:extLst>
              </p:cNvPr>
              <p:cNvSpPr txBox="1"/>
              <p:nvPr/>
            </p:nvSpPr>
            <p:spPr>
              <a:xfrm>
                <a:off x="1971316" y="3145579"/>
                <a:ext cx="747343" cy="288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b="1" dirty="0"/>
                  <a:t>30 &gt; 20</a:t>
                </a:r>
                <a:endParaRPr lang="ko-KR" altLang="en-US" sz="1000" b="1" dirty="0"/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F65CF63B-7862-4625-ABB9-5C865502C0F5}"/>
                  </a:ext>
                </a:extLst>
              </p:cNvPr>
              <p:cNvSpPr txBox="1"/>
              <p:nvPr/>
            </p:nvSpPr>
            <p:spPr>
              <a:xfrm>
                <a:off x="1936595" y="2994063"/>
                <a:ext cx="816785" cy="252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b="1" dirty="0"/>
                  <a:t>오른쪽이동</a:t>
                </a:r>
              </a:p>
            </p:txBody>
          </p:sp>
        </p:grpSp>
      </p:grpSp>
      <p:grpSp>
        <p:nvGrpSpPr>
          <p:cNvPr id="198" name="그룹 197">
            <a:extLst>
              <a:ext uri="{FF2B5EF4-FFF2-40B4-BE49-F238E27FC236}">
                <a16:creationId xmlns:a16="http://schemas.microsoft.com/office/drawing/2014/main" id="{A038F127-993B-4D3A-B99A-19B52FD2EFE6}"/>
              </a:ext>
            </a:extLst>
          </p:cNvPr>
          <p:cNvGrpSpPr/>
          <p:nvPr/>
        </p:nvGrpSpPr>
        <p:grpSpPr>
          <a:xfrm>
            <a:off x="6052403" y="3383392"/>
            <a:ext cx="2532192" cy="1238830"/>
            <a:chOff x="6052403" y="3383392"/>
            <a:chExt cx="2532192" cy="1238830"/>
          </a:xfrm>
        </p:grpSpPr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13225423-5EDE-47DE-87AD-5C2ED190C1C9}"/>
                </a:ext>
              </a:extLst>
            </p:cNvPr>
            <p:cNvGrpSpPr/>
            <p:nvPr/>
          </p:nvGrpSpPr>
          <p:grpSpPr>
            <a:xfrm>
              <a:off x="6052403" y="3383392"/>
              <a:ext cx="2532192" cy="1238830"/>
              <a:chOff x="873842" y="3429000"/>
              <a:chExt cx="2964698" cy="1450426"/>
            </a:xfrm>
          </p:grpSpPr>
          <p:sp>
            <p:nvSpPr>
              <p:cNvPr id="157" name="타원 156">
                <a:extLst>
                  <a:ext uri="{FF2B5EF4-FFF2-40B4-BE49-F238E27FC236}">
                    <a16:creationId xmlns:a16="http://schemas.microsoft.com/office/drawing/2014/main" id="{7C8EA50B-5F8D-41CA-8076-43E6626B4D91}"/>
                  </a:ext>
                </a:extLst>
              </p:cNvPr>
              <p:cNvSpPr/>
              <p:nvPr/>
            </p:nvSpPr>
            <p:spPr>
              <a:xfrm>
                <a:off x="2163684" y="3429000"/>
                <a:ext cx="362607" cy="36260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00" spc="-50" dirty="0">
                    <a:solidFill>
                      <a:schemeClr val="tx1"/>
                    </a:solidFill>
                  </a:rPr>
                  <a:t>44</a:t>
                </a:r>
              </a:p>
            </p:txBody>
          </p:sp>
          <p:sp>
            <p:nvSpPr>
              <p:cNvPr id="158" name="타원 157">
                <a:extLst>
                  <a:ext uri="{FF2B5EF4-FFF2-40B4-BE49-F238E27FC236}">
                    <a16:creationId xmlns:a16="http://schemas.microsoft.com/office/drawing/2014/main" id="{8B473F0A-D3E1-44DF-8CE1-690D3888D171}"/>
                  </a:ext>
                </a:extLst>
              </p:cNvPr>
              <p:cNvSpPr/>
              <p:nvPr/>
            </p:nvSpPr>
            <p:spPr>
              <a:xfrm>
                <a:off x="1311810" y="3796978"/>
                <a:ext cx="362607" cy="36260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00" spc="-50" dirty="0">
                    <a:solidFill>
                      <a:schemeClr val="tx1"/>
                    </a:solidFill>
                  </a:rPr>
                  <a:t>20</a:t>
                </a:r>
              </a:p>
            </p:txBody>
          </p:sp>
          <p:sp>
            <p:nvSpPr>
              <p:cNvPr id="159" name="타원 158">
                <a:extLst>
                  <a:ext uri="{FF2B5EF4-FFF2-40B4-BE49-F238E27FC236}">
                    <a16:creationId xmlns:a16="http://schemas.microsoft.com/office/drawing/2014/main" id="{19A1A5CC-83F0-41B9-ADCB-E426780AFACD}"/>
                  </a:ext>
                </a:extLst>
              </p:cNvPr>
              <p:cNvSpPr/>
              <p:nvPr/>
            </p:nvSpPr>
            <p:spPr>
              <a:xfrm>
                <a:off x="3015558" y="3791607"/>
                <a:ext cx="362607" cy="36260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00" spc="-50" dirty="0">
                    <a:solidFill>
                      <a:schemeClr val="tx1"/>
                    </a:solidFill>
                  </a:rPr>
                  <a:t>78</a:t>
                </a:r>
              </a:p>
            </p:txBody>
          </p:sp>
          <p:sp>
            <p:nvSpPr>
              <p:cNvPr id="160" name="타원 159">
                <a:extLst>
                  <a:ext uri="{FF2B5EF4-FFF2-40B4-BE49-F238E27FC236}">
                    <a16:creationId xmlns:a16="http://schemas.microsoft.com/office/drawing/2014/main" id="{F2E29E3B-74B2-45DF-9BC8-C3A65CBE0064}"/>
                  </a:ext>
                </a:extLst>
              </p:cNvPr>
              <p:cNvSpPr/>
              <p:nvPr/>
            </p:nvSpPr>
            <p:spPr>
              <a:xfrm>
                <a:off x="3475933" y="4154213"/>
                <a:ext cx="362607" cy="36260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00" spc="-50" dirty="0">
                    <a:solidFill>
                      <a:schemeClr val="tx1"/>
                    </a:solidFill>
                  </a:rPr>
                  <a:t>88</a:t>
                </a:r>
              </a:p>
            </p:txBody>
          </p:sp>
          <p:sp>
            <p:nvSpPr>
              <p:cNvPr id="161" name="타원 160">
                <a:extLst>
                  <a:ext uri="{FF2B5EF4-FFF2-40B4-BE49-F238E27FC236}">
                    <a16:creationId xmlns:a16="http://schemas.microsoft.com/office/drawing/2014/main" id="{C4DDB1E4-4B1D-4CD6-85D0-4376E6A5F1F7}"/>
                  </a:ext>
                </a:extLst>
              </p:cNvPr>
              <p:cNvSpPr/>
              <p:nvPr/>
            </p:nvSpPr>
            <p:spPr>
              <a:xfrm>
                <a:off x="2577590" y="4154213"/>
                <a:ext cx="362607" cy="36260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00" spc="-50" dirty="0">
                    <a:solidFill>
                      <a:schemeClr val="tx1"/>
                    </a:solidFill>
                  </a:rPr>
                  <a:t>50</a:t>
                </a:r>
              </a:p>
            </p:txBody>
          </p:sp>
          <p:sp>
            <p:nvSpPr>
              <p:cNvPr id="162" name="타원 161">
                <a:extLst>
                  <a:ext uri="{FF2B5EF4-FFF2-40B4-BE49-F238E27FC236}">
                    <a16:creationId xmlns:a16="http://schemas.microsoft.com/office/drawing/2014/main" id="{16B884C5-7FBA-4149-AE9F-2169ACD8E34E}"/>
                  </a:ext>
                </a:extLst>
              </p:cNvPr>
              <p:cNvSpPr/>
              <p:nvPr/>
            </p:nvSpPr>
            <p:spPr>
              <a:xfrm>
                <a:off x="2945343" y="4516819"/>
                <a:ext cx="362607" cy="36260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00" spc="-50" dirty="0">
                    <a:solidFill>
                      <a:schemeClr val="tx1"/>
                    </a:solidFill>
                  </a:rPr>
                  <a:t>62</a:t>
                </a:r>
              </a:p>
            </p:txBody>
          </p:sp>
          <p:sp>
            <p:nvSpPr>
              <p:cNvPr id="163" name="타원 162">
                <a:extLst>
                  <a:ext uri="{FF2B5EF4-FFF2-40B4-BE49-F238E27FC236}">
                    <a16:creationId xmlns:a16="http://schemas.microsoft.com/office/drawing/2014/main" id="{A042BE68-7E2F-4781-88B2-5B60BCEBDCF3}"/>
                  </a:ext>
                </a:extLst>
              </p:cNvPr>
              <p:cNvSpPr/>
              <p:nvPr/>
            </p:nvSpPr>
            <p:spPr>
              <a:xfrm>
                <a:off x="2217835" y="4516819"/>
                <a:ext cx="362607" cy="36260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00" spc="-50" dirty="0">
                    <a:solidFill>
                      <a:schemeClr val="tx1"/>
                    </a:solidFill>
                  </a:rPr>
                  <a:t>48</a:t>
                </a:r>
              </a:p>
            </p:txBody>
          </p:sp>
          <p:sp>
            <p:nvSpPr>
              <p:cNvPr id="164" name="타원 163">
                <a:extLst>
                  <a:ext uri="{FF2B5EF4-FFF2-40B4-BE49-F238E27FC236}">
                    <a16:creationId xmlns:a16="http://schemas.microsoft.com/office/drawing/2014/main" id="{BEF2FD4B-B342-4985-BEFE-C218B2E90534}"/>
                  </a:ext>
                </a:extLst>
              </p:cNvPr>
              <p:cNvSpPr/>
              <p:nvPr/>
            </p:nvSpPr>
            <p:spPr>
              <a:xfrm>
                <a:off x="873842" y="4156231"/>
                <a:ext cx="362607" cy="36260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00" spc="-50" dirty="0">
                    <a:solidFill>
                      <a:schemeClr val="tx1"/>
                    </a:solidFill>
                  </a:rPr>
                  <a:t>10</a:t>
                </a:r>
              </a:p>
            </p:txBody>
          </p:sp>
          <p:sp>
            <p:nvSpPr>
              <p:cNvPr id="165" name="타원 164">
                <a:extLst>
                  <a:ext uri="{FF2B5EF4-FFF2-40B4-BE49-F238E27FC236}">
                    <a16:creationId xmlns:a16="http://schemas.microsoft.com/office/drawing/2014/main" id="{9DFEBE0C-D1DE-49C5-B8E0-0E3A9E067D56}"/>
                  </a:ext>
                </a:extLst>
              </p:cNvPr>
              <p:cNvSpPr/>
              <p:nvPr/>
            </p:nvSpPr>
            <p:spPr>
              <a:xfrm>
                <a:off x="1765848" y="4154213"/>
                <a:ext cx="362607" cy="36260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00" spc="-50" dirty="0">
                    <a:solidFill>
                      <a:schemeClr val="tx1"/>
                    </a:solidFill>
                  </a:rPr>
                  <a:t>32</a:t>
                </a:r>
              </a:p>
            </p:txBody>
          </p:sp>
          <p:cxnSp>
            <p:nvCxnSpPr>
              <p:cNvPr id="166" name="직선 연결선 165">
                <a:extLst>
                  <a:ext uri="{FF2B5EF4-FFF2-40B4-BE49-F238E27FC236}">
                    <a16:creationId xmlns:a16="http://schemas.microsoft.com/office/drawing/2014/main" id="{DC8A9935-2A6F-49D8-BF51-C1817873F832}"/>
                  </a:ext>
                </a:extLst>
              </p:cNvPr>
              <p:cNvCxnSpPr>
                <a:cxnSpLocks/>
                <a:stCxn id="157" idx="2"/>
                <a:endCxn id="158" idx="7"/>
              </p:cNvCxnSpPr>
              <p:nvPr/>
            </p:nvCxnSpPr>
            <p:spPr>
              <a:xfrm flipH="1">
                <a:off x="1621314" y="3610304"/>
                <a:ext cx="542370" cy="2397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직선 연결선 166">
                <a:extLst>
                  <a:ext uri="{FF2B5EF4-FFF2-40B4-BE49-F238E27FC236}">
                    <a16:creationId xmlns:a16="http://schemas.microsoft.com/office/drawing/2014/main" id="{131492A8-D2D7-4E35-9F4D-2F79DDE40E3E}"/>
                  </a:ext>
                </a:extLst>
              </p:cNvPr>
              <p:cNvCxnSpPr>
                <a:cxnSpLocks/>
                <a:stCxn id="157" idx="6"/>
                <a:endCxn id="159" idx="1"/>
              </p:cNvCxnSpPr>
              <p:nvPr/>
            </p:nvCxnSpPr>
            <p:spPr>
              <a:xfrm>
                <a:off x="2526291" y="3610304"/>
                <a:ext cx="542370" cy="2344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직선 연결선 167">
                <a:extLst>
                  <a:ext uri="{FF2B5EF4-FFF2-40B4-BE49-F238E27FC236}">
                    <a16:creationId xmlns:a16="http://schemas.microsoft.com/office/drawing/2014/main" id="{822911C7-4796-462F-BB49-D503A3360CE1}"/>
                  </a:ext>
                </a:extLst>
              </p:cNvPr>
              <p:cNvCxnSpPr>
                <a:stCxn id="158" idx="2"/>
                <a:endCxn id="164" idx="0"/>
              </p:cNvCxnSpPr>
              <p:nvPr/>
            </p:nvCxnSpPr>
            <p:spPr>
              <a:xfrm flipH="1">
                <a:off x="1055146" y="3978282"/>
                <a:ext cx="256664" cy="1779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직선 연결선 168">
                <a:extLst>
                  <a:ext uri="{FF2B5EF4-FFF2-40B4-BE49-F238E27FC236}">
                    <a16:creationId xmlns:a16="http://schemas.microsoft.com/office/drawing/2014/main" id="{4E3B0C84-C513-4317-AF48-C4BA58C2FB3B}"/>
                  </a:ext>
                </a:extLst>
              </p:cNvPr>
              <p:cNvCxnSpPr>
                <a:stCxn id="158" idx="6"/>
                <a:endCxn id="165" idx="0"/>
              </p:cNvCxnSpPr>
              <p:nvPr/>
            </p:nvCxnSpPr>
            <p:spPr>
              <a:xfrm>
                <a:off x="1674417" y="3978282"/>
                <a:ext cx="272735" cy="17593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>
                <a:extLst>
                  <a:ext uri="{FF2B5EF4-FFF2-40B4-BE49-F238E27FC236}">
                    <a16:creationId xmlns:a16="http://schemas.microsoft.com/office/drawing/2014/main" id="{E23D5397-2D34-4CEA-B3CD-18DA85C84D92}"/>
                  </a:ext>
                </a:extLst>
              </p:cNvPr>
              <p:cNvCxnSpPr>
                <a:cxnSpLocks/>
                <a:stCxn id="159" idx="2"/>
                <a:endCxn id="161" idx="0"/>
              </p:cNvCxnSpPr>
              <p:nvPr/>
            </p:nvCxnSpPr>
            <p:spPr>
              <a:xfrm flipH="1">
                <a:off x="2758894" y="3972911"/>
                <a:ext cx="256664" cy="1813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직선 연결선 170">
                <a:extLst>
                  <a:ext uri="{FF2B5EF4-FFF2-40B4-BE49-F238E27FC236}">
                    <a16:creationId xmlns:a16="http://schemas.microsoft.com/office/drawing/2014/main" id="{5F121094-C6CB-4924-B2E4-B36EF6D9C6B8}"/>
                  </a:ext>
                </a:extLst>
              </p:cNvPr>
              <p:cNvCxnSpPr>
                <a:cxnSpLocks/>
                <a:stCxn id="159" idx="6"/>
                <a:endCxn id="160" idx="0"/>
              </p:cNvCxnSpPr>
              <p:nvPr/>
            </p:nvCxnSpPr>
            <p:spPr>
              <a:xfrm>
                <a:off x="3378165" y="3972911"/>
                <a:ext cx="279072" cy="1813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직선 연결선 171">
                <a:extLst>
                  <a:ext uri="{FF2B5EF4-FFF2-40B4-BE49-F238E27FC236}">
                    <a16:creationId xmlns:a16="http://schemas.microsoft.com/office/drawing/2014/main" id="{EE8E3B05-17E6-4BDE-928C-4D9A01AB0ECB}"/>
                  </a:ext>
                </a:extLst>
              </p:cNvPr>
              <p:cNvCxnSpPr>
                <a:stCxn id="161" idx="2"/>
                <a:endCxn id="163" idx="0"/>
              </p:cNvCxnSpPr>
              <p:nvPr/>
            </p:nvCxnSpPr>
            <p:spPr>
              <a:xfrm flipH="1">
                <a:off x="2399139" y="4335517"/>
                <a:ext cx="178451" cy="1813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직선 연결선 172">
                <a:extLst>
                  <a:ext uri="{FF2B5EF4-FFF2-40B4-BE49-F238E27FC236}">
                    <a16:creationId xmlns:a16="http://schemas.microsoft.com/office/drawing/2014/main" id="{534FCB54-AB06-4EFA-8FC4-8A4975004E1D}"/>
                  </a:ext>
                </a:extLst>
              </p:cNvPr>
              <p:cNvCxnSpPr>
                <a:stCxn id="161" idx="6"/>
                <a:endCxn id="162" idx="0"/>
              </p:cNvCxnSpPr>
              <p:nvPr/>
            </p:nvCxnSpPr>
            <p:spPr>
              <a:xfrm>
                <a:off x="2940197" y="4335517"/>
                <a:ext cx="186450" cy="1813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2BAFF41F-7364-4B03-8DA2-3430EA00067C}"/>
                </a:ext>
              </a:extLst>
            </p:cNvPr>
            <p:cNvSpPr/>
            <p:nvPr/>
          </p:nvSpPr>
          <p:spPr>
            <a:xfrm>
              <a:off x="7161955" y="3868561"/>
              <a:ext cx="309708" cy="309708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spc="-50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7612206F-D707-427C-AF34-7EA7DD2D3E7F}"/>
                </a:ext>
              </a:extLst>
            </p:cNvPr>
            <p:cNvSpPr/>
            <p:nvPr/>
          </p:nvSpPr>
          <p:spPr>
            <a:xfrm>
              <a:off x="6779425" y="3965787"/>
              <a:ext cx="388492" cy="388492"/>
            </a:xfrm>
            <a:prstGeom prst="rect">
              <a:avLst/>
            </a:prstGeom>
            <a:noFill/>
            <a:ln w="28575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4" name="그룹 153">
              <a:extLst>
                <a:ext uri="{FF2B5EF4-FFF2-40B4-BE49-F238E27FC236}">
                  <a16:creationId xmlns:a16="http://schemas.microsoft.com/office/drawing/2014/main" id="{A7CC7496-CDAA-433D-BA9E-D6BB7E87367B}"/>
                </a:ext>
              </a:extLst>
            </p:cNvPr>
            <p:cNvGrpSpPr/>
            <p:nvPr/>
          </p:nvGrpSpPr>
          <p:grpSpPr>
            <a:xfrm>
              <a:off x="6649975" y="3647781"/>
              <a:ext cx="638316" cy="375633"/>
              <a:chOff x="1971316" y="2994063"/>
              <a:chExt cx="747343" cy="439793"/>
            </a:xfrm>
          </p:grpSpPr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18125C74-DC30-472A-8586-9B109806529D}"/>
                  </a:ext>
                </a:extLst>
              </p:cNvPr>
              <p:cNvSpPr txBox="1"/>
              <p:nvPr/>
            </p:nvSpPr>
            <p:spPr>
              <a:xfrm>
                <a:off x="1971316" y="3145579"/>
                <a:ext cx="747343" cy="288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b="1" dirty="0"/>
                  <a:t>30 &lt; 32</a:t>
                </a:r>
                <a:endParaRPr lang="ko-KR" altLang="en-US" sz="1000" b="1" dirty="0"/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62A814CA-035B-48BD-A6DE-587DDCA0EE62}"/>
                  </a:ext>
                </a:extLst>
              </p:cNvPr>
              <p:cNvSpPr txBox="1"/>
              <p:nvPr/>
            </p:nvSpPr>
            <p:spPr>
              <a:xfrm>
                <a:off x="1996653" y="2994063"/>
                <a:ext cx="696670" cy="252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b="1" dirty="0"/>
                  <a:t>왼쪽이동</a:t>
                </a:r>
              </a:p>
            </p:txBody>
          </p:sp>
        </p:grpSp>
      </p:grpSp>
      <p:grpSp>
        <p:nvGrpSpPr>
          <p:cNvPr id="226" name="그룹 225">
            <a:extLst>
              <a:ext uri="{FF2B5EF4-FFF2-40B4-BE49-F238E27FC236}">
                <a16:creationId xmlns:a16="http://schemas.microsoft.com/office/drawing/2014/main" id="{C7FC4ED7-9EDD-4CFB-973E-6C71F01F787F}"/>
              </a:ext>
            </a:extLst>
          </p:cNvPr>
          <p:cNvGrpSpPr/>
          <p:nvPr/>
        </p:nvGrpSpPr>
        <p:grpSpPr>
          <a:xfrm>
            <a:off x="758926" y="5012801"/>
            <a:ext cx="2790704" cy="1345908"/>
            <a:chOff x="2892525" y="5012801"/>
            <a:chExt cx="2790704" cy="1345908"/>
          </a:xfrm>
        </p:grpSpPr>
        <p:grpSp>
          <p:nvGrpSpPr>
            <p:cNvPr id="200" name="그룹 199">
              <a:extLst>
                <a:ext uri="{FF2B5EF4-FFF2-40B4-BE49-F238E27FC236}">
                  <a16:creationId xmlns:a16="http://schemas.microsoft.com/office/drawing/2014/main" id="{B7D9BAC1-0777-4033-8575-D0B39AF0673A}"/>
                </a:ext>
              </a:extLst>
            </p:cNvPr>
            <p:cNvGrpSpPr/>
            <p:nvPr/>
          </p:nvGrpSpPr>
          <p:grpSpPr>
            <a:xfrm>
              <a:off x="3151037" y="5012801"/>
              <a:ext cx="2532192" cy="1238830"/>
              <a:chOff x="873842" y="3429000"/>
              <a:chExt cx="2964698" cy="1450426"/>
            </a:xfrm>
          </p:grpSpPr>
          <p:sp>
            <p:nvSpPr>
              <p:cNvPr id="206" name="타원 205">
                <a:extLst>
                  <a:ext uri="{FF2B5EF4-FFF2-40B4-BE49-F238E27FC236}">
                    <a16:creationId xmlns:a16="http://schemas.microsoft.com/office/drawing/2014/main" id="{B2419606-C8C2-43C1-9E20-CDE0B9FA78C6}"/>
                  </a:ext>
                </a:extLst>
              </p:cNvPr>
              <p:cNvSpPr/>
              <p:nvPr/>
            </p:nvSpPr>
            <p:spPr>
              <a:xfrm>
                <a:off x="2163684" y="3429000"/>
                <a:ext cx="362607" cy="36260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00" spc="-50">
                    <a:solidFill>
                      <a:schemeClr val="tx1"/>
                    </a:solidFill>
                  </a:rPr>
                  <a:t>44</a:t>
                </a:r>
                <a:endParaRPr lang="en-US" altLang="ko-KR" sz="1100" spc="-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7" name="타원 206">
                <a:extLst>
                  <a:ext uri="{FF2B5EF4-FFF2-40B4-BE49-F238E27FC236}">
                    <a16:creationId xmlns:a16="http://schemas.microsoft.com/office/drawing/2014/main" id="{91D72585-755C-435A-A43B-D712A965C8D9}"/>
                  </a:ext>
                </a:extLst>
              </p:cNvPr>
              <p:cNvSpPr/>
              <p:nvPr/>
            </p:nvSpPr>
            <p:spPr>
              <a:xfrm>
                <a:off x="1311810" y="3796978"/>
                <a:ext cx="362607" cy="36260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00" spc="-50">
                    <a:solidFill>
                      <a:schemeClr val="tx1"/>
                    </a:solidFill>
                  </a:rPr>
                  <a:t>20</a:t>
                </a:r>
                <a:endParaRPr lang="en-US" altLang="ko-KR" sz="1100" spc="-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8" name="타원 207">
                <a:extLst>
                  <a:ext uri="{FF2B5EF4-FFF2-40B4-BE49-F238E27FC236}">
                    <a16:creationId xmlns:a16="http://schemas.microsoft.com/office/drawing/2014/main" id="{7A20F80A-A5C1-4E1B-9CA6-4F313FE70709}"/>
                  </a:ext>
                </a:extLst>
              </p:cNvPr>
              <p:cNvSpPr/>
              <p:nvPr/>
            </p:nvSpPr>
            <p:spPr>
              <a:xfrm>
                <a:off x="3015558" y="3791607"/>
                <a:ext cx="362607" cy="36260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00" spc="-50">
                    <a:solidFill>
                      <a:schemeClr val="tx1"/>
                    </a:solidFill>
                  </a:rPr>
                  <a:t>78</a:t>
                </a:r>
                <a:endParaRPr lang="en-US" altLang="ko-KR" sz="1100" spc="-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타원 208">
                <a:extLst>
                  <a:ext uri="{FF2B5EF4-FFF2-40B4-BE49-F238E27FC236}">
                    <a16:creationId xmlns:a16="http://schemas.microsoft.com/office/drawing/2014/main" id="{FB6EEE69-8941-421D-AA28-55B8B20D8424}"/>
                  </a:ext>
                </a:extLst>
              </p:cNvPr>
              <p:cNvSpPr/>
              <p:nvPr/>
            </p:nvSpPr>
            <p:spPr>
              <a:xfrm>
                <a:off x="3475933" y="4154213"/>
                <a:ext cx="362607" cy="36260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00" spc="-50" dirty="0">
                    <a:solidFill>
                      <a:schemeClr val="tx1"/>
                    </a:solidFill>
                  </a:rPr>
                  <a:t>88</a:t>
                </a:r>
              </a:p>
            </p:txBody>
          </p:sp>
          <p:sp>
            <p:nvSpPr>
              <p:cNvPr id="210" name="타원 209">
                <a:extLst>
                  <a:ext uri="{FF2B5EF4-FFF2-40B4-BE49-F238E27FC236}">
                    <a16:creationId xmlns:a16="http://schemas.microsoft.com/office/drawing/2014/main" id="{140AA0E7-829B-4FB8-97A7-07BE881E705B}"/>
                  </a:ext>
                </a:extLst>
              </p:cNvPr>
              <p:cNvSpPr/>
              <p:nvPr/>
            </p:nvSpPr>
            <p:spPr>
              <a:xfrm>
                <a:off x="2577590" y="4154213"/>
                <a:ext cx="362607" cy="36260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00" spc="-50">
                    <a:solidFill>
                      <a:schemeClr val="tx1"/>
                    </a:solidFill>
                  </a:rPr>
                  <a:t>50</a:t>
                </a:r>
                <a:endParaRPr lang="en-US" altLang="ko-KR" sz="1100" spc="-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타원 210">
                <a:extLst>
                  <a:ext uri="{FF2B5EF4-FFF2-40B4-BE49-F238E27FC236}">
                    <a16:creationId xmlns:a16="http://schemas.microsoft.com/office/drawing/2014/main" id="{DBFDD1E4-5668-493C-8846-6D9F8363CC6F}"/>
                  </a:ext>
                </a:extLst>
              </p:cNvPr>
              <p:cNvSpPr/>
              <p:nvPr/>
            </p:nvSpPr>
            <p:spPr>
              <a:xfrm>
                <a:off x="2945343" y="4516819"/>
                <a:ext cx="362607" cy="36260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00" spc="-50">
                    <a:solidFill>
                      <a:schemeClr val="tx1"/>
                    </a:solidFill>
                  </a:rPr>
                  <a:t>62</a:t>
                </a:r>
                <a:endParaRPr lang="en-US" altLang="ko-KR" sz="1100" spc="-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타원 211">
                <a:extLst>
                  <a:ext uri="{FF2B5EF4-FFF2-40B4-BE49-F238E27FC236}">
                    <a16:creationId xmlns:a16="http://schemas.microsoft.com/office/drawing/2014/main" id="{23891D2E-4BF0-483E-8043-1443A6CB9717}"/>
                  </a:ext>
                </a:extLst>
              </p:cNvPr>
              <p:cNvSpPr/>
              <p:nvPr/>
            </p:nvSpPr>
            <p:spPr>
              <a:xfrm>
                <a:off x="2217835" y="4516819"/>
                <a:ext cx="362607" cy="36260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00" spc="-50">
                    <a:solidFill>
                      <a:schemeClr val="tx1"/>
                    </a:solidFill>
                  </a:rPr>
                  <a:t>48</a:t>
                </a:r>
                <a:endParaRPr lang="en-US" altLang="ko-KR" sz="1100" spc="-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타원 212">
                <a:extLst>
                  <a:ext uri="{FF2B5EF4-FFF2-40B4-BE49-F238E27FC236}">
                    <a16:creationId xmlns:a16="http://schemas.microsoft.com/office/drawing/2014/main" id="{457F452F-5D78-465C-B16B-D23420A20381}"/>
                  </a:ext>
                </a:extLst>
              </p:cNvPr>
              <p:cNvSpPr/>
              <p:nvPr/>
            </p:nvSpPr>
            <p:spPr>
              <a:xfrm>
                <a:off x="873842" y="4156231"/>
                <a:ext cx="362607" cy="36260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00" spc="-50">
                    <a:solidFill>
                      <a:schemeClr val="tx1"/>
                    </a:solidFill>
                  </a:rPr>
                  <a:t>10</a:t>
                </a:r>
                <a:endParaRPr lang="en-US" altLang="ko-KR" sz="1100" spc="-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타원 213">
                <a:extLst>
                  <a:ext uri="{FF2B5EF4-FFF2-40B4-BE49-F238E27FC236}">
                    <a16:creationId xmlns:a16="http://schemas.microsoft.com/office/drawing/2014/main" id="{7F73504A-535A-46ED-8248-EC068BDFB04E}"/>
                  </a:ext>
                </a:extLst>
              </p:cNvPr>
              <p:cNvSpPr/>
              <p:nvPr/>
            </p:nvSpPr>
            <p:spPr>
              <a:xfrm>
                <a:off x="1765848" y="4154213"/>
                <a:ext cx="362607" cy="36260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00" spc="-50">
                    <a:solidFill>
                      <a:schemeClr val="tx1"/>
                    </a:solidFill>
                  </a:rPr>
                  <a:t>32</a:t>
                </a:r>
                <a:endParaRPr lang="en-US" altLang="ko-KR" sz="1100" spc="-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5" name="직선 연결선 214">
                <a:extLst>
                  <a:ext uri="{FF2B5EF4-FFF2-40B4-BE49-F238E27FC236}">
                    <a16:creationId xmlns:a16="http://schemas.microsoft.com/office/drawing/2014/main" id="{F283E6A2-F042-43C3-B5FA-572C42E95292}"/>
                  </a:ext>
                </a:extLst>
              </p:cNvPr>
              <p:cNvCxnSpPr>
                <a:cxnSpLocks/>
                <a:stCxn id="206" idx="2"/>
                <a:endCxn id="207" idx="7"/>
              </p:cNvCxnSpPr>
              <p:nvPr/>
            </p:nvCxnSpPr>
            <p:spPr>
              <a:xfrm flipH="1">
                <a:off x="1621314" y="3610304"/>
                <a:ext cx="542370" cy="2397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직선 연결선 215">
                <a:extLst>
                  <a:ext uri="{FF2B5EF4-FFF2-40B4-BE49-F238E27FC236}">
                    <a16:creationId xmlns:a16="http://schemas.microsoft.com/office/drawing/2014/main" id="{537CF956-1213-4AAF-A336-D66729BEE501}"/>
                  </a:ext>
                </a:extLst>
              </p:cNvPr>
              <p:cNvCxnSpPr>
                <a:cxnSpLocks/>
                <a:stCxn id="206" idx="6"/>
                <a:endCxn id="208" idx="1"/>
              </p:cNvCxnSpPr>
              <p:nvPr/>
            </p:nvCxnSpPr>
            <p:spPr>
              <a:xfrm>
                <a:off x="2526291" y="3610304"/>
                <a:ext cx="542370" cy="2344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직선 연결선 216">
                <a:extLst>
                  <a:ext uri="{FF2B5EF4-FFF2-40B4-BE49-F238E27FC236}">
                    <a16:creationId xmlns:a16="http://schemas.microsoft.com/office/drawing/2014/main" id="{A8EFD404-7BB8-4E7F-B4C8-216D03FF9D67}"/>
                  </a:ext>
                </a:extLst>
              </p:cNvPr>
              <p:cNvCxnSpPr>
                <a:stCxn id="207" idx="2"/>
                <a:endCxn id="213" idx="0"/>
              </p:cNvCxnSpPr>
              <p:nvPr/>
            </p:nvCxnSpPr>
            <p:spPr>
              <a:xfrm flipH="1">
                <a:off x="1055146" y="3978282"/>
                <a:ext cx="256664" cy="1779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직선 연결선 217">
                <a:extLst>
                  <a:ext uri="{FF2B5EF4-FFF2-40B4-BE49-F238E27FC236}">
                    <a16:creationId xmlns:a16="http://schemas.microsoft.com/office/drawing/2014/main" id="{1EE4ABA6-53D5-42B7-AA2A-800EB1693F4A}"/>
                  </a:ext>
                </a:extLst>
              </p:cNvPr>
              <p:cNvCxnSpPr>
                <a:stCxn id="207" idx="6"/>
                <a:endCxn id="214" idx="0"/>
              </p:cNvCxnSpPr>
              <p:nvPr/>
            </p:nvCxnSpPr>
            <p:spPr>
              <a:xfrm>
                <a:off x="1674417" y="3978282"/>
                <a:ext cx="272735" cy="17593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직선 연결선 218">
                <a:extLst>
                  <a:ext uri="{FF2B5EF4-FFF2-40B4-BE49-F238E27FC236}">
                    <a16:creationId xmlns:a16="http://schemas.microsoft.com/office/drawing/2014/main" id="{7CA547BE-2819-4BEC-B5D4-1F251B56D181}"/>
                  </a:ext>
                </a:extLst>
              </p:cNvPr>
              <p:cNvCxnSpPr>
                <a:cxnSpLocks/>
                <a:stCxn id="208" idx="2"/>
                <a:endCxn id="210" idx="0"/>
              </p:cNvCxnSpPr>
              <p:nvPr/>
            </p:nvCxnSpPr>
            <p:spPr>
              <a:xfrm flipH="1">
                <a:off x="2758894" y="3972911"/>
                <a:ext cx="256664" cy="1813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직선 연결선 219">
                <a:extLst>
                  <a:ext uri="{FF2B5EF4-FFF2-40B4-BE49-F238E27FC236}">
                    <a16:creationId xmlns:a16="http://schemas.microsoft.com/office/drawing/2014/main" id="{593D9E33-5052-4099-9237-DD7596E8418C}"/>
                  </a:ext>
                </a:extLst>
              </p:cNvPr>
              <p:cNvCxnSpPr>
                <a:cxnSpLocks/>
                <a:stCxn id="208" idx="6"/>
                <a:endCxn id="209" idx="0"/>
              </p:cNvCxnSpPr>
              <p:nvPr/>
            </p:nvCxnSpPr>
            <p:spPr>
              <a:xfrm>
                <a:off x="3378165" y="3972911"/>
                <a:ext cx="279072" cy="1813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직선 연결선 220">
                <a:extLst>
                  <a:ext uri="{FF2B5EF4-FFF2-40B4-BE49-F238E27FC236}">
                    <a16:creationId xmlns:a16="http://schemas.microsoft.com/office/drawing/2014/main" id="{0C223CC1-08A9-440F-95AE-009C66759C01}"/>
                  </a:ext>
                </a:extLst>
              </p:cNvPr>
              <p:cNvCxnSpPr>
                <a:stCxn id="210" idx="2"/>
                <a:endCxn id="212" idx="0"/>
              </p:cNvCxnSpPr>
              <p:nvPr/>
            </p:nvCxnSpPr>
            <p:spPr>
              <a:xfrm flipH="1">
                <a:off x="2399139" y="4335517"/>
                <a:ext cx="178451" cy="1813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직선 연결선 221">
                <a:extLst>
                  <a:ext uri="{FF2B5EF4-FFF2-40B4-BE49-F238E27FC236}">
                    <a16:creationId xmlns:a16="http://schemas.microsoft.com/office/drawing/2014/main" id="{3E120487-19CE-4371-82C7-B3CA65E787BC}"/>
                  </a:ext>
                </a:extLst>
              </p:cNvPr>
              <p:cNvCxnSpPr>
                <a:stCxn id="210" idx="6"/>
                <a:endCxn id="211" idx="0"/>
              </p:cNvCxnSpPr>
              <p:nvPr/>
            </p:nvCxnSpPr>
            <p:spPr>
              <a:xfrm>
                <a:off x="2940197" y="4335517"/>
                <a:ext cx="186450" cy="1813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AFE1458E-0252-43D9-8699-17EEADB55685}"/>
                </a:ext>
              </a:extLst>
            </p:cNvPr>
            <p:cNvSpPr/>
            <p:nvPr/>
          </p:nvSpPr>
          <p:spPr>
            <a:xfrm>
              <a:off x="3603204" y="5953158"/>
              <a:ext cx="309708" cy="309708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spc="-50">
                  <a:solidFill>
                    <a:schemeClr val="tx1"/>
                  </a:solidFill>
                </a:rPr>
                <a:t>30</a:t>
              </a:r>
              <a:endParaRPr lang="en-US" altLang="ko-KR" sz="1100" b="1" spc="-50" dirty="0">
                <a:solidFill>
                  <a:schemeClr val="tx1"/>
                </a:solidFill>
              </a:endParaRPr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278A1CAF-C418-4BDA-BFEC-1599F6B7ED38}"/>
                </a:ext>
              </a:extLst>
            </p:cNvPr>
            <p:cNvSpPr/>
            <p:nvPr/>
          </p:nvSpPr>
          <p:spPr>
            <a:xfrm>
              <a:off x="3567058" y="5913766"/>
              <a:ext cx="388492" cy="388492"/>
            </a:xfrm>
            <a:prstGeom prst="rect">
              <a:avLst/>
            </a:prstGeom>
            <a:noFill/>
            <a:ln w="28575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4" name="직선 연결선 223">
              <a:extLst>
                <a:ext uri="{FF2B5EF4-FFF2-40B4-BE49-F238E27FC236}">
                  <a16:creationId xmlns:a16="http://schemas.microsoft.com/office/drawing/2014/main" id="{386FE800-3ADB-4E39-911E-90D1742B2411}"/>
                </a:ext>
              </a:extLst>
            </p:cNvPr>
            <p:cNvCxnSpPr>
              <a:stCxn id="214" idx="2"/>
              <a:endCxn id="201" idx="0"/>
            </p:cNvCxnSpPr>
            <p:nvPr/>
          </p:nvCxnSpPr>
          <p:spPr>
            <a:xfrm flipH="1">
              <a:off x="3758058" y="5787070"/>
              <a:ext cx="154854" cy="166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05BC17A8-5D7E-480F-8A8D-AFC637EDBD90}"/>
                </a:ext>
              </a:extLst>
            </p:cNvPr>
            <p:cNvSpPr txBox="1"/>
            <p:nvPr/>
          </p:nvSpPr>
          <p:spPr>
            <a:xfrm>
              <a:off x="2892525" y="6020155"/>
              <a:ext cx="7280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b="1" dirty="0"/>
                <a:t>비었으니까</a:t>
              </a:r>
              <a:endParaRPr lang="en-US" altLang="ko-KR" sz="800" b="1"/>
            </a:p>
            <a:p>
              <a:pPr algn="ctr"/>
              <a:r>
                <a:rPr lang="ko-KR" altLang="en-US" sz="800" b="1"/>
                <a:t>이곳에 </a:t>
              </a:r>
              <a:r>
                <a:rPr lang="ko-KR" altLang="en-US" sz="800" b="1" dirty="0"/>
                <a:t>추가</a:t>
              </a:r>
            </a:p>
          </p:txBody>
        </p:sp>
      </p:grpSp>
      <p:sp>
        <p:nvSpPr>
          <p:cNvPr id="229" name="화살표: 오른쪽 228">
            <a:extLst>
              <a:ext uri="{FF2B5EF4-FFF2-40B4-BE49-F238E27FC236}">
                <a16:creationId xmlns:a16="http://schemas.microsoft.com/office/drawing/2014/main" id="{82436ED2-E2F1-40BF-9F60-E14056FAFD6E}"/>
              </a:ext>
            </a:extLst>
          </p:cNvPr>
          <p:cNvSpPr/>
          <p:nvPr/>
        </p:nvSpPr>
        <p:spPr>
          <a:xfrm>
            <a:off x="268517" y="5724833"/>
            <a:ext cx="395392" cy="2133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1" name="직선 연결선 230">
            <a:extLst>
              <a:ext uri="{FF2B5EF4-FFF2-40B4-BE49-F238E27FC236}">
                <a16:creationId xmlns:a16="http://schemas.microsoft.com/office/drawing/2014/main" id="{2F6D9E4E-B137-4FD9-8B45-A63BE25A4520}"/>
              </a:ext>
            </a:extLst>
          </p:cNvPr>
          <p:cNvCxnSpPr/>
          <p:nvPr/>
        </p:nvCxnSpPr>
        <p:spPr>
          <a:xfrm>
            <a:off x="172437" y="4880710"/>
            <a:ext cx="876196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연결선 232">
            <a:extLst>
              <a:ext uri="{FF2B5EF4-FFF2-40B4-BE49-F238E27FC236}">
                <a16:creationId xmlns:a16="http://schemas.microsoft.com/office/drawing/2014/main" id="{BD338A50-7799-43D8-A496-F3D0E61559A5}"/>
              </a:ext>
            </a:extLst>
          </p:cNvPr>
          <p:cNvCxnSpPr>
            <a:cxnSpLocks/>
          </p:cNvCxnSpPr>
          <p:nvPr/>
        </p:nvCxnSpPr>
        <p:spPr>
          <a:xfrm>
            <a:off x="2892525" y="2751221"/>
            <a:ext cx="0" cy="212948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연결선 233">
            <a:extLst>
              <a:ext uri="{FF2B5EF4-FFF2-40B4-BE49-F238E27FC236}">
                <a16:creationId xmlns:a16="http://schemas.microsoft.com/office/drawing/2014/main" id="{212040D1-1679-4F97-8AD6-6E020055BAA9}"/>
              </a:ext>
            </a:extLst>
          </p:cNvPr>
          <p:cNvCxnSpPr>
            <a:cxnSpLocks/>
          </p:cNvCxnSpPr>
          <p:nvPr/>
        </p:nvCxnSpPr>
        <p:spPr>
          <a:xfrm>
            <a:off x="5865857" y="2751221"/>
            <a:ext cx="0" cy="212948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화살표: 오른쪽 226">
            <a:extLst>
              <a:ext uri="{FF2B5EF4-FFF2-40B4-BE49-F238E27FC236}">
                <a16:creationId xmlns:a16="http://schemas.microsoft.com/office/drawing/2014/main" id="{6E5BA4C5-8483-4E91-83C4-A65252A30D5A}"/>
              </a:ext>
            </a:extLst>
          </p:cNvPr>
          <p:cNvSpPr/>
          <p:nvPr/>
        </p:nvSpPr>
        <p:spPr>
          <a:xfrm>
            <a:off x="2669184" y="3741266"/>
            <a:ext cx="395392" cy="2133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화살표: 오른쪽 227">
            <a:extLst>
              <a:ext uri="{FF2B5EF4-FFF2-40B4-BE49-F238E27FC236}">
                <a16:creationId xmlns:a16="http://schemas.microsoft.com/office/drawing/2014/main" id="{D027BC99-DAAE-4F7E-A5C3-B52054CE4310}"/>
              </a:ext>
            </a:extLst>
          </p:cNvPr>
          <p:cNvSpPr/>
          <p:nvPr/>
        </p:nvSpPr>
        <p:spPr>
          <a:xfrm>
            <a:off x="5748081" y="3741266"/>
            <a:ext cx="395392" cy="2133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3E89617D-4B00-4CC9-B96F-3B6B8EFDE7C1}"/>
              </a:ext>
            </a:extLst>
          </p:cNvPr>
          <p:cNvSpPr txBox="1"/>
          <p:nvPr/>
        </p:nvSpPr>
        <p:spPr>
          <a:xfrm>
            <a:off x="823159" y="4654929"/>
            <a:ext cx="1508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루트부터 비교 시작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AEB446B-9162-47A7-B7AE-F2808E690FB1}"/>
              </a:ext>
            </a:extLst>
          </p:cNvPr>
          <p:cNvSpPr txBox="1"/>
          <p:nvPr/>
        </p:nvSpPr>
        <p:spPr>
          <a:xfrm>
            <a:off x="3499791" y="4663826"/>
            <a:ext cx="19191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작으면 왼쪽</a:t>
            </a:r>
            <a:r>
              <a:rPr lang="en-US" altLang="ko-KR" sz="1200" b="1" dirty="0"/>
              <a:t>,</a:t>
            </a:r>
            <a:r>
              <a:rPr lang="ko-KR" altLang="en-US" sz="1200" b="1" dirty="0"/>
              <a:t> 크면 오른쪽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C36D6C1C-100C-4030-B448-285159657B83}"/>
              </a:ext>
            </a:extLst>
          </p:cNvPr>
          <p:cNvSpPr txBox="1"/>
          <p:nvPr/>
        </p:nvSpPr>
        <p:spPr>
          <a:xfrm>
            <a:off x="6259099" y="4663826"/>
            <a:ext cx="2417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비어 있는 자리가 될 때까지 반복</a:t>
            </a:r>
          </a:p>
        </p:txBody>
      </p:sp>
      <p:cxnSp>
        <p:nvCxnSpPr>
          <p:cNvPr id="266" name="직선 연결선 265">
            <a:extLst>
              <a:ext uri="{FF2B5EF4-FFF2-40B4-BE49-F238E27FC236}">
                <a16:creationId xmlns:a16="http://schemas.microsoft.com/office/drawing/2014/main" id="{73EA2EFF-771B-4CD2-A3E0-B7DFC6691261}"/>
              </a:ext>
            </a:extLst>
          </p:cNvPr>
          <p:cNvCxnSpPr>
            <a:cxnSpLocks/>
          </p:cNvCxnSpPr>
          <p:nvPr/>
        </p:nvCxnSpPr>
        <p:spPr>
          <a:xfrm>
            <a:off x="4450740" y="4873462"/>
            <a:ext cx="0" cy="160215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0" name="그룹 269">
            <a:extLst>
              <a:ext uri="{FF2B5EF4-FFF2-40B4-BE49-F238E27FC236}">
                <a16:creationId xmlns:a16="http://schemas.microsoft.com/office/drawing/2014/main" id="{F74B9EE6-97FC-4DAD-A818-19DD03F0B8AA}"/>
              </a:ext>
            </a:extLst>
          </p:cNvPr>
          <p:cNvGrpSpPr/>
          <p:nvPr/>
        </p:nvGrpSpPr>
        <p:grpSpPr>
          <a:xfrm>
            <a:off x="4659854" y="5052577"/>
            <a:ext cx="2412005" cy="630650"/>
            <a:chOff x="5024615" y="5217157"/>
            <a:chExt cx="2412005" cy="630650"/>
          </a:xfrm>
        </p:grpSpPr>
        <p:sp>
          <p:nvSpPr>
            <p:cNvPr id="257" name="타원 256">
              <a:extLst>
                <a:ext uri="{FF2B5EF4-FFF2-40B4-BE49-F238E27FC236}">
                  <a16:creationId xmlns:a16="http://schemas.microsoft.com/office/drawing/2014/main" id="{0DA7F3A1-AAA9-4F69-A166-3A4EEB254700}"/>
                </a:ext>
              </a:extLst>
            </p:cNvPr>
            <p:cNvSpPr/>
            <p:nvPr/>
          </p:nvSpPr>
          <p:spPr>
            <a:xfrm>
              <a:off x="5334323" y="5217157"/>
              <a:ext cx="309708" cy="3097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>
                  <a:solidFill>
                    <a:schemeClr val="tx1"/>
                  </a:solidFill>
                </a:rPr>
                <a:t>32</a:t>
              </a:r>
              <a:endParaRPr lang="en-US" altLang="ko-KR" sz="1100" spc="-50" dirty="0">
                <a:solidFill>
                  <a:schemeClr val="tx1"/>
                </a:solidFill>
              </a:endParaRPr>
            </a:p>
          </p:txBody>
        </p:sp>
        <p:sp>
          <p:nvSpPr>
            <p:cNvPr id="245" name="타원 244">
              <a:extLst>
                <a:ext uri="{FF2B5EF4-FFF2-40B4-BE49-F238E27FC236}">
                  <a16:creationId xmlns:a16="http://schemas.microsoft.com/office/drawing/2014/main" id="{01AD347C-260A-448E-88B7-F53BB5BDC436}"/>
                </a:ext>
              </a:extLst>
            </p:cNvPr>
            <p:cNvSpPr/>
            <p:nvPr/>
          </p:nvSpPr>
          <p:spPr>
            <a:xfrm>
              <a:off x="5024615" y="5538099"/>
              <a:ext cx="309708" cy="309708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spc="-50">
                  <a:solidFill>
                    <a:schemeClr val="tx1"/>
                  </a:solidFill>
                </a:rPr>
                <a:t>30</a:t>
              </a:r>
              <a:endParaRPr lang="en-US" altLang="ko-KR" sz="1100" b="1" spc="-50" dirty="0">
                <a:solidFill>
                  <a:schemeClr val="tx1"/>
                </a:solidFill>
              </a:endParaRPr>
            </a:p>
          </p:txBody>
        </p:sp>
        <p:cxnSp>
          <p:nvCxnSpPr>
            <p:cNvPr id="247" name="직선 연결선 246">
              <a:extLst>
                <a:ext uri="{FF2B5EF4-FFF2-40B4-BE49-F238E27FC236}">
                  <a16:creationId xmlns:a16="http://schemas.microsoft.com/office/drawing/2014/main" id="{158AF8CF-87B3-4971-8098-F77D59CFB29D}"/>
                </a:ext>
              </a:extLst>
            </p:cNvPr>
            <p:cNvCxnSpPr>
              <a:stCxn id="257" idx="2"/>
              <a:endCxn id="245" idx="0"/>
            </p:cNvCxnSpPr>
            <p:nvPr/>
          </p:nvCxnSpPr>
          <p:spPr>
            <a:xfrm flipH="1">
              <a:off x="5179469" y="5372011"/>
              <a:ext cx="154854" cy="166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7BA2BA24-9C17-4CAA-9FD4-738034109216}"/>
                </a:ext>
              </a:extLst>
            </p:cNvPr>
            <p:cNvSpPr txBox="1"/>
            <p:nvPr/>
          </p:nvSpPr>
          <p:spPr>
            <a:xfrm>
              <a:off x="5785206" y="5332269"/>
              <a:ext cx="165141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/>
                <a:t>32</a:t>
              </a:r>
              <a:r>
                <a:rPr lang="ko-KR" altLang="en-US" sz="1100" b="1" dirty="0"/>
                <a:t>는 </a:t>
              </a:r>
              <a:r>
                <a:rPr lang="en-US" altLang="ko-KR" sz="1100" b="1" dirty="0"/>
                <a:t>left</a:t>
              </a:r>
              <a:r>
                <a:rPr lang="ko-KR" altLang="en-US" sz="1100" b="1" dirty="0"/>
                <a:t>에 </a:t>
              </a:r>
              <a:r>
                <a:rPr lang="en-US" altLang="ko-KR" sz="1100" b="1" dirty="0"/>
                <a:t>30 </a:t>
              </a:r>
              <a:r>
                <a:rPr lang="ko-KR" altLang="en-US" sz="1100" b="1" dirty="0"/>
                <a:t>설정</a:t>
              </a:r>
              <a:endParaRPr lang="en-US" altLang="ko-KR" sz="1100" b="1" dirty="0"/>
            </a:p>
            <a:p>
              <a:r>
                <a:rPr lang="en-US" altLang="ko-KR" sz="1100" b="1" dirty="0"/>
                <a:t>30</a:t>
              </a:r>
              <a:r>
                <a:rPr lang="ko-KR" altLang="en-US" sz="1100" b="1" dirty="0"/>
                <a:t>은 </a:t>
              </a:r>
              <a:r>
                <a:rPr lang="en-US" altLang="ko-KR" sz="1100" b="1" dirty="0"/>
                <a:t>parent</a:t>
              </a:r>
              <a:r>
                <a:rPr lang="ko-KR" altLang="en-US" sz="1100" b="1" dirty="0"/>
                <a:t>에 </a:t>
              </a:r>
              <a:r>
                <a:rPr lang="en-US" altLang="ko-KR" sz="1100" b="1" dirty="0"/>
                <a:t>32 </a:t>
              </a:r>
              <a:r>
                <a:rPr lang="ko-KR" altLang="en-US" sz="1100" b="1" dirty="0"/>
                <a:t>설정</a:t>
              </a:r>
            </a:p>
          </p:txBody>
        </p:sp>
      </p:grpSp>
      <p:cxnSp>
        <p:nvCxnSpPr>
          <p:cNvPr id="271" name="직선 연결선 270">
            <a:extLst>
              <a:ext uri="{FF2B5EF4-FFF2-40B4-BE49-F238E27FC236}">
                <a16:creationId xmlns:a16="http://schemas.microsoft.com/office/drawing/2014/main" id="{19FF4C3C-DA1D-4463-807D-70641C97F9FC}"/>
              </a:ext>
            </a:extLst>
          </p:cNvPr>
          <p:cNvCxnSpPr>
            <a:cxnSpLocks/>
          </p:cNvCxnSpPr>
          <p:nvPr/>
        </p:nvCxnSpPr>
        <p:spPr>
          <a:xfrm>
            <a:off x="4459348" y="5757729"/>
            <a:ext cx="460983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extBox 273">
            <a:extLst>
              <a:ext uri="{FF2B5EF4-FFF2-40B4-BE49-F238E27FC236}">
                <a16:creationId xmlns:a16="http://schemas.microsoft.com/office/drawing/2014/main" id="{D4F0C666-10D2-451B-9AAD-3CFCC1901F9B}"/>
              </a:ext>
            </a:extLst>
          </p:cNvPr>
          <p:cNvSpPr txBox="1"/>
          <p:nvPr/>
        </p:nvSpPr>
        <p:spPr>
          <a:xfrm>
            <a:off x="4527288" y="5830867"/>
            <a:ext cx="44878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찾아가는 과정 구현할 때 재귀함수 말고 </a:t>
            </a:r>
            <a:r>
              <a:rPr lang="en-US" altLang="ko-KR" sz="1200" b="1" dirty="0">
                <a:solidFill>
                  <a:srgbClr val="FF0000"/>
                </a:solidFill>
              </a:rPr>
              <a:t>while</a:t>
            </a:r>
            <a:r>
              <a:rPr lang="ko-KR" altLang="en-US" sz="1200" b="1" dirty="0">
                <a:solidFill>
                  <a:srgbClr val="FF0000"/>
                </a:solidFill>
              </a:rPr>
              <a:t>이 편함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ko-KR" altLang="en-US" sz="1200" b="1" dirty="0">
                <a:solidFill>
                  <a:srgbClr val="FF0000"/>
                </a:solidFill>
              </a:rPr>
              <a:t>탐색 노드를 </a:t>
            </a:r>
            <a:r>
              <a:rPr lang="en-US" altLang="ko-KR" sz="1200" b="1" dirty="0">
                <a:solidFill>
                  <a:srgbClr val="FF0000"/>
                </a:solidFill>
              </a:rPr>
              <a:t>p</a:t>
            </a:r>
            <a:r>
              <a:rPr lang="ko-KR" altLang="en-US" sz="1200" b="1" dirty="0">
                <a:solidFill>
                  <a:srgbClr val="FF0000"/>
                </a:solidFill>
              </a:rPr>
              <a:t>라고 하면</a:t>
            </a:r>
            <a:r>
              <a:rPr lang="en-US" altLang="ko-KR" sz="1200" b="1" dirty="0">
                <a:solidFill>
                  <a:srgbClr val="FF0000"/>
                </a:solidFill>
              </a:rPr>
              <a:t>, if (</a:t>
            </a:r>
            <a:r>
              <a:rPr lang="en-US" altLang="ko-KR" sz="1200" b="1" dirty="0" err="1">
                <a:solidFill>
                  <a:srgbClr val="FF0000"/>
                </a:solidFill>
              </a:rPr>
              <a:t>p.getLeft</a:t>
            </a:r>
            <a:r>
              <a:rPr lang="en-US" altLang="ko-KR" sz="1200" b="1" dirty="0">
                <a:solidFill>
                  <a:srgbClr val="FF0000"/>
                </a:solidFill>
              </a:rPr>
              <a:t>() == null) </a:t>
            </a:r>
            <a:r>
              <a:rPr lang="ko-KR" altLang="en-US" sz="1200" b="1" dirty="0">
                <a:solidFill>
                  <a:srgbClr val="FF0000"/>
                </a:solidFill>
              </a:rPr>
              <a:t>인 경우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ko-KR" altLang="en-US" sz="1200" b="1" dirty="0">
                <a:solidFill>
                  <a:srgbClr val="FF0000"/>
                </a:solidFill>
              </a:rPr>
              <a:t>왼쪽에 추가하면 되겠죠</a:t>
            </a:r>
            <a:r>
              <a:rPr lang="en-US" altLang="ko-KR" sz="1200" b="1" dirty="0">
                <a:solidFill>
                  <a:srgbClr val="FF0000"/>
                </a:solidFill>
              </a:rPr>
              <a:t>? </a:t>
            </a:r>
            <a:r>
              <a:rPr lang="en-US" altLang="ko-KR" sz="1200" b="1" dirty="0" err="1">
                <a:solidFill>
                  <a:srgbClr val="FF0000"/>
                </a:solidFill>
              </a:rPr>
              <a:t>p.setLeft</a:t>
            </a:r>
            <a:r>
              <a:rPr lang="en-US" altLang="ko-KR" sz="1200" b="1" dirty="0">
                <a:solidFill>
                  <a:srgbClr val="FF0000"/>
                </a:solidFill>
              </a:rPr>
              <a:t>(n);</a:t>
            </a:r>
          </a:p>
          <a:p>
            <a:r>
              <a:rPr lang="ko-KR" altLang="en-US" sz="1200" b="1" dirty="0">
                <a:solidFill>
                  <a:srgbClr val="FF0000"/>
                </a:solidFill>
              </a:rPr>
              <a:t>물론 추가하는 </a:t>
            </a:r>
            <a:r>
              <a:rPr lang="en-US" altLang="ko-KR" sz="1200" b="1" dirty="0">
                <a:solidFill>
                  <a:srgbClr val="FF0000"/>
                </a:solidFill>
              </a:rPr>
              <a:t>n</a:t>
            </a:r>
            <a:r>
              <a:rPr lang="ko-KR" altLang="en-US" sz="1200" b="1" dirty="0">
                <a:solidFill>
                  <a:srgbClr val="FF0000"/>
                </a:solidFill>
              </a:rPr>
              <a:t>의 </a:t>
            </a:r>
            <a:r>
              <a:rPr lang="en-US" altLang="ko-KR" sz="1200" b="1" dirty="0">
                <a:solidFill>
                  <a:srgbClr val="FF0000"/>
                </a:solidFill>
              </a:rPr>
              <a:t>parent</a:t>
            </a:r>
            <a:r>
              <a:rPr lang="ko-KR" altLang="en-US" sz="1200" b="1" dirty="0">
                <a:solidFill>
                  <a:srgbClr val="FF0000"/>
                </a:solidFill>
              </a:rPr>
              <a:t>도 설정해야 합니다</a:t>
            </a:r>
            <a:r>
              <a:rPr lang="en-US" altLang="ko-KR" sz="1200" b="1" dirty="0">
                <a:solidFill>
                  <a:srgbClr val="FF0000"/>
                </a:solidFill>
              </a:rPr>
              <a:t>. </a:t>
            </a:r>
            <a:r>
              <a:rPr lang="en-US" altLang="ko-KR" sz="1200" b="1" dirty="0" err="1">
                <a:solidFill>
                  <a:srgbClr val="FF0000"/>
                </a:solidFill>
              </a:rPr>
              <a:t>n.setParent</a:t>
            </a:r>
            <a:r>
              <a:rPr lang="en-US" altLang="ko-KR" sz="1200" b="1" dirty="0">
                <a:solidFill>
                  <a:srgbClr val="FF0000"/>
                </a:solidFill>
              </a:rPr>
              <a:t>(p);</a:t>
            </a:r>
          </a:p>
        </p:txBody>
      </p:sp>
    </p:spTree>
    <p:extLst>
      <p:ext uri="{BB962C8B-B14F-4D97-AF65-F5344CB8AC3E}">
        <p14:creationId xmlns:p14="http://schemas.microsoft.com/office/powerpoint/2010/main" val="4043554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5D3C119-34DC-4F95-91A8-16343936AA8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15914" y="1105797"/>
            <a:ext cx="8512175" cy="4970809"/>
          </a:xfrm>
        </p:spPr>
        <p:txBody>
          <a:bodyPr/>
          <a:lstStyle/>
          <a:p>
            <a:r>
              <a:rPr lang="en-US" altLang="ko-KR" dirty="0"/>
              <a:t>Remove (Leaf node – </a:t>
            </a:r>
            <a:r>
              <a:rPr lang="ko-KR" altLang="en-US" dirty="0"/>
              <a:t>끝에 있는 노드 삭제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Leaf </a:t>
            </a:r>
            <a:r>
              <a:rPr lang="ko-KR" altLang="en-US" dirty="0"/>
              <a:t>노드는 그냥 삭제해도 무방</a:t>
            </a:r>
            <a:endParaRPr lang="en-US" altLang="ko-KR" dirty="0"/>
          </a:p>
          <a:p>
            <a:pPr marL="933750" lvl="2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단 </a:t>
            </a:r>
            <a:r>
              <a:rPr lang="en-US" altLang="ko-KR" dirty="0"/>
              <a:t>parent node</a:t>
            </a:r>
            <a:r>
              <a:rPr lang="ko-KR" altLang="en-US" dirty="0"/>
              <a:t>가 있을 경우 </a:t>
            </a:r>
            <a:r>
              <a:rPr lang="en-US" altLang="ko-KR" dirty="0"/>
              <a:t>(root</a:t>
            </a:r>
            <a:r>
              <a:rPr lang="ko-KR" altLang="en-US" dirty="0"/>
              <a:t>가 아닌 경우</a:t>
            </a:r>
            <a:r>
              <a:rPr lang="en-US" altLang="ko-KR" dirty="0"/>
              <a:t>) </a:t>
            </a:r>
            <a:r>
              <a:rPr lang="ko-KR" altLang="en-US" dirty="0"/>
              <a:t>연결을 끊어줘야 함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A61BC6C-AFB4-4D6E-8B54-6A0596415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Binary Search Tree Operation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57BD9A-957C-45D1-861C-B3DAA99ABB9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C241F3F8-C8AA-4F9A-8B24-F956C6B6E89C}"/>
              </a:ext>
            </a:extLst>
          </p:cNvPr>
          <p:cNvGrpSpPr/>
          <p:nvPr/>
        </p:nvGrpSpPr>
        <p:grpSpPr>
          <a:xfrm>
            <a:off x="506243" y="2350550"/>
            <a:ext cx="3791438" cy="1900618"/>
            <a:chOff x="2282250" y="3194260"/>
            <a:chExt cx="4360801" cy="2186035"/>
          </a:xfrm>
        </p:grpSpPr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F8AA8BA2-46DF-4DC4-B3B3-BFF11AAD2921}"/>
                </a:ext>
              </a:extLst>
            </p:cNvPr>
            <p:cNvSpPr/>
            <p:nvPr/>
          </p:nvSpPr>
          <p:spPr>
            <a:xfrm>
              <a:off x="4478914" y="3194260"/>
              <a:ext cx="362607" cy="3626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44</a:t>
              </a:r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04533764-2127-4E4F-B5FA-4801BD4083EB}"/>
                </a:ext>
              </a:extLst>
            </p:cNvPr>
            <p:cNvSpPr/>
            <p:nvPr/>
          </p:nvSpPr>
          <p:spPr>
            <a:xfrm>
              <a:off x="3258074" y="3562238"/>
              <a:ext cx="362607" cy="3626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8595632F-2181-48F2-9AA7-327AB66EFFBD}"/>
                </a:ext>
              </a:extLst>
            </p:cNvPr>
            <p:cNvSpPr/>
            <p:nvPr/>
          </p:nvSpPr>
          <p:spPr>
            <a:xfrm>
              <a:off x="5699754" y="3556867"/>
              <a:ext cx="362607" cy="3626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78</a:t>
              </a:r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8F53C5ED-F225-463A-9E4E-55E4B4E91023}"/>
                </a:ext>
              </a:extLst>
            </p:cNvPr>
            <p:cNvSpPr/>
            <p:nvPr/>
          </p:nvSpPr>
          <p:spPr>
            <a:xfrm>
              <a:off x="6280444" y="3919473"/>
              <a:ext cx="362607" cy="3626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88</a:t>
              </a:r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39E6E0D4-5DD3-4E8C-9EA1-1B242001F949}"/>
                </a:ext>
              </a:extLst>
            </p:cNvPr>
            <p:cNvSpPr/>
            <p:nvPr/>
          </p:nvSpPr>
          <p:spPr>
            <a:xfrm>
              <a:off x="5117408" y="3919473"/>
              <a:ext cx="362607" cy="3626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50</a:t>
              </a: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13F7ACF8-68D7-4589-BE79-B41C05EB8B3E}"/>
                </a:ext>
              </a:extLst>
            </p:cNvPr>
            <p:cNvSpPr/>
            <p:nvPr/>
          </p:nvSpPr>
          <p:spPr>
            <a:xfrm>
              <a:off x="5485161" y="4282079"/>
              <a:ext cx="362607" cy="3626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62</a:t>
              </a:r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865D4421-3EB1-4565-9735-3AE804E50B6E}"/>
                </a:ext>
              </a:extLst>
            </p:cNvPr>
            <p:cNvSpPr/>
            <p:nvPr/>
          </p:nvSpPr>
          <p:spPr>
            <a:xfrm>
              <a:off x="4757653" y="4282079"/>
              <a:ext cx="362607" cy="3626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48</a:t>
              </a: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6741783D-DC66-43E1-9D5A-206B7387EF7B}"/>
                </a:ext>
              </a:extLst>
            </p:cNvPr>
            <p:cNvSpPr/>
            <p:nvPr/>
          </p:nvSpPr>
          <p:spPr>
            <a:xfrm>
              <a:off x="2643644" y="3921491"/>
              <a:ext cx="362607" cy="3626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BB83F741-66A2-418A-89BF-ADE3A524F88A}"/>
                </a:ext>
              </a:extLst>
            </p:cNvPr>
            <p:cNvSpPr/>
            <p:nvPr/>
          </p:nvSpPr>
          <p:spPr>
            <a:xfrm>
              <a:off x="3872532" y="3919473"/>
              <a:ext cx="362607" cy="3626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32</a:t>
              </a:r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63CDECA9-5E00-40F9-97C0-645329EB8B45}"/>
                </a:ext>
              </a:extLst>
            </p:cNvPr>
            <p:cNvSpPr/>
            <p:nvPr/>
          </p:nvSpPr>
          <p:spPr>
            <a:xfrm>
              <a:off x="3005092" y="4282078"/>
              <a:ext cx="362607" cy="3626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74B287B0-15F2-4955-A60D-246AA4CF7259}"/>
                </a:ext>
              </a:extLst>
            </p:cNvPr>
            <p:cNvSpPr/>
            <p:nvPr/>
          </p:nvSpPr>
          <p:spPr>
            <a:xfrm>
              <a:off x="3511084" y="4282077"/>
              <a:ext cx="362607" cy="3626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57CF165A-5360-4A1B-84F4-BA5E337F1BA5}"/>
                </a:ext>
              </a:extLst>
            </p:cNvPr>
            <p:cNvSpPr/>
            <p:nvPr/>
          </p:nvSpPr>
          <p:spPr>
            <a:xfrm>
              <a:off x="2282250" y="4287276"/>
              <a:ext cx="362607" cy="3626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6A387E04-85D4-4028-AC02-2493F1B710F5}"/>
                </a:ext>
              </a:extLst>
            </p:cNvPr>
            <p:cNvSpPr/>
            <p:nvPr/>
          </p:nvSpPr>
          <p:spPr>
            <a:xfrm>
              <a:off x="4232296" y="4282076"/>
              <a:ext cx="362607" cy="3626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36</a:t>
              </a: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EB3CE946-806E-4BFE-A3CC-32429477CB45}"/>
                </a:ext>
              </a:extLst>
            </p:cNvPr>
            <p:cNvSpPr/>
            <p:nvPr/>
          </p:nvSpPr>
          <p:spPr>
            <a:xfrm>
              <a:off x="2772147" y="4649883"/>
              <a:ext cx="362607" cy="3626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3049AC42-2CA1-4B6B-8B26-ADF5E0641FE2}"/>
                </a:ext>
              </a:extLst>
            </p:cNvPr>
            <p:cNvSpPr/>
            <p:nvPr/>
          </p:nvSpPr>
          <p:spPr>
            <a:xfrm>
              <a:off x="3231336" y="4649883"/>
              <a:ext cx="362607" cy="3626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81F076E9-F12B-4BB3-9268-3527C4903C00}"/>
                </a:ext>
              </a:extLst>
            </p:cNvPr>
            <p:cNvSpPr/>
            <p:nvPr/>
          </p:nvSpPr>
          <p:spPr>
            <a:xfrm>
              <a:off x="3050032" y="5017688"/>
              <a:ext cx="362607" cy="362607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16</a:t>
              </a:r>
            </a:p>
          </p:txBody>
        </p: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54F5FA07-4CA7-4DC6-9872-351FFB22AF8C}"/>
                </a:ext>
              </a:extLst>
            </p:cNvPr>
            <p:cNvCxnSpPr>
              <a:cxnSpLocks/>
              <a:stCxn id="119" idx="2"/>
              <a:endCxn id="122" idx="7"/>
            </p:cNvCxnSpPr>
            <p:nvPr/>
          </p:nvCxnSpPr>
          <p:spPr>
            <a:xfrm flipH="1">
              <a:off x="3567578" y="3375564"/>
              <a:ext cx="911336" cy="2397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3A2DB13C-E8E4-4BE2-9EF6-7D64F42D7356}"/>
                </a:ext>
              </a:extLst>
            </p:cNvPr>
            <p:cNvCxnSpPr>
              <a:cxnSpLocks/>
              <a:stCxn id="119" idx="6"/>
              <a:endCxn id="123" idx="1"/>
            </p:cNvCxnSpPr>
            <p:nvPr/>
          </p:nvCxnSpPr>
          <p:spPr>
            <a:xfrm>
              <a:off x="4841521" y="3375564"/>
              <a:ext cx="911336" cy="2344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>
              <a:extLst>
                <a:ext uri="{FF2B5EF4-FFF2-40B4-BE49-F238E27FC236}">
                  <a16:creationId xmlns:a16="http://schemas.microsoft.com/office/drawing/2014/main" id="{C91D2EC1-A31D-4D3C-8990-A7E61C9E1B99}"/>
                </a:ext>
              </a:extLst>
            </p:cNvPr>
            <p:cNvCxnSpPr>
              <a:stCxn id="122" idx="2"/>
              <a:endCxn id="128" idx="0"/>
            </p:cNvCxnSpPr>
            <p:nvPr/>
          </p:nvCxnSpPr>
          <p:spPr>
            <a:xfrm flipH="1">
              <a:off x="2824948" y="3743542"/>
              <a:ext cx="433126" cy="1779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4DEEE659-7D88-4BD0-A642-BD3D9CFC4CEC}"/>
                </a:ext>
              </a:extLst>
            </p:cNvPr>
            <p:cNvCxnSpPr>
              <a:stCxn id="122" idx="6"/>
              <a:endCxn id="129" idx="0"/>
            </p:cNvCxnSpPr>
            <p:nvPr/>
          </p:nvCxnSpPr>
          <p:spPr>
            <a:xfrm>
              <a:off x="3620681" y="3743542"/>
              <a:ext cx="433155" cy="1759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id="{DE9A10B7-1D3C-4260-8EAA-D8113B9F7227}"/>
                </a:ext>
              </a:extLst>
            </p:cNvPr>
            <p:cNvCxnSpPr>
              <a:stCxn id="123" idx="2"/>
              <a:endCxn id="125" idx="0"/>
            </p:cNvCxnSpPr>
            <p:nvPr/>
          </p:nvCxnSpPr>
          <p:spPr>
            <a:xfrm flipH="1">
              <a:off x="5298712" y="3738171"/>
              <a:ext cx="401042" cy="1813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8567A51E-0429-4C23-AEE2-81C559853996}"/>
                </a:ext>
              </a:extLst>
            </p:cNvPr>
            <p:cNvCxnSpPr>
              <a:stCxn id="123" idx="6"/>
              <a:endCxn id="124" idx="0"/>
            </p:cNvCxnSpPr>
            <p:nvPr/>
          </p:nvCxnSpPr>
          <p:spPr>
            <a:xfrm>
              <a:off x="6062361" y="3738171"/>
              <a:ext cx="399387" cy="1813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BB6CA7E5-6389-4689-9249-9799224576CB}"/>
                </a:ext>
              </a:extLst>
            </p:cNvPr>
            <p:cNvCxnSpPr>
              <a:cxnSpLocks/>
              <a:stCxn id="128" idx="2"/>
              <a:endCxn id="132" idx="0"/>
            </p:cNvCxnSpPr>
            <p:nvPr/>
          </p:nvCxnSpPr>
          <p:spPr>
            <a:xfrm flipH="1">
              <a:off x="2463554" y="4102795"/>
              <a:ext cx="180090" cy="1844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>
              <a:extLst>
                <a:ext uri="{FF2B5EF4-FFF2-40B4-BE49-F238E27FC236}">
                  <a16:creationId xmlns:a16="http://schemas.microsoft.com/office/drawing/2014/main" id="{560D6E63-4AC4-4CBC-9B52-D9EB5F0E349A}"/>
                </a:ext>
              </a:extLst>
            </p:cNvPr>
            <p:cNvCxnSpPr>
              <a:stCxn id="128" idx="6"/>
              <a:endCxn id="130" idx="0"/>
            </p:cNvCxnSpPr>
            <p:nvPr/>
          </p:nvCxnSpPr>
          <p:spPr>
            <a:xfrm>
              <a:off x="3006251" y="4102795"/>
              <a:ext cx="180145" cy="1792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>
              <a:extLst>
                <a:ext uri="{FF2B5EF4-FFF2-40B4-BE49-F238E27FC236}">
                  <a16:creationId xmlns:a16="http://schemas.microsoft.com/office/drawing/2014/main" id="{B017123C-64CD-4658-AA0B-BC1C2E3C6B03}"/>
                </a:ext>
              </a:extLst>
            </p:cNvPr>
            <p:cNvCxnSpPr>
              <a:stCxn id="129" idx="2"/>
              <a:endCxn id="131" idx="0"/>
            </p:cNvCxnSpPr>
            <p:nvPr/>
          </p:nvCxnSpPr>
          <p:spPr>
            <a:xfrm flipH="1">
              <a:off x="3692388" y="4100777"/>
              <a:ext cx="180144" cy="181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36B83D2E-B4F0-4C83-BB9A-469A08A2CF32}"/>
                </a:ext>
              </a:extLst>
            </p:cNvPr>
            <p:cNvCxnSpPr>
              <a:stCxn id="129" idx="6"/>
              <a:endCxn id="133" idx="0"/>
            </p:cNvCxnSpPr>
            <p:nvPr/>
          </p:nvCxnSpPr>
          <p:spPr>
            <a:xfrm>
              <a:off x="4235139" y="4100777"/>
              <a:ext cx="178461" cy="1812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>
              <a:extLst>
                <a:ext uri="{FF2B5EF4-FFF2-40B4-BE49-F238E27FC236}">
                  <a16:creationId xmlns:a16="http://schemas.microsoft.com/office/drawing/2014/main" id="{11012174-8A5C-449E-8743-FA9410A6114E}"/>
                </a:ext>
              </a:extLst>
            </p:cNvPr>
            <p:cNvCxnSpPr>
              <a:stCxn id="125" idx="2"/>
              <a:endCxn id="127" idx="0"/>
            </p:cNvCxnSpPr>
            <p:nvPr/>
          </p:nvCxnSpPr>
          <p:spPr>
            <a:xfrm flipH="1">
              <a:off x="4938957" y="4100777"/>
              <a:ext cx="178451" cy="1813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368E4B5F-A764-46EF-ADD1-4DFB22203487}"/>
                </a:ext>
              </a:extLst>
            </p:cNvPr>
            <p:cNvCxnSpPr>
              <a:stCxn id="125" idx="6"/>
              <a:endCxn id="126" idx="0"/>
            </p:cNvCxnSpPr>
            <p:nvPr/>
          </p:nvCxnSpPr>
          <p:spPr>
            <a:xfrm>
              <a:off x="5480015" y="4100777"/>
              <a:ext cx="186450" cy="1813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B11A7162-6253-4285-B784-0E7C53801281}"/>
                </a:ext>
              </a:extLst>
            </p:cNvPr>
            <p:cNvCxnSpPr>
              <a:cxnSpLocks/>
              <a:stCxn id="130" idx="3"/>
              <a:endCxn id="134" idx="0"/>
            </p:cNvCxnSpPr>
            <p:nvPr/>
          </p:nvCxnSpPr>
          <p:spPr>
            <a:xfrm flipH="1">
              <a:off x="2953451" y="4591582"/>
              <a:ext cx="104744" cy="583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>
              <a:extLst>
                <a:ext uri="{FF2B5EF4-FFF2-40B4-BE49-F238E27FC236}">
                  <a16:creationId xmlns:a16="http://schemas.microsoft.com/office/drawing/2014/main" id="{44F4BE6E-EC81-4DBC-9C71-D11EE089E609}"/>
                </a:ext>
              </a:extLst>
            </p:cNvPr>
            <p:cNvCxnSpPr>
              <a:cxnSpLocks/>
              <a:stCxn id="130" idx="5"/>
              <a:endCxn id="135" idx="0"/>
            </p:cNvCxnSpPr>
            <p:nvPr/>
          </p:nvCxnSpPr>
          <p:spPr>
            <a:xfrm>
              <a:off x="3314596" y="4591582"/>
              <a:ext cx="98044" cy="583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A23F5C6F-F565-4385-A42B-E1D796345445}"/>
                </a:ext>
              </a:extLst>
            </p:cNvPr>
            <p:cNvCxnSpPr>
              <a:stCxn id="135" idx="3"/>
              <a:endCxn id="136" idx="0"/>
            </p:cNvCxnSpPr>
            <p:nvPr/>
          </p:nvCxnSpPr>
          <p:spPr>
            <a:xfrm flipH="1">
              <a:off x="3231336" y="4959387"/>
              <a:ext cx="53103" cy="583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70535122-0C7C-4197-A776-98580DFF7326}"/>
              </a:ext>
            </a:extLst>
          </p:cNvPr>
          <p:cNvGrpSpPr/>
          <p:nvPr/>
        </p:nvGrpSpPr>
        <p:grpSpPr>
          <a:xfrm>
            <a:off x="4936484" y="2346027"/>
            <a:ext cx="3791438" cy="1585354"/>
            <a:chOff x="2282250" y="3194260"/>
            <a:chExt cx="4360801" cy="1823428"/>
          </a:xfrm>
        </p:grpSpPr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F9594617-0962-466F-863C-7FC201EC6ABC}"/>
                </a:ext>
              </a:extLst>
            </p:cNvPr>
            <p:cNvSpPr/>
            <p:nvPr/>
          </p:nvSpPr>
          <p:spPr>
            <a:xfrm>
              <a:off x="4478914" y="3194260"/>
              <a:ext cx="362607" cy="3626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44</a:t>
              </a:r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F686E662-A6A3-4F5B-92F9-0869CE930A37}"/>
                </a:ext>
              </a:extLst>
            </p:cNvPr>
            <p:cNvSpPr/>
            <p:nvPr/>
          </p:nvSpPr>
          <p:spPr>
            <a:xfrm>
              <a:off x="3258074" y="3562238"/>
              <a:ext cx="362607" cy="3626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06DD6870-35F2-421A-8CAF-D167965566F6}"/>
                </a:ext>
              </a:extLst>
            </p:cNvPr>
            <p:cNvSpPr/>
            <p:nvPr/>
          </p:nvSpPr>
          <p:spPr>
            <a:xfrm>
              <a:off x="5699754" y="3556867"/>
              <a:ext cx="362607" cy="3626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78</a:t>
              </a:r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3105D6A2-665C-4319-8539-27D7EAF3C99F}"/>
                </a:ext>
              </a:extLst>
            </p:cNvPr>
            <p:cNvSpPr/>
            <p:nvPr/>
          </p:nvSpPr>
          <p:spPr>
            <a:xfrm>
              <a:off x="6280444" y="3919473"/>
              <a:ext cx="362607" cy="3626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88</a:t>
              </a:r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B4B698BB-393C-4D9F-8957-7348437E193E}"/>
                </a:ext>
              </a:extLst>
            </p:cNvPr>
            <p:cNvSpPr/>
            <p:nvPr/>
          </p:nvSpPr>
          <p:spPr>
            <a:xfrm>
              <a:off x="5117408" y="3919473"/>
              <a:ext cx="362607" cy="3626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50</a:t>
              </a:r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7E7B6D74-3029-47F7-8BC4-1A18607E7D21}"/>
                </a:ext>
              </a:extLst>
            </p:cNvPr>
            <p:cNvSpPr/>
            <p:nvPr/>
          </p:nvSpPr>
          <p:spPr>
            <a:xfrm>
              <a:off x="5485161" y="4282079"/>
              <a:ext cx="362607" cy="3626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62</a:t>
              </a:r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DDB99A7E-D8F3-4AD1-A307-37A4800B8D69}"/>
                </a:ext>
              </a:extLst>
            </p:cNvPr>
            <p:cNvSpPr/>
            <p:nvPr/>
          </p:nvSpPr>
          <p:spPr>
            <a:xfrm>
              <a:off x="4757653" y="4282079"/>
              <a:ext cx="362607" cy="3626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48</a:t>
              </a:r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5E2EAE5B-2C32-4F0A-8CDD-FCFC7D268FE3}"/>
                </a:ext>
              </a:extLst>
            </p:cNvPr>
            <p:cNvSpPr/>
            <p:nvPr/>
          </p:nvSpPr>
          <p:spPr>
            <a:xfrm>
              <a:off x="2643644" y="3921491"/>
              <a:ext cx="362607" cy="3626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CF07006A-9F75-4DE0-AE94-A60A306671FC}"/>
                </a:ext>
              </a:extLst>
            </p:cNvPr>
            <p:cNvSpPr/>
            <p:nvPr/>
          </p:nvSpPr>
          <p:spPr>
            <a:xfrm>
              <a:off x="3872532" y="3919473"/>
              <a:ext cx="362607" cy="3626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32</a:t>
              </a:r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822F97C6-9B7D-429A-97C6-D28DEBEC38CE}"/>
                </a:ext>
              </a:extLst>
            </p:cNvPr>
            <p:cNvSpPr/>
            <p:nvPr/>
          </p:nvSpPr>
          <p:spPr>
            <a:xfrm>
              <a:off x="3005092" y="4282078"/>
              <a:ext cx="362607" cy="3626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C4D2A4FB-FBE4-46DA-ABF7-FC3391CB1BA4}"/>
                </a:ext>
              </a:extLst>
            </p:cNvPr>
            <p:cNvSpPr/>
            <p:nvPr/>
          </p:nvSpPr>
          <p:spPr>
            <a:xfrm>
              <a:off x="3511084" y="4282077"/>
              <a:ext cx="362607" cy="3626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A9DF55B8-3F1C-4306-A2A3-8C878D38D882}"/>
                </a:ext>
              </a:extLst>
            </p:cNvPr>
            <p:cNvSpPr/>
            <p:nvPr/>
          </p:nvSpPr>
          <p:spPr>
            <a:xfrm>
              <a:off x="2282250" y="4287276"/>
              <a:ext cx="362607" cy="3626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C3D7BA22-32EF-43F3-86F2-E981E212FCD5}"/>
                </a:ext>
              </a:extLst>
            </p:cNvPr>
            <p:cNvSpPr/>
            <p:nvPr/>
          </p:nvSpPr>
          <p:spPr>
            <a:xfrm>
              <a:off x="4232296" y="4282076"/>
              <a:ext cx="362607" cy="3626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36</a:t>
              </a:r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CE3979C0-BB20-4C04-A88A-89B3940D6982}"/>
                </a:ext>
              </a:extLst>
            </p:cNvPr>
            <p:cNvSpPr/>
            <p:nvPr/>
          </p:nvSpPr>
          <p:spPr>
            <a:xfrm>
              <a:off x="2772147" y="4649883"/>
              <a:ext cx="362607" cy="3626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12A5C47D-04CC-4444-A6A5-DEBCD84FAA8F}"/>
                </a:ext>
              </a:extLst>
            </p:cNvPr>
            <p:cNvSpPr/>
            <p:nvPr/>
          </p:nvSpPr>
          <p:spPr>
            <a:xfrm>
              <a:off x="3231336" y="4649883"/>
              <a:ext cx="362607" cy="3626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17</a:t>
              </a:r>
            </a:p>
          </p:txBody>
        </p:sp>
        <p:cxnSp>
          <p:nvCxnSpPr>
            <p:cNvPr id="169" name="직선 연결선 168">
              <a:extLst>
                <a:ext uri="{FF2B5EF4-FFF2-40B4-BE49-F238E27FC236}">
                  <a16:creationId xmlns:a16="http://schemas.microsoft.com/office/drawing/2014/main" id="{8551F13E-4B5B-4B79-9261-3CC8A1E4F4D3}"/>
                </a:ext>
              </a:extLst>
            </p:cNvPr>
            <p:cNvCxnSpPr>
              <a:cxnSpLocks/>
              <a:stCxn id="153" idx="2"/>
              <a:endCxn id="154" idx="7"/>
            </p:cNvCxnSpPr>
            <p:nvPr/>
          </p:nvCxnSpPr>
          <p:spPr>
            <a:xfrm flipH="1">
              <a:off x="3567578" y="3375564"/>
              <a:ext cx="911336" cy="2397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>
              <a:extLst>
                <a:ext uri="{FF2B5EF4-FFF2-40B4-BE49-F238E27FC236}">
                  <a16:creationId xmlns:a16="http://schemas.microsoft.com/office/drawing/2014/main" id="{43E94E90-D7EB-4579-AF8C-57FAA7E84836}"/>
                </a:ext>
              </a:extLst>
            </p:cNvPr>
            <p:cNvCxnSpPr>
              <a:cxnSpLocks/>
              <a:stCxn id="153" idx="6"/>
              <a:endCxn id="155" idx="1"/>
            </p:cNvCxnSpPr>
            <p:nvPr/>
          </p:nvCxnSpPr>
          <p:spPr>
            <a:xfrm>
              <a:off x="4841521" y="3375564"/>
              <a:ext cx="911336" cy="2344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>
              <a:extLst>
                <a:ext uri="{FF2B5EF4-FFF2-40B4-BE49-F238E27FC236}">
                  <a16:creationId xmlns:a16="http://schemas.microsoft.com/office/drawing/2014/main" id="{474D33B6-5700-4D10-B164-4F25A98274D6}"/>
                </a:ext>
              </a:extLst>
            </p:cNvPr>
            <p:cNvCxnSpPr>
              <a:stCxn id="154" idx="2"/>
              <a:endCxn id="160" idx="0"/>
            </p:cNvCxnSpPr>
            <p:nvPr/>
          </p:nvCxnSpPr>
          <p:spPr>
            <a:xfrm flipH="1">
              <a:off x="2824948" y="3743542"/>
              <a:ext cx="433126" cy="1779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>
              <a:extLst>
                <a:ext uri="{FF2B5EF4-FFF2-40B4-BE49-F238E27FC236}">
                  <a16:creationId xmlns:a16="http://schemas.microsoft.com/office/drawing/2014/main" id="{85F6EEC2-F7E7-4EA4-89F7-8721AD017E71}"/>
                </a:ext>
              </a:extLst>
            </p:cNvPr>
            <p:cNvCxnSpPr>
              <a:stCxn id="154" idx="6"/>
              <a:endCxn id="161" idx="0"/>
            </p:cNvCxnSpPr>
            <p:nvPr/>
          </p:nvCxnSpPr>
          <p:spPr>
            <a:xfrm>
              <a:off x="3620681" y="3743542"/>
              <a:ext cx="433155" cy="1759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4CFFDE98-5321-4AB0-A5DC-C3C6BED754D5}"/>
                </a:ext>
              </a:extLst>
            </p:cNvPr>
            <p:cNvCxnSpPr>
              <a:stCxn id="155" idx="2"/>
              <a:endCxn id="157" idx="0"/>
            </p:cNvCxnSpPr>
            <p:nvPr/>
          </p:nvCxnSpPr>
          <p:spPr>
            <a:xfrm flipH="1">
              <a:off x="5298712" y="3738171"/>
              <a:ext cx="401042" cy="1813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id="{00B45ED3-DCED-4106-80D1-CA28EA4A1B70}"/>
                </a:ext>
              </a:extLst>
            </p:cNvPr>
            <p:cNvCxnSpPr>
              <a:stCxn id="155" idx="6"/>
              <a:endCxn id="156" idx="0"/>
            </p:cNvCxnSpPr>
            <p:nvPr/>
          </p:nvCxnSpPr>
          <p:spPr>
            <a:xfrm>
              <a:off x="6062361" y="3738171"/>
              <a:ext cx="399387" cy="1813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>
              <a:extLst>
                <a:ext uri="{FF2B5EF4-FFF2-40B4-BE49-F238E27FC236}">
                  <a16:creationId xmlns:a16="http://schemas.microsoft.com/office/drawing/2014/main" id="{88D902AC-B213-47BC-A275-8B8769318411}"/>
                </a:ext>
              </a:extLst>
            </p:cNvPr>
            <p:cNvCxnSpPr>
              <a:cxnSpLocks/>
              <a:stCxn id="160" idx="2"/>
              <a:endCxn id="164" idx="0"/>
            </p:cNvCxnSpPr>
            <p:nvPr/>
          </p:nvCxnSpPr>
          <p:spPr>
            <a:xfrm flipH="1">
              <a:off x="2463554" y="4102795"/>
              <a:ext cx="180090" cy="1844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>
              <a:extLst>
                <a:ext uri="{FF2B5EF4-FFF2-40B4-BE49-F238E27FC236}">
                  <a16:creationId xmlns:a16="http://schemas.microsoft.com/office/drawing/2014/main" id="{70F535FD-1417-482C-9F24-FAA7A9326438}"/>
                </a:ext>
              </a:extLst>
            </p:cNvPr>
            <p:cNvCxnSpPr>
              <a:stCxn id="160" idx="6"/>
              <a:endCxn id="162" idx="0"/>
            </p:cNvCxnSpPr>
            <p:nvPr/>
          </p:nvCxnSpPr>
          <p:spPr>
            <a:xfrm>
              <a:off x="3006251" y="4102795"/>
              <a:ext cx="180145" cy="1792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>
              <a:extLst>
                <a:ext uri="{FF2B5EF4-FFF2-40B4-BE49-F238E27FC236}">
                  <a16:creationId xmlns:a16="http://schemas.microsoft.com/office/drawing/2014/main" id="{ED1FAF45-BDEE-4B9B-A657-8C7A61127B36}"/>
                </a:ext>
              </a:extLst>
            </p:cNvPr>
            <p:cNvCxnSpPr>
              <a:stCxn id="161" idx="2"/>
              <a:endCxn id="163" idx="0"/>
            </p:cNvCxnSpPr>
            <p:nvPr/>
          </p:nvCxnSpPr>
          <p:spPr>
            <a:xfrm flipH="1">
              <a:off x="3692388" y="4100777"/>
              <a:ext cx="180144" cy="181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 177">
              <a:extLst>
                <a:ext uri="{FF2B5EF4-FFF2-40B4-BE49-F238E27FC236}">
                  <a16:creationId xmlns:a16="http://schemas.microsoft.com/office/drawing/2014/main" id="{BD072EAB-5AF2-4E90-92B8-D1530B024EA8}"/>
                </a:ext>
              </a:extLst>
            </p:cNvPr>
            <p:cNvCxnSpPr>
              <a:stCxn id="161" idx="6"/>
              <a:endCxn id="165" idx="0"/>
            </p:cNvCxnSpPr>
            <p:nvPr/>
          </p:nvCxnSpPr>
          <p:spPr>
            <a:xfrm>
              <a:off x="4235139" y="4100777"/>
              <a:ext cx="178461" cy="1812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 178">
              <a:extLst>
                <a:ext uri="{FF2B5EF4-FFF2-40B4-BE49-F238E27FC236}">
                  <a16:creationId xmlns:a16="http://schemas.microsoft.com/office/drawing/2014/main" id="{DA810CB9-6242-40B1-ADB1-D456F7E6DD28}"/>
                </a:ext>
              </a:extLst>
            </p:cNvPr>
            <p:cNvCxnSpPr>
              <a:stCxn id="157" idx="2"/>
              <a:endCxn id="159" idx="0"/>
            </p:cNvCxnSpPr>
            <p:nvPr/>
          </p:nvCxnSpPr>
          <p:spPr>
            <a:xfrm flipH="1">
              <a:off x="4938957" y="4100777"/>
              <a:ext cx="178451" cy="1813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>
              <a:extLst>
                <a:ext uri="{FF2B5EF4-FFF2-40B4-BE49-F238E27FC236}">
                  <a16:creationId xmlns:a16="http://schemas.microsoft.com/office/drawing/2014/main" id="{DBF57748-8257-4E4C-9289-53884B52268F}"/>
                </a:ext>
              </a:extLst>
            </p:cNvPr>
            <p:cNvCxnSpPr>
              <a:stCxn id="157" idx="6"/>
              <a:endCxn id="158" idx="0"/>
            </p:cNvCxnSpPr>
            <p:nvPr/>
          </p:nvCxnSpPr>
          <p:spPr>
            <a:xfrm>
              <a:off x="5480015" y="4100777"/>
              <a:ext cx="186450" cy="1813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>
              <a:extLst>
                <a:ext uri="{FF2B5EF4-FFF2-40B4-BE49-F238E27FC236}">
                  <a16:creationId xmlns:a16="http://schemas.microsoft.com/office/drawing/2014/main" id="{6E93ABAD-B95F-4AF2-BEF5-22455B3113BD}"/>
                </a:ext>
              </a:extLst>
            </p:cNvPr>
            <p:cNvCxnSpPr>
              <a:cxnSpLocks/>
              <a:stCxn id="162" idx="3"/>
              <a:endCxn id="166" idx="0"/>
            </p:cNvCxnSpPr>
            <p:nvPr/>
          </p:nvCxnSpPr>
          <p:spPr>
            <a:xfrm flipH="1">
              <a:off x="2953451" y="4591582"/>
              <a:ext cx="104744" cy="583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81">
              <a:extLst>
                <a:ext uri="{FF2B5EF4-FFF2-40B4-BE49-F238E27FC236}">
                  <a16:creationId xmlns:a16="http://schemas.microsoft.com/office/drawing/2014/main" id="{761F5144-3F67-4A7D-94CC-1853A82D5FE5}"/>
                </a:ext>
              </a:extLst>
            </p:cNvPr>
            <p:cNvCxnSpPr>
              <a:cxnSpLocks/>
              <a:stCxn id="162" idx="5"/>
              <a:endCxn id="167" idx="0"/>
            </p:cNvCxnSpPr>
            <p:nvPr/>
          </p:nvCxnSpPr>
          <p:spPr>
            <a:xfrm>
              <a:off x="3314596" y="4591582"/>
              <a:ext cx="98044" cy="583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 182">
              <a:extLst>
                <a:ext uri="{FF2B5EF4-FFF2-40B4-BE49-F238E27FC236}">
                  <a16:creationId xmlns:a16="http://schemas.microsoft.com/office/drawing/2014/main" id="{9AE33D31-E5A0-4B87-9CD3-53C2523DAC29}"/>
                </a:ext>
              </a:extLst>
            </p:cNvPr>
            <p:cNvCxnSpPr>
              <a:cxnSpLocks/>
              <a:stCxn id="167" idx="3"/>
            </p:cNvCxnSpPr>
            <p:nvPr/>
          </p:nvCxnSpPr>
          <p:spPr>
            <a:xfrm flipH="1">
              <a:off x="3231336" y="4959387"/>
              <a:ext cx="53103" cy="583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F38ACC-75ED-4F01-8304-3EE68B808138}"/>
              </a:ext>
            </a:extLst>
          </p:cNvPr>
          <p:cNvSpPr/>
          <p:nvPr/>
        </p:nvSpPr>
        <p:spPr>
          <a:xfrm>
            <a:off x="5689852" y="3840387"/>
            <a:ext cx="189774" cy="172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AEFC392-E004-4D9C-90D0-7A5064526CE8}"/>
              </a:ext>
            </a:extLst>
          </p:cNvPr>
          <p:cNvSpPr txBox="1"/>
          <p:nvPr/>
        </p:nvSpPr>
        <p:spPr>
          <a:xfrm>
            <a:off x="6059229" y="3820592"/>
            <a:ext cx="2997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이 연결을 끊어주면 됨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en-US" altLang="ko-KR" sz="1200" b="1" dirty="0" err="1">
                <a:solidFill>
                  <a:srgbClr val="FF0000"/>
                </a:solidFill>
              </a:rPr>
              <a:t>n.getParent</a:t>
            </a:r>
            <a:r>
              <a:rPr lang="en-US" altLang="ko-KR" sz="1200" b="1" dirty="0">
                <a:solidFill>
                  <a:srgbClr val="FF0000"/>
                </a:solidFill>
              </a:rPr>
              <a:t>().</a:t>
            </a:r>
            <a:r>
              <a:rPr lang="en-US" altLang="ko-KR" sz="1200" b="1" dirty="0" err="1">
                <a:solidFill>
                  <a:srgbClr val="FF0000"/>
                </a:solidFill>
              </a:rPr>
              <a:t>setLeft</a:t>
            </a:r>
            <a:r>
              <a:rPr lang="en-US" altLang="ko-KR" sz="1200" b="1" dirty="0">
                <a:solidFill>
                  <a:srgbClr val="FF0000"/>
                </a:solidFill>
              </a:rPr>
              <a:t>(null); (</a:t>
            </a:r>
            <a:r>
              <a:rPr lang="ko-KR" altLang="en-US" sz="1200" b="1" dirty="0">
                <a:solidFill>
                  <a:srgbClr val="FF0000"/>
                </a:solidFill>
              </a:rPr>
              <a:t>혹은 </a:t>
            </a:r>
            <a:r>
              <a:rPr lang="en-US" altLang="ko-KR" sz="1200" b="1" dirty="0">
                <a:solidFill>
                  <a:srgbClr val="FF0000"/>
                </a:solidFill>
              </a:rPr>
              <a:t>right)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82D001-87E6-46C9-B556-E4AEE53A93D6}"/>
              </a:ext>
            </a:extLst>
          </p:cNvPr>
          <p:cNvSpPr txBox="1"/>
          <p:nvPr/>
        </p:nvSpPr>
        <p:spPr>
          <a:xfrm>
            <a:off x="1482654" y="3914214"/>
            <a:ext cx="3233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삭제 노드는 부모 노드로의 연결을 끊어야 함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en-US" altLang="ko-KR" sz="1200" b="1" dirty="0" err="1">
                <a:solidFill>
                  <a:srgbClr val="FF0000"/>
                </a:solidFill>
              </a:rPr>
              <a:t>n.setParent</a:t>
            </a:r>
            <a:r>
              <a:rPr lang="en-US" altLang="ko-KR" sz="1200" b="1" dirty="0">
                <a:solidFill>
                  <a:srgbClr val="FF0000"/>
                </a:solidFill>
              </a:rPr>
              <a:t>(null);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227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5D3C119-34DC-4F95-91A8-16343936AA8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15914" y="1105797"/>
            <a:ext cx="8512175" cy="4970809"/>
          </a:xfrm>
        </p:spPr>
        <p:txBody>
          <a:bodyPr/>
          <a:lstStyle/>
          <a:p>
            <a:r>
              <a:rPr lang="en-US" altLang="ko-KR" dirty="0"/>
              <a:t>Remove (Internal node – </a:t>
            </a:r>
            <a:r>
              <a:rPr lang="ko-KR" altLang="en-US" dirty="0"/>
              <a:t>중간에 있는 노드 삭제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BST</a:t>
            </a:r>
            <a:r>
              <a:rPr lang="ko-KR" altLang="en-US" dirty="0"/>
              <a:t>에서 삭제는 바로 자식 노드 중 아무거나 올리면 안됨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A61BC6C-AFB4-4D6E-8B54-6A0596415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Binary Search Tree Operation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57BD9A-957C-45D1-861C-B3DAA99ABB9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0B78881C-3867-4C98-9945-568F1A0DEF45}"/>
              </a:ext>
            </a:extLst>
          </p:cNvPr>
          <p:cNvGrpSpPr/>
          <p:nvPr/>
        </p:nvGrpSpPr>
        <p:grpSpPr>
          <a:xfrm>
            <a:off x="315886" y="1885038"/>
            <a:ext cx="3948544" cy="1979374"/>
            <a:chOff x="315886" y="1885038"/>
            <a:chExt cx="3948544" cy="1979374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DF84C7F-260E-4E32-845F-5E86F5307EFA}"/>
                </a:ext>
              </a:extLst>
            </p:cNvPr>
            <p:cNvSpPr/>
            <p:nvPr/>
          </p:nvSpPr>
          <p:spPr>
            <a:xfrm>
              <a:off x="2304884" y="1885038"/>
              <a:ext cx="328327" cy="32832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44</a:t>
              </a: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274201D-7753-4499-82B2-D0EAC467B9CB}"/>
                </a:ext>
              </a:extLst>
            </p:cNvPr>
            <p:cNvSpPr/>
            <p:nvPr/>
          </p:nvSpPr>
          <p:spPr>
            <a:xfrm>
              <a:off x="1199459" y="2218228"/>
              <a:ext cx="328327" cy="328327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C9E8A12-2C08-446E-B173-91CD929535C5}"/>
                </a:ext>
              </a:extLst>
            </p:cNvPr>
            <p:cNvSpPr/>
            <p:nvPr/>
          </p:nvSpPr>
          <p:spPr>
            <a:xfrm>
              <a:off x="3410309" y="2213365"/>
              <a:ext cx="328327" cy="32832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78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799FDAB-E7E2-45F9-BAAF-1CA2AA48F772}"/>
                </a:ext>
              </a:extLst>
            </p:cNvPr>
            <p:cNvSpPr/>
            <p:nvPr/>
          </p:nvSpPr>
          <p:spPr>
            <a:xfrm>
              <a:off x="3936103" y="2541692"/>
              <a:ext cx="328327" cy="32832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88</a:t>
              </a: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B450556B-A406-4EED-9524-9864BF4BFD14}"/>
                </a:ext>
              </a:extLst>
            </p:cNvPr>
            <p:cNvSpPr/>
            <p:nvPr/>
          </p:nvSpPr>
          <p:spPr>
            <a:xfrm>
              <a:off x="2883017" y="2541692"/>
              <a:ext cx="328327" cy="32832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50</a:t>
              </a: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C1A360A8-EE86-4403-BCFA-2769AD260B07}"/>
                </a:ext>
              </a:extLst>
            </p:cNvPr>
            <p:cNvSpPr/>
            <p:nvPr/>
          </p:nvSpPr>
          <p:spPr>
            <a:xfrm>
              <a:off x="3216003" y="2870018"/>
              <a:ext cx="328327" cy="32832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62</a:t>
              </a: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D14FEB61-B1C9-4B59-99FC-7BA7E55ECDBC}"/>
                </a:ext>
              </a:extLst>
            </p:cNvPr>
            <p:cNvSpPr/>
            <p:nvPr/>
          </p:nvSpPr>
          <p:spPr>
            <a:xfrm>
              <a:off x="2557272" y="2870018"/>
              <a:ext cx="328327" cy="32832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48</a:t>
              </a: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20C5D4DF-E76E-4AFD-B02B-826AB99C74D2}"/>
                </a:ext>
              </a:extLst>
            </p:cNvPr>
            <p:cNvSpPr/>
            <p:nvPr/>
          </p:nvSpPr>
          <p:spPr>
            <a:xfrm>
              <a:off x="643115" y="2543519"/>
              <a:ext cx="328327" cy="32832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AE71D61-6AB5-49C1-82A9-BC35BE937722}"/>
                </a:ext>
              </a:extLst>
            </p:cNvPr>
            <p:cNvSpPr/>
            <p:nvPr/>
          </p:nvSpPr>
          <p:spPr>
            <a:xfrm>
              <a:off x="1755828" y="2541692"/>
              <a:ext cx="328327" cy="32832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32</a:t>
              </a: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51D30C8D-B0C8-4A63-ABE6-4B72BA508E3B}"/>
                </a:ext>
              </a:extLst>
            </p:cNvPr>
            <p:cNvSpPr/>
            <p:nvPr/>
          </p:nvSpPr>
          <p:spPr>
            <a:xfrm>
              <a:off x="970393" y="2870017"/>
              <a:ext cx="328327" cy="32832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4AB3992B-BA44-4633-B181-57B5F3755AF0}"/>
                </a:ext>
              </a:extLst>
            </p:cNvPr>
            <p:cNvSpPr/>
            <p:nvPr/>
          </p:nvSpPr>
          <p:spPr>
            <a:xfrm>
              <a:off x="1428550" y="2870016"/>
              <a:ext cx="328327" cy="32832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1E235C7E-E7AB-47FF-9AA1-CA20DE6ACA21}"/>
                </a:ext>
              </a:extLst>
            </p:cNvPr>
            <p:cNvSpPr/>
            <p:nvPr/>
          </p:nvSpPr>
          <p:spPr>
            <a:xfrm>
              <a:off x="315886" y="2874724"/>
              <a:ext cx="328327" cy="32832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817D6908-F530-4EC3-8E0B-4CAC8B903C5B}"/>
                </a:ext>
              </a:extLst>
            </p:cNvPr>
            <p:cNvSpPr/>
            <p:nvPr/>
          </p:nvSpPr>
          <p:spPr>
            <a:xfrm>
              <a:off x="2081581" y="2870015"/>
              <a:ext cx="328327" cy="32832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36</a:t>
              </a: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B0F78B50-C031-4F14-A4C9-1924CCE86A33}"/>
                </a:ext>
              </a:extLst>
            </p:cNvPr>
            <p:cNvSpPr/>
            <p:nvPr/>
          </p:nvSpPr>
          <p:spPr>
            <a:xfrm>
              <a:off x="759470" y="3203051"/>
              <a:ext cx="328327" cy="32832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4B2407BC-C483-4930-96E5-523454381B2C}"/>
                </a:ext>
              </a:extLst>
            </p:cNvPr>
            <p:cNvSpPr/>
            <p:nvPr/>
          </p:nvSpPr>
          <p:spPr>
            <a:xfrm>
              <a:off x="1175248" y="3203051"/>
              <a:ext cx="328327" cy="32832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F1C7021D-BDDC-4FE5-AA8D-31EC0940DB0D}"/>
                </a:ext>
              </a:extLst>
            </p:cNvPr>
            <p:cNvSpPr/>
            <p:nvPr/>
          </p:nvSpPr>
          <p:spPr>
            <a:xfrm>
              <a:off x="1011084" y="3536085"/>
              <a:ext cx="328327" cy="32832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16</a:t>
              </a: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6C8442C-2B5A-4D63-8CEB-F172678CAFDD}"/>
                </a:ext>
              </a:extLst>
            </p:cNvPr>
            <p:cNvCxnSpPr>
              <a:cxnSpLocks/>
              <a:stCxn id="6" idx="2"/>
              <a:endCxn id="7" idx="7"/>
            </p:cNvCxnSpPr>
            <p:nvPr/>
          </p:nvCxnSpPr>
          <p:spPr>
            <a:xfrm flipH="1">
              <a:off x="1479703" y="2049202"/>
              <a:ext cx="825181" cy="2171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1A5F67B2-1F10-4D8D-A878-72E62343BE3A}"/>
                </a:ext>
              </a:extLst>
            </p:cNvPr>
            <p:cNvCxnSpPr>
              <a:cxnSpLocks/>
              <a:stCxn id="6" idx="6"/>
              <a:endCxn id="8" idx="1"/>
            </p:cNvCxnSpPr>
            <p:nvPr/>
          </p:nvCxnSpPr>
          <p:spPr>
            <a:xfrm>
              <a:off x="2633211" y="2049202"/>
              <a:ext cx="825181" cy="2122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63C5B87F-D014-4CC1-8BC1-F1E96B19E802}"/>
                </a:ext>
              </a:extLst>
            </p:cNvPr>
            <p:cNvCxnSpPr>
              <a:stCxn id="7" idx="2"/>
              <a:endCxn id="13" idx="0"/>
            </p:cNvCxnSpPr>
            <p:nvPr/>
          </p:nvCxnSpPr>
          <p:spPr>
            <a:xfrm flipH="1">
              <a:off x="807279" y="2382393"/>
              <a:ext cx="392180" cy="1611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6FDF9394-DB0C-4FE1-9FDB-E3EB114538C1}"/>
                </a:ext>
              </a:extLst>
            </p:cNvPr>
            <p:cNvCxnSpPr>
              <a:stCxn id="7" idx="6"/>
              <a:endCxn id="14" idx="0"/>
            </p:cNvCxnSpPr>
            <p:nvPr/>
          </p:nvCxnSpPr>
          <p:spPr>
            <a:xfrm>
              <a:off x="1527786" y="2382393"/>
              <a:ext cx="392206" cy="1592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AC509033-3365-48C1-A166-C03185DB68BC}"/>
                </a:ext>
              </a:extLst>
            </p:cNvPr>
            <p:cNvCxnSpPr>
              <a:stCxn id="8" idx="2"/>
              <a:endCxn id="10" idx="0"/>
            </p:cNvCxnSpPr>
            <p:nvPr/>
          </p:nvCxnSpPr>
          <p:spPr>
            <a:xfrm flipH="1">
              <a:off x="3047181" y="2377529"/>
              <a:ext cx="363129" cy="1641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D0A6FAE0-3FC7-4ED7-A4BB-156DCFE2371A}"/>
                </a:ext>
              </a:extLst>
            </p:cNvPr>
            <p:cNvCxnSpPr>
              <a:stCxn id="8" idx="6"/>
              <a:endCxn id="9" idx="0"/>
            </p:cNvCxnSpPr>
            <p:nvPr/>
          </p:nvCxnSpPr>
          <p:spPr>
            <a:xfrm>
              <a:off x="3738637" y="2377529"/>
              <a:ext cx="361630" cy="1641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385B4204-5D13-4F52-896F-ECD5851565B0}"/>
                </a:ext>
              </a:extLst>
            </p:cNvPr>
            <p:cNvCxnSpPr>
              <a:cxnSpLocks/>
              <a:stCxn id="13" idx="2"/>
              <a:endCxn id="17" idx="0"/>
            </p:cNvCxnSpPr>
            <p:nvPr/>
          </p:nvCxnSpPr>
          <p:spPr>
            <a:xfrm flipH="1">
              <a:off x="480050" y="2707683"/>
              <a:ext cx="163065" cy="1670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2D16686A-F3C3-4C82-B47E-17755A470A20}"/>
                </a:ext>
              </a:extLst>
            </p:cNvPr>
            <p:cNvCxnSpPr>
              <a:stCxn id="13" idx="6"/>
              <a:endCxn id="15" idx="0"/>
            </p:cNvCxnSpPr>
            <p:nvPr/>
          </p:nvCxnSpPr>
          <p:spPr>
            <a:xfrm>
              <a:off x="971442" y="2707683"/>
              <a:ext cx="163115" cy="1623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49D1BE02-2C43-4405-BFCA-60F55479F40B}"/>
                </a:ext>
              </a:extLst>
            </p:cNvPr>
            <p:cNvCxnSpPr>
              <a:stCxn id="14" idx="2"/>
              <a:endCxn id="16" idx="0"/>
            </p:cNvCxnSpPr>
            <p:nvPr/>
          </p:nvCxnSpPr>
          <p:spPr>
            <a:xfrm flipH="1">
              <a:off x="1592714" y="2705856"/>
              <a:ext cx="163114" cy="1641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0399656-F38C-46D7-B63D-F25DE0B07509}"/>
                </a:ext>
              </a:extLst>
            </p:cNvPr>
            <p:cNvCxnSpPr>
              <a:stCxn id="14" idx="6"/>
              <a:endCxn id="18" idx="0"/>
            </p:cNvCxnSpPr>
            <p:nvPr/>
          </p:nvCxnSpPr>
          <p:spPr>
            <a:xfrm>
              <a:off x="2084155" y="2705856"/>
              <a:ext cx="161590" cy="1641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163B81C2-A16A-4586-9668-54E89D9E8CBA}"/>
                </a:ext>
              </a:extLst>
            </p:cNvPr>
            <p:cNvCxnSpPr>
              <a:stCxn id="10" idx="2"/>
              <a:endCxn id="12" idx="0"/>
            </p:cNvCxnSpPr>
            <p:nvPr/>
          </p:nvCxnSpPr>
          <p:spPr>
            <a:xfrm flipH="1">
              <a:off x="2721436" y="2705856"/>
              <a:ext cx="161581" cy="1641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7D6B9D65-F195-45BB-9FDA-63C572B40E7F}"/>
                </a:ext>
              </a:extLst>
            </p:cNvPr>
            <p:cNvCxnSpPr>
              <a:stCxn id="10" idx="6"/>
              <a:endCxn id="11" idx="0"/>
            </p:cNvCxnSpPr>
            <p:nvPr/>
          </p:nvCxnSpPr>
          <p:spPr>
            <a:xfrm>
              <a:off x="3211344" y="2705856"/>
              <a:ext cx="168824" cy="1641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F6B0B010-F099-40A7-A385-31AFDB5C9085}"/>
                </a:ext>
              </a:extLst>
            </p:cNvPr>
            <p:cNvCxnSpPr>
              <a:cxnSpLocks/>
              <a:stCxn id="15" idx="3"/>
              <a:endCxn id="19" idx="0"/>
            </p:cNvCxnSpPr>
            <p:nvPr/>
          </p:nvCxnSpPr>
          <p:spPr>
            <a:xfrm flipH="1">
              <a:off x="923634" y="3150261"/>
              <a:ext cx="94842" cy="527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29BA74AD-2AC7-4098-AE9D-88ED157B5AFB}"/>
                </a:ext>
              </a:extLst>
            </p:cNvPr>
            <p:cNvCxnSpPr>
              <a:cxnSpLocks/>
              <a:stCxn id="15" idx="5"/>
              <a:endCxn id="20" idx="0"/>
            </p:cNvCxnSpPr>
            <p:nvPr/>
          </p:nvCxnSpPr>
          <p:spPr>
            <a:xfrm>
              <a:off x="1250637" y="3150261"/>
              <a:ext cx="88775" cy="527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8527B478-18CE-47B2-BC76-186721D9DE1B}"/>
                </a:ext>
              </a:extLst>
            </p:cNvPr>
            <p:cNvCxnSpPr>
              <a:stCxn id="20" idx="3"/>
              <a:endCxn id="21" idx="0"/>
            </p:cNvCxnSpPr>
            <p:nvPr/>
          </p:nvCxnSpPr>
          <p:spPr>
            <a:xfrm flipH="1">
              <a:off x="1175248" y="3483295"/>
              <a:ext cx="48083" cy="527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곱하기 기호 40">
              <a:extLst>
                <a:ext uri="{FF2B5EF4-FFF2-40B4-BE49-F238E27FC236}">
                  <a16:creationId xmlns:a16="http://schemas.microsoft.com/office/drawing/2014/main" id="{5B6040FD-05A0-4FF8-9EEA-A5E30556C13B}"/>
                </a:ext>
              </a:extLst>
            </p:cNvPr>
            <p:cNvSpPr/>
            <p:nvPr/>
          </p:nvSpPr>
          <p:spPr>
            <a:xfrm>
              <a:off x="1170338" y="2055147"/>
              <a:ext cx="361630" cy="361630"/>
            </a:xfrm>
            <a:prstGeom prst="mathMultiply">
              <a:avLst>
                <a:gd name="adj1" fmla="val 1135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타원 43">
            <a:extLst>
              <a:ext uri="{FF2B5EF4-FFF2-40B4-BE49-F238E27FC236}">
                <a16:creationId xmlns:a16="http://schemas.microsoft.com/office/drawing/2014/main" id="{E8A1B427-5901-4C26-90AA-F6343ADF7DF8}"/>
              </a:ext>
            </a:extLst>
          </p:cNvPr>
          <p:cNvSpPr/>
          <p:nvPr/>
        </p:nvSpPr>
        <p:spPr>
          <a:xfrm>
            <a:off x="6704404" y="1885038"/>
            <a:ext cx="328327" cy="3283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6EC396D-B538-4AF4-9AED-283906915EEF}"/>
              </a:ext>
            </a:extLst>
          </p:cNvPr>
          <p:cNvSpPr/>
          <p:nvPr/>
        </p:nvSpPr>
        <p:spPr>
          <a:xfrm>
            <a:off x="7809829" y="2213365"/>
            <a:ext cx="328327" cy="3283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</a:rPr>
              <a:t>78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6FED8BC6-A96C-4FF9-92BC-47EA503BDE23}"/>
              </a:ext>
            </a:extLst>
          </p:cNvPr>
          <p:cNvSpPr/>
          <p:nvPr/>
        </p:nvSpPr>
        <p:spPr>
          <a:xfrm>
            <a:off x="8335623" y="2541692"/>
            <a:ext cx="328327" cy="3283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620E38E2-26D2-4304-B72B-E0426AD51A8F}"/>
              </a:ext>
            </a:extLst>
          </p:cNvPr>
          <p:cNvSpPr/>
          <p:nvPr/>
        </p:nvSpPr>
        <p:spPr>
          <a:xfrm>
            <a:off x="7282537" y="2541692"/>
            <a:ext cx="328327" cy="3283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347271D-8E7B-4103-A226-8BB15B950D37}"/>
              </a:ext>
            </a:extLst>
          </p:cNvPr>
          <p:cNvSpPr/>
          <p:nvPr/>
        </p:nvSpPr>
        <p:spPr>
          <a:xfrm>
            <a:off x="7615523" y="2870018"/>
            <a:ext cx="328327" cy="3283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</a:rPr>
              <a:t>62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4D6ABED-DB4E-49F9-A5A0-5D9C7A846109}"/>
              </a:ext>
            </a:extLst>
          </p:cNvPr>
          <p:cNvSpPr/>
          <p:nvPr/>
        </p:nvSpPr>
        <p:spPr>
          <a:xfrm>
            <a:off x="6956792" y="2870018"/>
            <a:ext cx="328327" cy="3283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</a:rPr>
              <a:t>48</a:t>
            </a: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D1F9BAA3-DBE9-4621-A424-CA144419C7D6}"/>
              </a:ext>
            </a:extLst>
          </p:cNvPr>
          <p:cNvSpPr/>
          <p:nvPr/>
        </p:nvSpPr>
        <p:spPr>
          <a:xfrm>
            <a:off x="5042635" y="2543519"/>
            <a:ext cx="328327" cy="3283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B8FBCD2E-2A23-471A-B77C-859E4A9BE8F2}"/>
              </a:ext>
            </a:extLst>
          </p:cNvPr>
          <p:cNvSpPr/>
          <p:nvPr/>
        </p:nvSpPr>
        <p:spPr>
          <a:xfrm>
            <a:off x="5598571" y="2218228"/>
            <a:ext cx="328327" cy="3283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F3C1A844-CC60-419B-A665-33D5DE0E85A5}"/>
              </a:ext>
            </a:extLst>
          </p:cNvPr>
          <p:cNvSpPr/>
          <p:nvPr/>
        </p:nvSpPr>
        <p:spPr>
          <a:xfrm>
            <a:off x="5369913" y="2870017"/>
            <a:ext cx="328327" cy="3283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70C97DF5-A042-453C-A802-7DDEB37029BF}"/>
              </a:ext>
            </a:extLst>
          </p:cNvPr>
          <p:cNvSpPr/>
          <p:nvPr/>
        </p:nvSpPr>
        <p:spPr>
          <a:xfrm>
            <a:off x="5828070" y="2870016"/>
            <a:ext cx="328327" cy="3283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9D301784-702F-4893-880F-2EA96D7CE8EC}"/>
              </a:ext>
            </a:extLst>
          </p:cNvPr>
          <p:cNvSpPr/>
          <p:nvPr/>
        </p:nvSpPr>
        <p:spPr>
          <a:xfrm>
            <a:off x="4715406" y="2874724"/>
            <a:ext cx="328327" cy="3283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1DB2C951-8182-45A2-8433-CA7CCA650175}"/>
              </a:ext>
            </a:extLst>
          </p:cNvPr>
          <p:cNvSpPr/>
          <p:nvPr/>
        </p:nvSpPr>
        <p:spPr>
          <a:xfrm>
            <a:off x="6156385" y="2541692"/>
            <a:ext cx="328327" cy="3283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</a:rPr>
              <a:t>36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ADB2B655-4AFC-4D2F-A3F5-5BA604DD59B4}"/>
              </a:ext>
            </a:extLst>
          </p:cNvPr>
          <p:cNvSpPr/>
          <p:nvPr/>
        </p:nvSpPr>
        <p:spPr>
          <a:xfrm>
            <a:off x="5158990" y="3203051"/>
            <a:ext cx="328327" cy="3283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C181E2DB-32D7-46C2-9669-766B72B26943}"/>
              </a:ext>
            </a:extLst>
          </p:cNvPr>
          <p:cNvSpPr/>
          <p:nvPr/>
        </p:nvSpPr>
        <p:spPr>
          <a:xfrm>
            <a:off x="5574768" y="3203051"/>
            <a:ext cx="328327" cy="3283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4EE21C2E-3D9C-4544-81B3-886F467B1889}"/>
              </a:ext>
            </a:extLst>
          </p:cNvPr>
          <p:cNvSpPr/>
          <p:nvPr/>
        </p:nvSpPr>
        <p:spPr>
          <a:xfrm>
            <a:off x="5410604" y="3536085"/>
            <a:ext cx="328327" cy="3283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4ACB3788-693E-4F44-917E-0A658931D05A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5879223" y="2049202"/>
            <a:ext cx="825181" cy="217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1775FF96-DDCC-48CF-8A57-A31E998176FF}"/>
              </a:ext>
            </a:extLst>
          </p:cNvPr>
          <p:cNvCxnSpPr>
            <a:cxnSpLocks/>
            <a:stCxn id="44" idx="6"/>
            <a:endCxn id="46" idx="1"/>
          </p:cNvCxnSpPr>
          <p:nvPr/>
        </p:nvCxnSpPr>
        <p:spPr>
          <a:xfrm>
            <a:off x="7032731" y="2049202"/>
            <a:ext cx="825181" cy="212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61B40D21-4705-4A91-95FB-3CC74685A29E}"/>
              </a:ext>
            </a:extLst>
          </p:cNvPr>
          <p:cNvCxnSpPr>
            <a:cxnSpLocks/>
            <a:endCxn id="51" idx="0"/>
          </p:cNvCxnSpPr>
          <p:nvPr/>
        </p:nvCxnSpPr>
        <p:spPr>
          <a:xfrm flipH="1">
            <a:off x="5206799" y="2382393"/>
            <a:ext cx="392180" cy="161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C86F1F3E-CCBA-415A-9E1D-AD93A360B4EE}"/>
              </a:ext>
            </a:extLst>
          </p:cNvPr>
          <p:cNvCxnSpPr>
            <a:stCxn id="46" idx="2"/>
            <a:endCxn id="48" idx="0"/>
          </p:cNvCxnSpPr>
          <p:nvPr/>
        </p:nvCxnSpPr>
        <p:spPr>
          <a:xfrm flipH="1">
            <a:off x="7446701" y="2377529"/>
            <a:ext cx="363129" cy="164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2F5697B2-EB07-43DA-8D29-5447A87F459F}"/>
              </a:ext>
            </a:extLst>
          </p:cNvPr>
          <p:cNvCxnSpPr>
            <a:stCxn id="46" idx="6"/>
            <a:endCxn id="47" idx="0"/>
          </p:cNvCxnSpPr>
          <p:nvPr/>
        </p:nvCxnSpPr>
        <p:spPr>
          <a:xfrm>
            <a:off x="8138157" y="2377529"/>
            <a:ext cx="361630" cy="164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48B96342-3A1F-42A1-BE6E-5892B8B31D98}"/>
              </a:ext>
            </a:extLst>
          </p:cNvPr>
          <p:cNvCxnSpPr>
            <a:cxnSpLocks/>
            <a:stCxn id="51" idx="2"/>
            <a:endCxn id="55" idx="0"/>
          </p:cNvCxnSpPr>
          <p:nvPr/>
        </p:nvCxnSpPr>
        <p:spPr>
          <a:xfrm flipH="1">
            <a:off x="4879570" y="2707683"/>
            <a:ext cx="163065" cy="167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10F4BA5E-AA22-466D-8D99-B12746290159}"/>
              </a:ext>
            </a:extLst>
          </p:cNvPr>
          <p:cNvCxnSpPr>
            <a:stCxn id="51" idx="6"/>
            <a:endCxn id="53" idx="0"/>
          </p:cNvCxnSpPr>
          <p:nvPr/>
        </p:nvCxnSpPr>
        <p:spPr>
          <a:xfrm>
            <a:off x="5370962" y="2707683"/>
            <a:ext cx="163115" cy="162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8927A77D-298A-49C0-8DA9-901076D10FB1}"/>
              </a:ext>
            </a:extLst>
          </p:cNvPr>
          <p:cNvCxnSpPr>
            <a:cxnSpLocks/>
            <a:stCxn id="56" idx="2"/>
            <a:endCxn id="54" idx="0"/>
          </p:cNvCxnSpPr>
          <p:nvPr/>
        </p:nvCxnSpPr>
        <p:spPr>
          <a:xfrm flipH="1">
            <a:off x="5992234" y="2705856"/>
            <a:ext cx="164151" cy="164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2D02878-F93C-47F8-BBB2-27A8D4AE3045}"/>
              </a:ext>
            </a:extLst>
          </p:cNvPr>
          <p:cNvCxnSpPr>
            <a:cxnSpLocks/>
            <a:stCxn id="52" idx="6"/>
            <a:endCxn id="56" idx="0"/>
          </p:cNvCxnSpPr>
          <p:nvPr/>
        </p:nvCxnSpPr>
        <p:spPr>
          <a:xfrm>
            <a:off x="5926898" y="2382392"/>
            <a:ext cx="393651" cy="159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74D487-945C-4255-84C6-BA8FC6B05850}"/>
              </a:ext>
            </a:extLst>
          </p:cNvPr>
          <p:cNvCxnSpPr>
            <a:stCxn id="48" idx="2"/>
            <a:endCxn id="50" idx="0"/>
          </p:cNvCxnSpPr>
          <p:nvPr/>
        </p:nvCxnSpPr>
        <p:spPr>
          <a:xfrm flipH="1">
            <a:off x="7120956" y="2705856"/>
            <a:ext cx="161581" cy="164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3A7F7601-13AA-4D82-BE3A-2902D4FFE801}"/>
              </a:ext>
            </a:extLst>
          </p:cNvPr>
          <p:cNvCxnSpPr>
            <a:stCxn id="48" idx="6"/>
            <a:endCxn id="49" idx="0"/>
          </p:cNvCxnSpPr>
          <p:nvPr/>
        </p:nvCxnSpPr>
        <p:spPr>
          <a:xfrm>
            <a:off x="7610864" y="2705856"/>
            <a:ext cx="168824" cy="164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EFC6EF02-9ED2-4AA1-AAF5-173910D0F453}"/>
              </a:ext>
            </a:extLst>
          </p:cNvPr>
          <p:cNvCxnSpPr>
            <a:cxnSpLocks/>
            <a:stCxn id="53" idx="3"/>
            <a:endCxn id="57" idx="0"/>
          </p:cNvCxnSpPr>
          <p:nvPr/>
        </p:nvCxnSpPr>
        <p:spPr>
          <a:xfrm flipH="1">
            <a:off x="5323154" y="3150261"/>
            <a:ext cx="94842" cy="527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D3B73ECC-26A1-4CA9-8AAB-F94CC1E22BE6}"/>
              </a:ext>
            </a:extLst>
          </p:cNvPr>
          <p:cNvCxnSpPr>
            <a:cxnSpLocks/>
            <a:stCxn id="53" idx="5"/>
            <a:endCxn id="58" idx="0"/>
          </p:cNvCxnSpPr>
          <p:nvPr/>
        </p:nvCxnSpPr>
        <p:spPr>
          <a:xfrm>
            <a:off x="5650157" y="3150261"/>
            <a:ext cx="88775" cy="527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EC2F7DEF-C5A2-4F94-9F70-1CF839D8EE8B}"/>
              </a:ext>
            </a:extLst>
          </p:cNvPr>
          <p:cNvCxnSpPr>
            <a:stCxn id="58" idx="3"/>
            <a:endCxn id="59" idx="0"/>
          </p:cNvCxnSpPr>
          <p:nvPr/>
        </p:nvCxnSpPr>
        <p:spPr>
          <a:xfrm flipH="1">
            <a:off x="5574768" y="3483295"/>
            <a:ext cx="48083" cy="527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46A61BF-7E7A-4362-B68C-4709CC7FEF3B}"/>
              </a:ext>
            </a:extLst>
          </p:cNvPr>
          <p:cNvSpPr/>
          <p:nvPr/>
        </p:nvSpPr>
        <p:spPr>
          <a:xfrm rot="20427077">
            <a:off x="5669008" y="2138375"/>
            <a:ext cx="410670" cy="11289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986D115-7832-454C-92D6-20BE923726FD}"/>
              </a:ext>
            </a:extLst>
          </p:cNvPr>
          <p:cNvSpPr txBox="1"/>
          <p:nvPr/>
        </p:nvSpPr>
        <p:spPr>
          <a:xfrm>
            <a:off x="5978491" y="3269691"/>
            <a:ext cx="20441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32 &gt; 30</a:t>
            </a:r>
            <a:r>
              <a:rPr lang="ko-KR" altLang="en-US" sz="1100" b="1" dirty="0">
                <a:solidFill>
                  <a:srgbClr val="FF0000"/>
                </a:solidFill>
              </a:rPr>
              <a:t>인데 왼쪽에 있으므로</a:t>
            </a:r>
            <a:endParaRPr lang="en-US" altLang="ko-KR" sz="1100" b="1" dirty="0">
              <a:solidFill>
                <a:srgbClr val="FF0000"/>
              </a:solidFill>
            </a:endParaRPr>
          </a:p>
          <a:p>
            <a:r>
              <a:rPr lang="en-US" altLang="ko-KR" sz="1100" b="1" dirty="0">
                <a:solidFill>
                  <a:srgbClr val="FF0000"/>
                </a:solidFill>
              </a:rPr>
              <a:t>BST</a:t>
            </a:r>
            <a:r>
              <a:rPr lang="ko-KR" altLang="en-US" sz="1100" b="1" dirty="0">
                <a:solidFill>
                  <a:srgbClr val="FF0000"/>
                </a:solidFill>
              </a:rPr>
              <a:t>의 성질을 </a:t>
            </a:r>
            <a:r>
              <a:rPr lang="ko-KR" altLang="en-US" sz="1100" b="1" dirty="0" err="1">
                <a:solidFill>
                  <a:srgbClr val="FF0000"/>
                </a:solidFill>
              </a:rPr>
              <a:t>깨버림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725A43EF-4531-4122-AD7A-314FCAC2FA5A}"/>
              </a:ext>
            </a:extLst>
          </p:cNvPr>
          <p:cNvGrpSpPr/>
          <p:nvPr/>
        </p:nvGrpSpPr>
        <p:grpSpPr>
          <a:xfrm>
            <a:off x="2597715" y="4040048"/>
            <a:ext cx="3948544" cy="1979374"/>
            <a:chOff x="315886" y="1885038"/>
            <a:chExt cx="3948544" cy="1979374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24BBCF2-6FFA-42C3-B920-B13A182D6502}"/>
                </a:ext>
              </a:extLst>
            </p:cNvPr>
            <p:cNvSpPr/>
            <p:nvPr/>
          </p:nvSpPr>
          <p:spPr>
            <a:xfrm>
              <a:off x="2304884" y="1885038"/>
              <a:ext cx="328327" cy="32832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44</a:t>
              </a: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DF137E99-31CC-4729-A573-5B66FB270157}"/>
                </a:ext>
              </a:extLst>
            </p:cNvPr>
            <p:cNvSpPr/>
            <p:nvPr/>
          </p:nvSpPr>
          <p:spPr>
            <a:xfrm>
              <a:off x="1199459" y="2218228"/>
              <a:ext cx="328327" cy="328327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C0A0CA7B-F010-4EC5-9DC4-CF59D69A0B4F}"/>
                </a:ext>
              </a:extLst>
            </p:cNvPr>
            <p:cNvSpPr/>
            <p:nvPr/>
          </p:nvSpPr>
          <p:spPr>
            <a:xfrm>
              <a:off x="3410309" y="2213365"/>
              <a:ext cx="328327" cy="32832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78</a:t>
              </a: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3E8DD328-E9FE-4027-97C6-08D12E5A9E6B}"/>
                </a:ext>
              </a:extLst>
            </p:cNvPr>
            <p:cNvSpPr/>
            <p:nvPr/>
          </p:nvSpPr>
          <p:spPr>
            <a:xfrm>
              <a:off x="3936103" y="2541692"/>
              <a:ext cx="328327" cy="32832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88</a:t>
              </a:r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6CA19FCB-95BE-414C-818A-A4CFD15B3C56}"/>
                </a:ext>
              </a:extLst>
            </p:cNvPr>
            <p:cNvSpPr/>
            <p:nvPr/>
          </p:nvSpPr>
          <p:spPr>
            <a:xfrm>
              <a:off x="2883017" y="2541692"/>
              <a:ext cx="328327" cy="32832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50</a:t>
              </a:r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99540675-7B18-4381-B241-14E1143A8738}"/>
                </a:ext>
              </a:extLst>
            </p:cNvPr>
            <p:cNvSpPr/>
            <p:nvPr/>
          </p:nvSpPr>
          <p:spPr>
            <a:xfrm>
              <a:off x="3216003" y="2870018"/>
              <a:ext cx="328327" cy="32832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62</a:t>
              </a:r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DF8212E2-842C-410E-83EF-C3682F73E118}"/>
                </a:ext>
              </a:extLst>
            </p:cNvPr>
            <p:cNvSpPr/>
            <p:nvPr/>
          </p:nvSpPr>
          <p:spPr>
            <a:xfrm>
              <a:off x="2557272" y="2870018"/>
              <a:ext cx="328327" cy="32832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48</a:t>
              </a:r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518CC7AF-85A5-49BF-982C-D483B56AD0DA}"/>
                </a:ext>
              </a:extLst>
            </p:cNvPr>
            <p:cNvSpPr/>
            <p:nvPr/>
          </p:nvSpPr>
          <p:spPr>
            <a:xfrm>
              <a:off x="643115" y="2543519"/>
              <a:ext cx="328327" cy="32832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06D32344-DCCF-424B-AFBB-7A4E52D2136B}"/>
                </a:ext>
              </a:extLst>
            </p:cNvPr>
            <p:cNvSpPr/>
            <p:nvPr/>
          </p:nvSpPr>
          <p:spPr>
            <a:xfrm>
              <a:off x="1755828" y="2541692"/>
              <a:ext cx="328327" cy="32832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32</a:t>
              </a:r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FB63FBF3-3D28-42FC-A7F9-56BD264CC807}"/>
                </a:ext>
              </a:extLst>
            </p:cNvPr>
            <p:cNvSpPr/>
            <p:nvPr/>
          </p:nvSpPr>
          <p:spPr>
            <a:xfrm>
              <a:off x="970393" y="2870017"/>
              <a:ext cx="328327" cy="32832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C32D7C57-83A9-4774-8315-1E3CBC3FF4BE}"/>
                </a:ext>
              </a:extLst>
            </p:cNvPr>
            <p:cNvSpPr/>
            <p:nvPr/>
          </p:nvSpPr>
          <p:spPr>
            <a:xfrm>
              <a:off x="1428550" y="2870016"/>
              <a:ext cx="328327" cy="328327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F0324C57-48AC-458A-AFAC-39B8349141AD}"/>
                </a:ext>
              </a:extLst>
            </p:cNvPr>
            <p:cNvSpPr/>
            <p:nvPr/>
          </p:nvSpPr>
          <p:spPr>
            <a:xfrm>
              <a:off x="315886" y="2874724"/>
              <a:ext cx="328327" cy="32832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E9593ECD-B573-4C66-B57D-219B7F378CE3}"/>
                </a:ext>
              </a:extLst>
            </p:cNvPr>
            <p:cNvSpPr/>
            <p:nvPr/>
          </p:nvSpPr>
          <p:spPr>
            <a:xfrm>
              <a:off x="2081581" y="2870015"/>
              <a:ext cx="328327" cy="32832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36</a:t>
              </a:r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EDC43E5A-92BF-4FEF-88E0-68A016BCA01B}"/>
                </a:ext>
              </a:extLst>
            </p:cNvPr>
            <p:cNvSpPr/>
            <p:nvPr/>
          </p:nvSpPr>
          <p:spPr>
            <a:xfrm>
              <a:off x="759470" y="3203051"/>
              <a:ext cx="328327" cy="32832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9DF42685-50BB-4DBB-B9DE-C4DED4CCC957}"/>
                </a:ext>
              </a:extLst>
            </p:cNvPr>
            <p:cNvSpPr/>
            <p:nvPr/>
          </p:nvSpPr>
          <p:spPr>
            <a:xfrm>
              <a:off x="1175248" y="3203051"/>
              <a:ext cx="328327" cy="328327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4F59DC70-89F4-4F79-A17B-1FCE13324307}"/>
                </a:ext>
              </a:extLst>
            </p:cNvPr>
            <p:cNvSpPr/>
            <p:nvPr/>
          </p:nvSpPr>
          <p:spPr>
            <a:xfrm>
              <a:off x="1011084" y="3536085"/>
              <a:ext cx="328327" cy="32832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16</a:t>
              </a:r>
            </a:p>
          </p:txBody>
        </p: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9DC1905E-5103-4B5A-BA0F-628F3BF741F0}"/>
                </a:ext>
              </a:extLst>
            </p:cNvPr>
            <p:cNvCxnSpPr>
              <a:cxnSpLocks/>
              <a:stCxn id="85" idx="2"/>
              <a:endCxn id="86" idx="7"/>
            </p:cNvCxnSpPr>
            <p:nvPr/>
          </p:nvCxnSpPr>
          <p:spPr>
            <a:xfrm flipH="1">
              <a:off x="1479703" y="2049202"/>
              <a:ext cx="825181" cy="2171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05757E75-A1F7-47A9-90E9-4AD229DCC5F5}"/>
                </a:ext>
              </a:extLst>
            </p:cNvPr>
            <p:cNvCxnSpPr>
              <a:cxnSpLocks/>
              <a:stCxn id="85" idx="6"/>
              <a:endCxn id="87" idx="1"/>
            </p:cNvCxnSpPr>
            <p:nvPr/>
          </p:nvCxnSpPr>
          <p:spPr>
            <a:xfrm>
              <a:off x="2633211" y="2049202"/>
              <a:ext cx="825181" cy="2122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C5CF23EA-34F9-43A8-8416-EFB667DCAE48}"/>
                </a:ext>
              </a:extLst>
            </p:cNvPr>
            <p:cNvCxnSpPr>
              <a:stCxn id="86" idx="2"/>
              <a:endCxn id="92" idx="0"/>
            </p:cNvCxnSpPr>
            <p:nvPr/>
          </p:nvCxnSpPr>
          <p:spPr>
            <a:xfrm flipH="1">
              <a:off x="807279" y="2382393"/>
              <a:ext cx="392180" cy="1611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60FB9B58-0556-49C7-A861-A05B0A90C0A9}"/>
                </a:ext>
              </a:extLst>
            </p:cNvPr>
            <p:cNvCxnSpPr>
              <a:stCxn id="86" idx="6"/>
              <a:endCxn id="93" idx="0"/>
            </p:cNvCxnSpPr>
            <p:nvPr/>
          </p:nvCxnSpPr>
          <p:spPr>
            <a:xfrm>
              <a:off x="1527786" y="2382393"/>
              <a:ext cx="392206" cy="1592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06DCB61C-74AF-4A08-B0E6-D342CF9C5BC7}"/>
                </a:ext>
              </a:extLst>
            </p:cNvPr>
            <p:cNvCxnSpPr>
              <a:stCxn id="87" idx="2"/>
              <a:endCxn id="89" idx="0"/>
            </p:cNvCxnSpPr>
            <p:nvPr/>
          </p:nvCxnSpPr>
          <p:spPr>
            <a:xfrm flipH="1">
              <a:off x="3047181" y="2377529"/>
              <a:ext cx="363129" cy="1641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75D086AC-A200-45DF-9AA1-ED82351B0A31}"/>
                </a:ext>
              </a:extLst>
            </p:cNvPr>
            <p:cNvCxnSpPr>
              <a:stCxn id="87" idx="6"/>
              <a:endCxn id="88" idx="0"/>
            </p:cNvCxnSpPr>
            <p:nvPr/>
          </p:nvCxnSpPr>
          <p:spPr>
            <a:xfrm>
              <a:off x="3738637" y="2377529"/>
              <a:ext cx="361630" cy="1641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69BD85C7-00CA-4F44-A4BC-0F1F1B3A2E0D}"/>
                </a:ext>
              </a:extLst>
            </p:cNvPr>
            <p:cNvCxnSpPr>
              <a:cxnSpLocks/>
              <a:stCxn id="92" idx="2"/>
              <a:endCxn id="96" idx="0"/>
            </p:cNvCxnSpPr>
            <p:nvPr/>
          </p:nvCxnSpPr>
          <p:spPr>
            <a:xfrm flipH="1">
              <a:off x="480050" y="2707683"/>
              <a:ext cx="163065" cy="1670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C30EDED3-54F5-40C5-B976-94C5DB00C298}"/>
                </a:ext>
              </a:extLst>
            </p:cNvPr>
            <p:cNvCxnSpPr>
              <a:stCxn id="92" idx="6"/>
              <a:endCxn id="94" idx="0"/>
            </p:cNvCxnSpPr>
            <p:nvPr/>
          </p:nvCxnSpPr>
          <p:spPr>
            <a:xfrm>
              <a:off x="971442" y="2707683"/>
              <a:ext cx="163115" cy="1623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75C6AB13-1ED7-4747-A0C9-49D66EFEA8AB}"/>
                </a:ext>
              </a:extLst>
            </p:cNvPr>
            <p:cNvCxnSpPr>
              <a:stCxn id="93" idx="2"/>
              <a:endCxn id="95" idx="0"/>
            </p:cNvCxnSpPr>
            <p:nvPr/>
          </p:nvCxnSpPr>
          <p:spPr>
            <a:xfrm flipH="1">
              <a:off x="1592714" y="2705856"/>
              <a:ext cx="163114" cy="1641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4270B2E4-5857-4AA2-9F0F-AD717F42D52B}"/>
                </a:ext>
              </a:extLst>
            </p:cNvPr>
            <p:cNvCxnSpPr>
              <a:stCxn id="93" idx="6"/>
              <a:endCxn id="97" idx="0"/>
            </p:cNvCxnSpPr>
            <p:nvPr/>
          </p:nvCxnSpPr>
          <p:spPr>
            <a:xfrm>
              <a:off x="2084155" y="2705856"/>
              <a:ext cx="161590" cy="1641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864B2F4A-7765-408B-AB59-260F84F2951D}"/>
                </a:ext>
              </a:extLst>
            </p:cNvPr>
            <p:cNvCxnSpPr>
              <a:stCxn id="89" idx="2"/>
              <a:endCxn id="91" idx="0"/>
            </p:cNvCxnSpPr>
            <p:nvPr/>
          </p:nvCxnSpPr>
          <p:spPr>
            <a:xfrm flipH="1">
              <a:off x="2721436" y="2705856"/>
              <a:ext cx="161581" cy="1641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AA80FC4E-CDDC-410C-9B21-C03CEA40A7EA}"/>
                </a:ext>
              </a:extLst>
            </p:cNvPr>
            <p:cNvCxnSpPr>
              <a:stCxn id="89" idx="6"/>
              <a:endCxn id="90" idx="0"/>
            </p:cNvCxnSpPr>
            <p:nvPr/>
          </p:nvCxnSpPr>
          <p:spPr>
            <a:xfrm>
              <a:off x="3211344" y="2705856"/>
              <a:ext cx="168824" cy="1641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86DC8ACA-7218-4490-BD60-8319FE51955C}"/>
                </a:ext>
              </a:extLst>
            </p:cNvPr>
            <p:cNvCxnSpPr>
              <a:cxnSpLocks/>
              <a:stCxn id="94" idx="3"/>
              <a:endCxn id="98" idx="0"/>
            </p:cNvCxnSpPr>
            <p:nvPr/>
          </p:nvCxnSpPr>
          <p:spPr>
            <a:xfrm flipH="1">
              <a:off x="923634" y="3150261"/>
              <a:ext cx="94842" cy="527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4E7CA55A-AD48-4EF5-99E1-BEAF4AAA0E11}"/>
                </a:ext>
              </a:extLst>
            </p:cNvPr>
            <p:cNvCxnSpPr>
              <a:cxnSpLocks/>
              <a:stCxn id="94" idx="5"/>
              <a:endCxn id="99" idx="0"/>
            </p:cNvCxnSpPr>
            <p:nvPr/>
          </p:nvCxnSpPr>
          <p:spPr>
            <a:xfrm>
              <a:off x="1250637" y="3150261"/>
              <a:ext cx="88775" cy="527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15B80D7D-1DDF-4683-B4A1-914D8BE2704E}"/>
                </a:ext>
              </a:extLst>
            </p:cNvPr>
            <p:cNvCxnSpPr>
              <a:stCxn id="99" idx="3"/>
              <a:endCxn id="100" idx="0"/>
            </p:cNvCxnSpPr>
            <p:nvPr/>
          </p:nvCxnSpPr>
          <p:spPr>
            <a:xfrm flipH="1">
              <a:off x="1175248" y="3483295"/>
              <a:ext cx="48083" cy="527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곱하기 기호 115">
              <a:extLst>
                <a:ext uri="{FF2B5EF4-FFF2-40B4-BE49-F238E27FC236}">
                  <a16:creationId xmlns:a16="http://schemas.microsoft.com/office/drawing/2014/main" id="{DE590F9F-3D85-4159-9216-557DCA55EDFB}"/>
                </a:ext>
              </a:extLst>
            </p:cNvPr>
            <p:cNvSpPr/>
            <p:nvPr/>
          </p:nvSpPr>
          <p:spPr>
            <a:xfrm>
              <a:off x="1170338" y="2055147"/>
              <a:ext cx="361630" cy="361630"/>
            </a:xfrm>
            <a:prstGeom prst="mathMultiply">
              <a:avLst>
                <a:gd name="adj1" fmla="val 1135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BCA9475A-5EDA-4350-9DFA-900BC20D396A}"/>
              </a:ext>
            </a:extLst>
          </p:cNvPr>
          <p:cNvCxnSpPr/>
          <p:nvPr/>
        </p:nvCxnSpPr>
        <p:spPr>
          <a:xfrm>
            <a:off x="4571987" y="1846686"/>
            <a:ext cx="0" cy="210209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F00B4646-C4DF-4A07-B8C7-46C522B60534}"/>
              </a:ext>
            </a:extLst>
          </p:cNvPr>
          <p:cNvCxnSpPr/>
          <p:nvPr/>
        </p:nvCxnSpPr>
        <p:spPr>
          <a:xfrm>
            <a:off x="315885" y="3948782"/>
            <a:ext cx="834806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1F5B11B2-554D-4877-82BB-36A0E4C0E2EB}"/>
              </a:ext>
            </a:extLst>
          </p:cNvPr>
          <p:cNvSpPr txBox="1"/>
          <p:nvPr/>
        </p:nvSpPr>
        <p:spPr>
          <a:xfrm>
            <a:off x="3940220" y="5536933"/>
            <a:ext cx="4766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17</a:t>
            </a:r>
            <a:r>
              <a:rPr lang="ko-KR" altLang="en-US" b="1" dirty="0">
                <a:solidFill>
                  <a:srgbClr val="FF0000"/>
                </a:solidFill>
              </a:rPr>
              <a:t>이나 </a:t>
            </a:r>
            <a:r>
              <a:rPr lang="en-US" altLang="ko-KR" b="1" dirty="0">
                <a:solidFill>
                  <a:srgbClr val="FF0000"/>
                </a:solidFill>
              </a:rPr>
              <a:t>30</a:t>
            </a:r>
            <a:r>
              <a:rPr lang="ko-KR" altLang="en-US" b="1" dirty="0">
                <a:solidFill>
                  <a:srgbClr val="FF0000"/>
                </a:solidFill>
              </a:rPr>
              <a:t>을 올리면 </a:t>
            </a:r>
            <a:r>
              <a:rPr lang="en-US" altLang="ko-KR" b="1" dirty="0">
                <a:solidFill>
                  <a:srgbClr val="FF0000"/>
                </a:solidFill>
              </a:rPr>
              <a:t>BST</a:t>
            </a:r>
            <a:r>
              <a:rPr lang="ko-KR" altLang="en-US" b="1" dirty="0">
                <a:solidFill>
                  <a:srgbClr val="FF0000"/>
                </a:solidFill>
              </a:rPr>
              <a:t>의 성질을 깨지 않음</a:t>
            </a:r>
          </a:p>
        </p:txBody>
      </p:sp>
    </p:spTree>
    <p:extLst>
      <p:ext uri="{BB962C8B-B14F-4D97-AF65-F5344CB8AC3E}">
        <p14:creationId xmlns:p14="http://schemas.microsoft.com/office/powerpoint/2010/main" val="1209297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5D3C119-34DC-4F95-91A8-16343936AA8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15914" y="1105797"/>
            <a:ext cx="8512175" cy="4970809"/>
          </a:xfrm>
        </p:spPr>
        <p:txBody>
          <a:bodyPr/>
          <a:lstStyle/>
          <a:p>
            <a:r>
              <a:rPr lang="en-US" altLang="ko-KR" dirty="0"/>
              <a:t>Remove (Internal node – </a:t>
            </a:r>
            <a:r>
              <a:rPr lang="ko-KR" altLang="en-US" dirty="0"/>
              <a:t>중간에 있는 노드 삭제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Leftmost / Rightmost</a:t>
            </a:r>
          </a:p>
          <a:p>
            <a:pPr lvl="2"/>
            <a:r>
              <a:rPr lang="en-US" altLang="ko-KR" dirty="0"/>
              <a:t>Leftmost: right sub-tree </a:t>
            </a:r>
            <a:r>
              <a:rPr lang="ko-KR" altLang="en-US" dirty="0"/>
              <a:t>중에 가장 왼쪽 값</a:t>
            </a:r>
            <a:endParaRPr lang="en-US" altLang="ko-KR" dirty="0"/>
          </a:p>
          <a:p>
            <a:pPr lvl="3"/>
            <a:r>
              <a:rPr lang="en-US" altLang="ko-KR" dirty="0"/>
              <a:t>Right sub-tree = </a:t>
            </a:r>
            <a:r>
              <a:rPr lang="ko-KR" altLang="en-US" dirty="0"/>
              <a:t>자신보다 더 큰 애들</a:t>
            </a:r>
            <a:endParaRPr lang="en-US" altLang="ko-KR" dirty="0"/>
          </a:p>
          <a:p>
            <a:pPr lvl="3"/>
            <a:r>
              <a:rPr lang="ko-KR" altLang="en-US" dirty="0"/>
              <a:t>가장 왼쪽 값 </a:t>
            </a:r>
            <a:r>
              <a:rPr lang="en-US" altLang="ko-KR" dirty="0"/>
              <a:t>= </a:t>
            </a:r>
            <a:r>
              <a:rPr lang="ko-KR" altLang="en-US" dirty="0"/>
              <a:t>그 중에 제일 작은 값</a:t>
            </a:r>
            <a:endParaRPr lang="en-US" altLang="ko-KR" dirty="0"/>
          </a:p>
          <a:p>
            <a:pPr lvl="2"/>
            <a:r>
              <a:rPr lang="en-US" altLang="ko-KR" dirty="0"/>
              <a:t>Rightmost: left sub-tree </a:t>
            </a:r>
            <a:r>
              <a:rPr lang="ko-KR" altLang="en-US" dirty="0"/>
              <a:t>중에 가장 큰 값</a:t>
            </a:r>
            <a:endParaRPr lang="en-US" altLang="ko-KR" dirty="0"/>
          </a:p>
          <a:p>
            <a:pPr lvl="3"/>
            <a:r>
              <a:rPr lang="en-US" altLang="ko-KR" dirty="0"/>
              <a:t>Left sub-tree = </a:t>
            </a:r>
            <a:r>
              <a:rPr lang="ko-KR" altLang="en-US" dirty="0"/>
              <a:t>자신보다 작은 애들</a:t>
            </a:r>
            <a:endParaRPr lang="en-US" altLang="ko-KR" dirty="0"/>
          </a:p>
          <a:p>
            <a:pPr lvl="3"/>
            <a:r>
              <a:rPr lang="ko-KR" altLang="en-US" dirty="0"/>
              <a:t>가장 오른쪽 값 </a:t>
            </a:r>
            <a:r>
              <a:rPr lang="en-US" altLang="ko-KR" dirty="0"/>
              <a:t>= </a:t>
            </a:r>
            <a:r>
              <a:rPr lang="ko-KR" altLang="en-US" dirty="0"/>
              <a:t>그 중에 가장 큰 값</a:t>
            </a:r>
            <a:endParaRPr lang="en-US" altLang="ko-KR" dirty="0"/>
          </a:p>
          <a:p>
            <a:pPr lvl="1"/>
            <a:r>
              <a:rPr lang="en-US" altLang="ko-KR" dirty="0"/>
              <a:t>Leftmost </a:t>
            </a:r>
            <a:r>
              <a:rPr lang="ko-KR" altLang="en-US" dirty="0"/>
              <a:t>혹은 </a:t>
            </a:r>
            <a:r>
              <a:rPr lang="en-US" altLang="ko-KR" dirty="0"/>
              <a:t>Rightmost</a:t>
            </a:r>
            <a:r>
              <a:rPr lang="ko-KR" altLang="en-US" dirty="0"/>
              <a:t>를 삭제하고자 하는 노드로 올리면 </a:t>
            </a:r>
            <a:r>
              <a:rPr lang="en-US" altLang="ko-KR" dirty="0"/>
              <a:t>BST </a:t>
            </a:r>
            <a:r>
              <a:rPr lang="ko-KR" altLang="en-US" dirty="0"/>
              <a:t>성질 유지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A61BC6C-AFB4-4D6E-8B54-6A0596415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Binary Search Tree Operation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57BD9A-957C-45D1-861C-B3DAA99ABB9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807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5D3C119-34DC-4F95-91A8-16343936AA8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15914" y="1105797"/>
            <a:ext cx="8512175" cy="4970809"/>
          </a:xfrm>
        </p:spPr>
        <p:txBody>
          <a:bodyPr/>
          <a:lstStyle/>
          <a:p>
            <a:r>
              <a:rPr lang="en-US" altLang="ko-KR" dirty="0"/>
              <a:t>Remove (Internal node – </a:t>
            </a:r>
            <a:r>
              <a:rPr lang="ko-KR" altLang="en-US" dirty="0"/>
              <a:t>중간에 있는 노드 삭제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삭제하는 과정</a:t>
            </a:r>
            <a:endParaRPr lang="en-US" altLang="ko-KR" dirty="0"/>
          </a:p>
          <a:p>
            <a:pPr lvl="2"/>
            <a:r>
              <a:rPr lang="ko-KR" altLang="en-US" dirty="0"/>
              <a:t>지우고자 하는 </a:t>
            </a:r>
            <a:r>
              <a:rPr lang="en-US" altLang="ko-KR" dirty="0"/>
              <a:t>node</a:t>
            </a:r>
            <a:r>
              <a:rPr lang="en-US" altLang="ko-KR" sz="800" dirty="0"/>
              <a:t>(n</a:t>
            </a:r>
            <a:r>
              <a:rPr lang="ko-KR" altLang="en-US" sz="800" dirty="0"/>
              <a:t>이라고 함</a:t>
            </a:r>
            <a:r>
              <a:rPr lang="en-US" altLang="ko-KR" sz="800" dirty="0"/>
              <a:t>)</a:t>
            </a:r>
            <a:r>
              <a:rPr lang="ko-KR" altLang="en-US" dirty="0"/>
              <a:t>까지 </a:t>
            </a:r>
            <a:r>
              <a:rPr lang="ko-KR" altLang="en-US" dirty="0" err="1"/>
              <a:t>찾아감</a:t>
            </a:r>
            <a:endParaRPr lang="en-US" altLang="ko-KR" dirty="0"/>
          </a:p>
          <a:p>
            <a:pPr lvl="2"/>
            <a:r>
              <a:rPr lang="en-US" altLang="ko-KR" dirty="0"/>
              <a:t>n</a:t>
            </a:r>
            <a:r>
              <a:rPr lang="ko-KR" altLang="en-US" dirty="0"/>
              <a:t>의 </a:t>
            </a:r>
            <a:r>
              <a:rPr lang="en-US" altLang="ko-KR" dirty="0"/>
              <a:t>left sub-tree</a:t>
            </a:r>
            <a:r>
              <a:rPr lang="ko-KR" altLang="en-US" dirty="0"/>
              <a:t>의 </a:t>
            </a:r>
            <a:r>
              <a:rPr lang="en-US" altLang="ko-KR" dirty="0"/>
              <a:t>rightmost </a:t>
            </a:r>
            <a:r>
              <a:rPr lang="ko-KR" altLang="en-US" dirty="0"/>
              <a:t>또는 </a:t>
            </a:r>
            <a:r>
              <a:rPr lang="en-US" altLang="ko-KR" dirty="0"/>
              <a:t>right sub-tree</a:t>
            </a:r>
            <a:r>
              <a:rPr lang="ko-KR" altLang="en-US" dirty="0"/>
              <a:t>의 </a:t>
            </a:r>
            <a:r>
              <a:rPr lang="en-US" altLang="ko-KR" dirty="0"/>
              <a:t>leftmost</a:t>
            </a:r>
            <a:r>
              <a:rPr lang="ko-KR" altLang="en-US" dirty="0"/>
              <a:t> </a:t>
            </a:r>
            <a:r>
              <a:rPr lang="en-US" altLang="ko-KR" dirty="0"/>
              <a:t>node</a:t>
            </a:r>
            <a:r>
              <a:rPr lang="en-US" altLang="ko-KR" sz="800" dirty="0"/>
              <a:t>(swap</a:t>
            </a:r>
            <a:r>
              <a:rPr lang="ko-KR" altLang="en-US" sz="800" dirty="0"/>
              <a:t>이라고 함</a:t>
            </a:r>
            <a:r>
              <a:rPr lang="en-US" altLang="ko-KR" sz="800" dirty="0"/>
              <a:t>)</a:t>
            </a:r>
            <a:r>
              <a:rPr lang="ko-KR" altLang="en-US" dirty="0"/>
              <a:t> 찾음</a:t>
            </a:r>
            <a:endParaRPr lang="en-US" altLang="ko-KR" dirty="0"/>
          </a:p>
          <a:p>
            <a:pPr lvl="2"/>
            <a:r>
              <a:rPr lang="en-US" altLang="ko-KR" dirty="0"/>
              <a:t>swap</a:t>
            </a:r>
            <a:r>
              <a:rPr lang="ko-KR" altLang="en-US" dirty="0"/>
              <a:t>을 올려야 하므로 </a:t>
            </a:r>
            <a:r>
              <a:rPr lang="en-US" altLang="ko-KR" dirty="0"/>
              <a:t>swap</a:t>
            </a:r>
            <a:r>
              <a:rPr lang="ko-KR" altLang="en-US" dirty="0"/>
              <a:t>의 </a:t>
            </a:r>
            <a:r>
              <a:rPr lang="en-US" altLang="ko-KR" dirty="0"/>
              <a:t>parent</a:t>
            </a:r>
            <a:r>
              <a:rPr lang="ko-KR" altLang="en-US" dirty="0"/>
              <a:t>와 </a:t>
            </a:r>
            <a:r>
              <a:rPr lang="en-US" altLang="ko-KR" dirty="0"/>
              <a:t>child</a:t>
            </a:r>
            <a:r>
              <a:rPr lang="ko-KR" altLang="en-US" dirty="0"/>
              <a:t>를 </a:t>
            </a:r>
            <a:r>
              <a:rPr lang="ko-KR" altLang="en-US" dirty="0" err="1"/>
              <a:t>이어줌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아래쪽 해결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이 때 </a:t>
            </a:r>
            <a:r>
              <a:rPr lang="en-US" altLang="ko-KR" dirty="0"/>
              <a:t>n</a:t>
            </a:r>
            <a:r>
              <a:rPr lang="ko-KR" altLang="en-US" dirty="0"/>
              <a:t>의 </a:t>
            </a:r>
            <a:r>
              <a:rPr lang="en-US" altLang="ko-KR" dirty="0"/>
              <a:t>child</a:t>
            </a:r>
            <a:r>
              <a:rPr lang="ko-KR" altLang="en-US" dirty="0"/>
              <a:t>가 없을 경우에 </a:t>
            </a:r>
            <a:r>
              <a:rPr lang="en-US" altLang="ko-KR" dirty="0" err="1"/>
              <a:t>child.setParent</a:t>
            </a:r>
            <a:r>
              <a:rPr lang="en-US" altLang="ko-KR" dirty="0"/>
              <a:t>(parent); </a:t>
            </a:r>
            <a:r>
              <a:rPr lang="ko-KR" altLang="en-US" dirty="0"/>
              <a:t>하게 되면 </a:t>
            </a:r>
            <a:r>
              <a:rPr lang="en-US" altLang="ko-KR" dirty="0"/>
              <a:t>Null </a:t>
            </a:r>
            <a:r>
              <a:rPr lang="ko-KR" altLang="en-US" dirty="0"/>
              <a:t>오류 나니까 조심</a:t>
            </a:r>
            <a:endParaRPr lang="en-US" altLang="ko-KR" dirty="0"/>
          </a:p>
          <a:p>
            <a:pPr lvl="2"/>
            <a:r>
              <a:rPr lang="en-US" altLang="ko-KR" dirty="0"/>
              <a:t>swap</a:t>
            </a:r>
            <a:r>
              <a:rPr lang="ko-KR" altLang="en-US" dirty="0"/>
              <a:t>을 실제로 올림</a:t>
            </a:r>
            <a:r>
              <a:rPr lang="en-US" altLang="ko-KR" dirty="0"/>
              <a:t>. n</a:t>
            </a:r>
            <a:r>
              <a:rPr lang="ko-KR" altLang="en-US" dirty="0"/>
              <a:t>의 </a:t>
            </a:r>
            <a:r>
              <a:rPr lang="en-US" altLang="ko-KR" dirty="0"/>
              <a:t>parent</a:t>
            </a:r>
            <a:r>
              <a:rPr lang="ko-KR" altLang="en-US" dirty="0"/>
              <a:t>와 </a:t>
            </a:r>
            <a:r>
              <a:rPr lang="en-US" altLang="ko-KR" dirty="0"/>
              <a:t>child</a:t>
            </a:r>
            <a:r>
              <a:rPr lang="ko-KR" altLang="en-US" dirty="0"/>
              <a:t>를 </a:t>
            </a:r>
            <a:r>
              <a:rPr lang="en-US" altLang="ko-KR" dirty="0"/>
              <a:t>swap</a:t>
            </a:r>
            <a:r>
              <a:rPr lang="ko-KR" altLang="en-US" dirty="0"/>
              <a:t>에게 </a:t>
            </a:r>
            <a:r>
              <a:rPr lang="ko-KR" altLang="en-US" dirty="0" err="1"/>
              <a:t>이어줌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위쪽 해결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여긴 반대로 </a:t>
            </a:r>
            <a:r>
              <a:rPr lang="en-US" altLang="ko-KR" dirty="0"/>
              <a:t>n</a:t>
            </a:r>
            <a:r>
              <a:rPr lang="ko-KR" altLang="en-US" dirty="0"/>
              <a:t>이 </a:t>
            </a:r>
            <a:r>
              <a:rPr lang="en-US" altLang="ko-KR" dirty="0"/>
              <a:t>root</a:t>
            </a:r>
            <a:r>
              <a:rPr lang="ko-KR" altLang="en-US" dirty="0"/>
              <a:t>일 경우에 </a:t>
            </a:r>
            <a:r>
              <a:rPr lang="en-US" altLang="ko-KR" dirty="0" err="1"/>
              <a:t>parent.setLeft</a:t>
            </a:r>
            <a:r>
              <a:rPr lang="en-US" altLang="ko-KR" dirty="0"/>
              <a:t>(swap); </a:t>
            </a:r>
            <a:r>
              <a:rPr lang="ko-KR" altLang="en-US" dirty="0"/>
              <a:t>혹은 </a:t>
            </a:r>
            <a:r>
              <a:rPr lang="en-US" altLang="ko-KR" dirty="0" err="1"/>
              <a:t>setRight</a:t>
            </a:r>
            <a:r>
              <a:rPr lang="en-US" altLang="ko-KR" dirty="0"/>
              <a:t>(swap)</a:t>
            </a:r>
            <a:r>
              <a:rPr lang="ko-KR" altLang="en-US" dirty="0"/>
              <a:t>할 경우 오류가 날 수 있으므로 주의해야 함</a:t>
            </a:r>
            <a:endParaRPr lang="en-US" altLang="ko-KR" dirty="0"/>
          </a:p>
          <a:p>
            <a:pPr lvl="2"/>
            <a:r>
              <a:rPr lang="en-US" altLang="ko-KR" dirty="0"/>
              <a:t>n</a:t>
            </a:r>
            <a:r>
              <a:rPr lang="ko-KR" altLang="en-US" dirty="0"/>
              <a:t>의 모든 연결을 끊음</a:t>
            </a:r>
            <a:endParaRPr lang="en-US" altLang="ko-KR" dirty="0"/>
          </a:p>
          <a:p>
            <a:pPr lvl="1"/>
            <a:r>
              <a:rPr lang="ko-KR" altLang="en-US" dirty="0"/>
              <a:t>삭제하는 과정 예시</a:t>
            </a:r>
            <a:endParaRPr lang="en-US" altLang="ko-KR" dirty="0"/>
          </a:p>
          <a:p>
            <a:pPr marL="933750" lvl="2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실습과 마찬가지로 무조건 </a:t>
            </a:r>
            <a:r>
              <a:rPr lang="en-US" altLang="ko-KR" dirty="0"/>
              <a:t>left sub-tree</a:t>
            </a:r>
            <a:r>
              <a:rPr lang="ko-KR" altLang="en-US" dirty="0"/>
              <a:t>의 </a:t>
            </a:r>
            <a:r>
              <a:rPr lang="en-US" altLang="ko-KR" dirty="0"/>
              <a:t>rightmost</a:t>
            </a:r>
            <a:r>
              <a:rPr lang="ko-KR" altLang="en-US" dirty="0"/>
              <a:t>를 우선해서 올릴 것임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A61BC6C-AFB4-4D6E-8B54-6A0596415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Binary Search Tree Operation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57BD9A-957C-45D1-861C-B3DAA99ABB9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F5F3F5F-9E42-44F4-A301-F57B4BC58541}"/>
              </a:ext>
            </a:extLst>
          </p:cNvPr>
          <p:cNvGrpSpPr/>
          <p:nvPr/>
        </p:nvGrpSpPr>
        <p:grpSpPr>
          <a:xfrm>
            <a:off x="2597715" y="4415219"/>
            <a:ext cx="3948544" cy="1979374"/>
            <a:chOff x="315886" y="1885038"/>
            <a:chExt cx="3948544" cy="1979374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8746836-9DB0-43A2-A346-09FF53B1E785}"/>
                </a:ext>
              </a:extLst>
            </p:cNvPr>
            <p:cNvSpPr/>
            <p:nvPr/>
          </p:nvSpPr>
          <p:spPr>
            <a:xfrm>
              <a:off x="2304884" y="1885038"/>
              <a:ext cx="328327" cy="32832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44</a:t>
              </a: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E8C5628-3FA5-4C21-85E2-3D71ABBA7E0B}"/>
                </a:ext>
              </a:extLst>
            </p:cNvPr>
            <p:cNvSpPr/>
            <p:nvPr/>
          </p:nvSpPr>
          <p:spPr>
            <a:xfrm>
              <a:off x="1199459" y="2218228"/>
              <a:ext cx="328327" cy="328327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A8D8C2A3-AFD0-4CFE-A9CF-E8EB0582A5B4}"/>
                </a:ext>
              </a:extLst>
            </p:cNvPr>
            <p:cNvSpPr/>
            <p:nvPr/>
          </p:nvSpPr>
          <p:spPr>
            <a:xfrm>
              <a:off x="3410309" y="2213365"/>
              <a:ext cx="328327" cy="32832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78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61B4BD06-74FE-42BA-B8AA-3FD821008FA4}"/>
                </a:ext>
              </a:extLst>
            </p:cNvPr>
            <p:cNvSpPr/>
            <p:nvPr/>
          </p:nvSpPr>
          <p:spPr>
            <a:xfrm>
              <a:off x="3936103" y="2541692"/>
              <a:ext cx="328327" cy="32832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88</a:t>
              </a: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35F4C60-0576-49EB-BE3C-8FC8157384F6}"/>
                </a:ext>
              </a:extLst>
            </p:cNvPr>
            <p:cNvSpPr/>
            <p:nvPr/>
          </p:nvSpPr>
          <p:spPr>
            <a:xfrm>
              <a:off x="2883017" y="2541692"/>
              <a:ext cx="328327" cy="32832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50</a:t>
              </a: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505C5285-EAF7-4A06-831F-AD7C418B6929}"/>
                </a:ext>
              </a:extLst>
            </p:cNvPr>
            <p:cNvSpPr/>
            <p:nvPr/>
          </p:nvSpPr>
          <p:spPr>
            <a:xfrm>
              <a:off x="3216003" y="2870018"/>
              <a:ext cx="328327" cy="32832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62</a:t>
              </a: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10C2A598-0DE2-475D-A4CB-BF3AA013227C}"/>
                </a:ext>
              </a:extLst>
            </p:cNvPr>
            <p:cNvSpPr/>
            <p:nvPr/>
          </p:nvSpPr>
          <p:spPr>
            <a:xfrm>
              <a:off x="2557272" y="2870018"/>
              <a:ext cx="328327" cy="32832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48</a:t>
              </a: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1ED742B4-59B8-44FA-8AF1-79D16FBBD3CB}"/>
                </a:ext>
              </a:extLst>
            </p:cNvPr>
            <p:cNvSpPr/>
            <p:nvPr/>
          </p:nvSpPr>
          <p:spPr>
            <a:xfrm>
              <a:off x="643115" y="2543519"/>
              <a:ext cx="328327" cy="32832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36E1C8A1-1DEA-4D54-919C-F1DB62A2C8E2}"/>
                </a:ext>
              </a:extLst>
            </p:cNvPr>
            <p:cNvSpPr/>
            <p:nvPr/>
          </p:nvSpPr>
          <p:spPr>
            <a:xfrm>
              <a:off x="1755828" y="2541692"/>
              <a:ext cx="328327" cy="32832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32</a:t>
              </a: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BF193458-331B-41DB-B3BF-28AA3B0C4EB6}"/>
                </a:ext>
              </a:extLst>
            </p:cNvPr>
            <p:cNvSpPr/>
            <p:nvPr/>
          </p:nvSpPr>
          <p:spPr>
            <a:xfrm>
              <a:off x="970393" y="2870017"/>
              <a:ext cx="328327" cy="32832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3635D22C-A463-4188-9D57-205AE78E58A1}"/>
                </a:ext>
              </a:extLst>
            </p:cNvPr>
            <p:cNvSpPr/>
            <p:nvPr/>
          </p:nvSpPr>
          <p:spPr>
            <a:xfrm>
              <a:off x="1428550" y="2870016"/>
              <a:ext cx="328327" cy="328327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4863416B-7EEC-4FCA-841D-243010884DD0}"/>
                </a:ext>
              </a:extLst>
            </p:cNvPr>
            <p:cNvSpPr/>
            <p:nvPr/>
          </p:nvSpPr>
          <p:spPr>
            <a:xfrm>
              <a:off x="315886" y="2874724"/>
              <a:ext cx="328327" cy="32832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AED81A1-F9AA-4646-A45E-EF597C104D69}"/>
                </a:ext>
              </a:extLst>
            </p:cNvPr>
            <p:cNvSpPr/>
            <p:nvPr/>
          </p:nvSpPr>
          <p:spPr>
            <a:xfrm>
              <a:off x="2081581" y="2870015"/>
              <a:ext cx="328327" cy="32832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36</a:t>
              </a: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6189ED61-22AC-4AB3-AD2E-FA9B7E1F9FBF}"/>
                </a:ext>
              </a:extLst>
            </p:cNvPr>
            <p:cNvSpPr/>
            <p:nvPr/>
          </p:nvSpPr>
          <p:spPr>
            <a:xfrm>
              <a:off x="759470" y="3203051"/>
              <a:ext cx="328327" cy="32832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3FCD197B-BF0D-4CDB-9C7B-5FB62FBB5A58}"/>
                </a:ext>
              </a:extLst>
            </p:cNvPr>
            <p:cNvSpPr/>
            <p:nvPr/>
          </p:nvSpPr>
          <p:spPr>
            <a:xfrm>
              <a:off x="1175248" y="3203051"/>
              <a:ext cx="328327" cy="328327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E522CDFB-1EFD-4581-B383-19F585D5D98C}"/>
                </a:ext>
              </a:extLst>
            </p:cNvPr>
            <p:cNvSpPr/>
            <p:nvPr/>
          </p:nvSpPr>
          <p:spPr>
            <a:xfrm>
              <a:off x="1011084" y="3536085"/>
              <a:ext cx="328327" cy="32832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16</a:t>
              </a: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F412A1C9-B318-4F3C-85E4-BA66F62DECED}"/>
                </a:ext>
              </a:extLst>
            </p:cNvPr>
            <p:cNvCxnSpPr>
              <a:cxnSpLocks/>
              <a:stCxn id="6" idx="2"/>
              <a:endCxn id="7" idx="7"/>
            </p:cNvCxnSpPr>
            <p:nvPr/>
          </p:nvCxnSpPr>
          <p:spPr>
            <a:xfrm flipH="1">
              <a:off x="1479703" y="2049202"/>
              <a:ext cx="825181" cy="2171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0AE684B9-2C03-43F5-BEF5-1A730B41AEB2}"/>
                </a:ext>
              </a:extLst>
            </p:cNvPr>
            <p:cNvCxnSpPr>
              <a:cxnSpLocks/>
              <a:stCxn id="6" idx="6"/>
              <a:endCxn id="8" idx="1"/>
            </p:cNvCxnSpPr>
            <p:nvPr/>
          </p:nvCxnSpPr>
          <p:spPr>
            <a:xfrm>
              <a:off x="2633211" y="2049202"/>
              <a:ext cx="825181" cy="2122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54A07561-F00D-432D-A034-EB6C10B849AB}"/>
                </a:ext>
              </a:extLst>
            </p:cNvPr>
            <p:cNvCxnSpPr>
              <a:stCxn id="7" idx="2"/>
              <a:endCxn id="13" idx="0"/>
            </p:cNvCxnSpPr>
            <p:nvPr/>
          </p:nvCxnSpPr>
          <p:spPr>
            <a:xfrm flipH="1">
              <a:off x="807279" y="2382393"/>
              <a:ext cx="392180" cy="1611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ABA97722-3A7C-45BF-9A39-08CA4DCE57C3}"/>
                </a:ext>
              </a:extLst>
            </p:cNvPr>
            <p:cNvCxnSpPr>
              <a:stCxn id="7" idx="6"/>
              <a:endCxn id="14" idx="0"/>
            </p:cNvCxnSpPr>
            <p:nvPr/>
          </p:nvCxnSpPr>
          <p:spPr>
            <a:xfrm>
              <a:off x="1527786" y="2382393"/>
              <a:ext cx="392206" cy="1592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DFE82AB-0DC0-454E-AD09-BE9CA0BED8AB}"/>
                </a:ext>
              </a:extLst>
            </p:cNvPr>
            <p:cNvCxnSpPr>
              <a:stCxn id="8" idx="2"/>
              <a:endCxn id="10" idx="0"/>
            </p:cNvCxnSpPr>
            <p:nvPr/>
          </p:nvCxnSpPr>
          <p:spPr>
            <a:xfrm flipH="1">
              <a:off x="3047181" y="2377529"/>
              <a:ext cx="363129" cy="1641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6D549248-EB89-4392-B096-579FB6D472E9}"/>
                </a:ext>
              </a:extLst>
            </p:cNvPr>
            <p:cNvCxnSpPr>
              <a:stCxn id="8" idx="6"/>
              <a:endCxn id="9" idx="0"/>
            </p:cNvCxnSpPr>
            <p:nvPr/>
          </p:nvCxnSpPr>
          <p:spPr>
            <a:xfrm>
              <a:off x="3738637" y="2377529"/>
              <a:ext cx="361630" cy="1641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D13633D4-0691-4094-A524-80829C6C0CF1}"/>
                </a:ext>
              </a:extLst>
            </p:cNvPr>
            <p:cNvCxnSpPr>
              <a:cxnSpLocks/>
              <a:stCxn id="13" idx="2"/>
              <a:endCxn id="17" idx="0"/>
            </p:cNvCxnSpPr>
            <p:nvPr/>
          </p:nvCxnSpPr>
          <p:spPr>
            <a:xfrm flipH="1">
              <a:off x="480050" y="2707683"/>
              <a:ext cx="163065" cy="1670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99601E99-C413-40DD-A61E-6E41967AB8A4}"/>
                </a:ext>
              </a:extLst>
            </p:cNvPr>
            <p:cNvCxnSpPr>
              <a:stCxn id="13" idx="6"/>
              <a:endCxn id="15" idx="0"/>
            </p:cNvCxnSpPr>
            <p:nvPr/>
          </p:nvCxnSpPr>
          <p:spPr>
            <a:xfrm>
              <a:off x="971442" y="2707683"/>
              <a:ext cx="163115" cy="1623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24422AA-6F70-418A-9084-CC88C58D0659}"/>
                </a:ext>
              </a:extLst>
            </p:cNvPr>
            <p:cNvCxnSpPr>
              <a:stCxn id="14" idx="2"/>
              <a:endCxn id="16" idx="0"/>
            </p:cNvCxnSpPr>
            <p:nvPr/>
          </p:nvCxnSpPr>
          <p:spPr>
            <a:xfrm flipH="1">
              <a:off x="1592714" y="2705856"/>
              <a:ext cx="163114" cy="1641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81EF185B-5360-4685-B0B1-17FC9BA78F05}"/>
                </a:ext>
              </a:extLst>
            </p:cNvPr>
            <p:cNvCxnSpPr>
              <a:stCxn id="14" idx="6"/>
              <a:endCxn id="18" idx="0"/>
            </p:cNvCxnSpPr>
            <p:nvPr/>
          </p:nvCxnSpPr>
          <p:spPr>
            <a:xfrm>
              <a:off x="2084155" y="2705856"/>
              <a:ext cx="161590" cy="1641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B0C6AB0E-082D-46DE-B08C-7D59B8DA569A}"/>
                </a:ext>
              </a:extLst>
            </p:cNvPr>
            <p:cNvCxnSpPr>
              <a:stCxn id="10" idx="2"/>
              <a:endCxn id="12" idx="0"/>
            </p:cNvCxnSpPr>
            <p:nvPr/>
          </p:nvCxnSpPr>
          <p:spPr>
            <a:xfrm flipH="1">
              <a:off x="2721436" y="2705856"/>
              <a:ext cx="161581" cy="1641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7BB774B9-6D72-45D3-AB69-FE1D01F5D203}"/>
                </a:ext>
              </a:extLst>
            </p:cNvPr>
            <p:cNvCxnSpPr>
              <a:stCxn id="10" idx="6"/>
              <a:endCxn id="11" idx="0"/>
            </p:cNvCxnSpPr>
            <p:nvPr/>
          </p:nvCxnSpPr>
          <p:spPr>
            <a:xfrm>
              <a:off x="3211344" y="2705856"/>
              <a:ext cx="168824" cy="1641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37950FA-FBC3-4813-8DF0-D94F58EED948}"/>
                </a:ext>
              </a:extLst>
            </p:cNvPr>
            <p:cNvCxnSpPr>
              <a:cxnSpLocks/>
              <a:stCxn id="15" idx="3"/>
              <a:endCxn id="19" idx="0"/>
            </p:cNvCxnSpPr>
            <p:nvPr/>
          </p:nvCxnSpPr>
          <p:spPr>
            <a:xfrm flipH="1">
              <a:off x="923634" y="3150261"/>
              <a:ext cx="94842" cy="527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19F92605-E969-4710-83AE-0B013E42E098}"/>
                </a:ext>
              </a:extLst>
            </p:cNvPr>
            <p:cNvCxnSpPr>
              <a:cxnSpLocks/>
              <a:stCxn id="15" idx="5"/>
              <a:endCxn id="20" idx="0"/>
            </p:cNvCxnSpPr>
            <p:nvPr/>
          </p:nvCxnSpPr>
          <p:spPr>
            <a:xfrm>
              <a:off x="1250637" y="3150261"/>
              <a:ext cx="88775" cy="527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87B0C9A8-B2B2-4660-BA22-221CC46D226A}"/>
                </a:ext>
              </a:extLst>
            </p:cNvPr>
            <p:cNvCxnSpPr>
              <a:stCxn id="20" idx="3"/>
              <a:endCxn id="21" idx="0"/>
            </p:cNvCxnSpPr>
            <p:nvPr/>
          </p:nvCxnSpPr>
          <p:spPr>
            <a:xfrm flipH="1">
              <a:off x="1175248" y="3483295"/>
              <a:ext cx="48083" cy="527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곱하기 기호 36">
              <a:extLst>
                <a:ext uri="{FF2B5EF4-FFF2-40B4-BE49-F238E27FC236}">
                  <a16:creationId xmlns:a16="http://schemas.microsoft.com/office/drawing/2014/main" id="{9A5ABB2E-4A36-4EDF-94CA-E5D70C038322}"/>
                </a:ext>
              </a:extLst>
            </p:cNvPr>
            <p:cNvSpPr/>
            <p:nvPr/>
          </p:nvSpPr>
          <p:spPr>
            <a:xfrm>
              <a:off x="1170338" y="2055147"/>
              <a:ext cx="361630" cy="361630"/>
            </a:xfrm>
            <a:prstGeom prst="mathMultiply">
              <a:avLst>
                <a:gd name="adj1" fmla="val 1135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2056E11C-3575-44C3-9370-9C50D96F0912}"/>
              </a:ext>
            </a:extLst>
          </p:cNvPr>
          <p:cNvSpPr/>
          <p:nvPr/>
        </p:nvSpPr>
        <p:spPr>
          <a:xfrm>
            <a:off x="2473150" y="4921135"/>
            <a:ext cx="1541942" cy="1687483"/>
          </a:xfrm>
          <a:custGeom>
            <a:avLst/>
            <a:gdLst>
              <a:gd name="connsiteX0" fmla="*/ 1076385 w 1541942"/>
              <a:gd name="connsiteY0" fmla="*/ 340821 h 1687483"/>
              <a:gd name="connsiteX1" fmla="*/ 1051446 w 1541942"/>
              <a:gd name="connsiteY1" fmla="*/ 299258 h 1687483"/>
              <a:gd name="connsiteX2" fmla="*/ 1034821 w 1541942"/>
              <a:gd name="connsiteY2" fmla="*/ 282632 h 1687483"/>
              <a:gd name="connsiteX3" fmla="*/ 1026508 w 1541942"/>
              <a:gd name="connsiteY3" fmla="*/ 257694 h 1687483"/>
              <a:gd name="connsiteX4" fmla="*/ 993257 w 1541942"/>
              <a:gd name="connsiteY4" fmla="*/ 216130 h 1687483"/>
              <a:gd name="connsiteX5" fmla="*/ 976632 w 1541942"/>
              <a:gd name="connsiteY5" fmla="*/ 191192 h 1687483"/>
              <a:gd name="connsiteX6" fmla="*/ 926755 w 1541942"/>
              <a:gd name="connsiteY6" fmla="*/ 141316 h 1687483"/>
              <a:gd name="connsiteX7" fmla="*/ 910130 w 1541942"/>
              <a:gd name="connsiteY7" fmla="*/ 124690 h 1687483"/>
              <a:gd name="connsiteX8" fmla="*/ 885192 w 1541942"/>
              <a:gd name="connsiteY8" fmla="*/ 108065 h 1687483"/>
              <a:gd name="connsiteX9" fmla="*/ 851941 w 1541942"/>
              <a:gd name="connsiteY9" fmla="*/ 74814 h 1687483"/>
              <a:gd name="connsiteX10" fmla="*/ 835315 w 1541942"/>
              <a:gd name="connsiteY10" fmla="*/ 58189 h 1687483"/>
              <a:gd name="connsiteX11" fmla="*/ 710625 w 1541942"/>
              <a:gd name="connsiteY11" fmla="*/ 16625 h 1687483"/>
              <a:gd name="connsiteX12" fmla="*/ 685686 w 1541942"/>
              <a:gd name="connsiteY12" fmla="*/ 8312 h 1687483"/>
              <a:gd name="connsiteX13" fmla="*/ 660748 w 1541942"/>
              <a:gd name="connsiteY13" fmla="*/ 0 h 1687483"/>
              <a:gd name="connsiteX14" fmla="*/ 594246 w 1541942"/>
              <a:gd name="connsiteY14" fmla="*/ 8312 h 1687483"/>
              <a:gd name="connsiteX15" fmla="*/ 519432 w 1541942"/>
              <a:gd name="connsiteY15" fmla="*/ 16625 h 1687483"/>
              <a:gd name="connsiteX16" fmla="*/ 486181 w 1541942"/>
              <a:gd name="connsiteY16" fmla="*/ 24938 h 1687483"/>
              <a:gd name="connsiteX17" fmla="*/ 461243 w 1541942"/>
              <a:gd name="connsiteY17" fmla="*/ 41563 h 1687483"/>
              <a:gd name="connsiteX18" fmla="*/ 411366 w 1541942"/>
              <a:gd name="connsiteY18" fmla="*/ 58189 h 1687483"/>
              <a:gd name="connsiteX19" fmla="*/ 386428 w 1541942"/>
              <a:gd name="connsiteY19" fmla="*/ 74814 h 1687483"/>
              <a:gd name="connsiteX20" fmla="*/ 336552 w 1541942"/>
              <a:gd name="connsiteY20" fmla="*/ 91440 h 1687483"/>
              <a:gd name="connsiteX21" fmla="*/ 319926 w 1541942"/>
              <a:gd name="connsiteY21" fmla="*/ 108065 h 1687483"/>
              <a:gd name="connsiteX22" fmla="*/ 261737 w 1541942"/>
              <a:gd name="connsiteY22" fmla="*/ 133003 h 1687483"/>
              <a:gd name="connsiteX23" fmla="*/ 228486 w 1541942"/>
              <a:gd name="connsiteY23" fmla="*/ 166254 h 1687483"/>
              <a:gd name="connsiteX24" fmla="*/ 211861 w 1541942"/>
              <a:gd name="connsiteY24" fmla="*/ 182880 h 1687483"/>
              <a:gd name="connsiteX25" fmla="*/ 178610 w 1541942"/>
              <a:gd name="connsiteY25" fmla="*/ 199505 h 1687483"/>
              <a:gd name="connsiteX26" fmla="*/ 145359 w 1541942"/>
              <a:gd name="connsiteY26" fmla="*/ 241069 h 1687483"/>
              <a:gd name="connsiteX27" fmla="*/ 128734 w 1541942"/>
              <a:gd name="connsiteY27" fmla="*/ 266007 h 1687483"/>
              <a:gd name="connsiteX28" fmla="*/ 95483 w 1541942"/>
              <a:gd name="connsiteY28" fmla="*/ 299258 h 1687483"/>
              <a:gd name="connsiteX29" fmla="*/ 87170 w 1541942"/>
              <a:gd name="connsiteY29" fmla="*/ 324196 h 1687483"/>
              <a:gd name="connsiteX30" fmla="*/ 53919 w 1541942"/>
              <a:gd name="connsiteY30" fmla="*/ 374072 h 1687483"/>
              <a:gd name="connsiteX31" fmla="*/ 37294 w 1541942"/>
              <a:gd name="connsiteY31" fmla="*/ 423949 h 1687483"/>
              <a:gd name="connsiteX32" fmla="*/ 28981 w 1541942"/>
              <a:gd name="connsiteY32" fmla="*/ 448887 h 1687483"/>
              <a:gd name="connsiteX33" fmla="*/ 12355 w 1541942"/>
              <a:gd name="connsiteY33" fmla="*/ 465512 h 1687483"/>
              <a:gd name="connsiteX34" fmla="*/ 12355 w 1541942"/>
              <a:gd name="connsiteY34" fmla="*/ 839585 h 1687483"/>
              <a:gd name="connsiteX35" fmla="*/ 28981 w 1541942"/>
              <a:gd name="connsiteY35" fmla="*/ 889461 h 1687483"/>
              <a:gd name="connsiteX36" fmla="*/ 62232 w 1541942"/>
              <a:gd name="connsiteY36" fmla="*/ 931025 h 1687483"/>
              <a:gd name="connsiteX37" fmla="*/ 87170 w 1541942"/>
              <a:gd name="connsiteY37" fmla="*/ 964276 h 1687483"/>
              <a:gd name="connsiteX38" fmla="*/ 103795 w 1541942"/>
              <a:gd name="connsiteY38" fmla="*/ 989214 h 1687483"/>
              <a:gd name="connsiteX39" fmla="*/ 128734 w 1541942"/>
              <a:gd name="connsiteY39" fmla="*/ 1005840 h 1687483"/>
              <a:gd name="connsiteX40" fmla="*/ 161985 w 1541942"/>
              <a:gd name="connsiteY40" fmla="*/ 1055716 h 1687483"/>
              <a:gd name="connsiteX41" fmla="*/ 186923 w 1541942"/>
              <a:gd name="connsiteY41" fmla="*/ 1088967 h 1687483"/>
              <a:gd name="connsiteX42" fmla="*/ 253425 w 1541942"/>
              <a:gd name="connsiteY42" fmla="*/ 1155469 h 1687483"/>
              <a:gd name="connsiteX43" fmla="*/ 294988 w 1541942"/>
              <a:gd name="connsiteY43" fmla="*/ 1197032 h 1687483"/>
              <a:gd name="connsiteX44" fmla="*/ 311614 w 1541942"/>
              <a:gd name="connsiteY44" fmla="*/ 1221970 h 1687483"/>
              <a:gd name="connsiteX45" fmla="*/ 344865 w 1541942"/>
              <a:gd name="connsiteY45" fmla="*/ 1255221 h 1687483"/>
              <a:gd name="connsiteX46" fmla="*/ 369803 w 1541942"/>
              <a:gd name="connsiteY46" fmla="*/ 1280160 h 1687483"/>
              <a:gd name="connsiteX47" fmla="*/ 394741 w 1541942"/>
              <a:gd name="connsiteY47" fmla="*/ 1305098 h 1687483"/>
              <a:gd name="connsiteX48" fmla="*/ 427992 w 1541942"/>
              <a:gd name="connsiteY48" fmla="*/ 1330036 h 1687483"/>
              <a:gd name="connsiteX49" fmla="*/ 469555 w 1541942"/>
              <a:gd name="connsiteY49" fmla="*/ 1371600 h 1687483"/>
              <a:gd name="connsiteX50" fmla="*/ 486181 w 1541942"/>
              <a:gd name="connsiteY50" fmla="*/ 1388225 h 1687483"/>
              <a:gd name="connsiteX51" fmla="*/ 511119 w 1541942"/>
              <a:gd name="connsiteY51" fmla="*/ 1404850 h 1687483"/>
              <a:gd name="connsiteX52" fmla="*/ 577621 w 1541942"/>
              <a:gd name="connsiteY52" fmla="*/ 1446414 h 1687483"/>
              <a:gd name="connsiteX53" fmla="*/ 610872 w 1541942"/>
              <a:gd name="connsiteY53" fmla="*/ 1479665 h 1687483"/>
              <a:gd name="connsiteX54" fmla="*/ 660748 w 1541942"/>
              <a:gd name="connsiteY54" fmla="*/ 1512916 h 1687483"/>
              <a:gd name="connsiteX55" fmla="*/ 702312 w 1541942"/>
              <a:gd name="connsiteY55" fmla="*/ 1537854 h 1687483"/>
              <a:gd name="connsiteX56" fmla="*/ 760501 w 1541942"/>
              <a:gd name="connsiteY56" fmla="*/ 1587730 h 1687483"/>
              <a:gd name="connsiteX57" fmla="*/ 777126 w 1541942"/>
              <a:gd name="connsiteY57" fmla="*/ 1604356 h 1687483"/>
              <a:gd name="connsiteX58" fmla="*/ 827003 w 1541942"/>
              <a:gd name="connsiteY58" fmla="*/ 1620981 h 1687483"/>
              <a:gd name="connsiteX59" fmla="*/ 885192 w 1541942"/>
              <a:gd name="connsiteY59" fmla="*/ 1645920 h 1687483"/>
              <a:gd name="connsiteX60" fmla="*/ 918443 w 1541942"/>
              <a:gd name="connsiteY60" fmla="*/ 1662545 h 1687483"/>
              <a:gd name="connsiteX61" fmla="*/ 1034821 w 1541942"/>
              <a:gd name="connsiteY61" fmla="*/ 1687483 h 1687483"/>
              <a:gd name="connsiteX62" fmla="*/ 1209388 w 1541942"/>
              <a:gd name="connsiteY62" fmla="*/ 1670858 h 1687483"/>
              <a:gd name="connsiteX63" fmla="*/ 1234326 w 1541942"/>
              <a:gd name="connsiteY63" fmla="*/ 1662545 h 1687483"/>
              <a:gd name="connsiteX64" fmla="*/ 1250952 w 1541942"/>
              <a:gd name="connsiteY64" fmla="*/ 1645920 h 1687483"/>
              <a:gd name="connsiteX65" fmla="*/ 1309141 w 1541942"/>
              <a:gd name="connsiteY65" fmla="*/ 1612669 h 1687483"/>
              <a:gd name="connsiteX66" fmla="*/ 1350705 w 1541942"/>
              <a:gd name="connsiteY66" fmla="*/ 1571105 h 1687483"/>
              <a:gd name="connsiteX67" fmla="*/ 1375643 w 1541942"/>
              <a:gd name="connsiteY67" fmla="*/ 1554480 h 1687483"/>
              <a:gd name="connsiteX68" fmla="*/ 1417206 w 1541942"/>
              <a:gd name="connsiteY68" fmla="*/ 1504603 h 1687483"/>
              <a:gd name="connsiteX69" fmla="*/ 1442145 w 1541942"/>
              <a:gd name="connsiteY69" fmla="*/ 1487978 h 1687483"/>
              <a:gd name="connsiteX70" fmla="*/ 1475395 w 1541942"/>
              <a:gd name="connsiteY70" fmla="*/ 1438101 h 1687483"/>
              <a:gd name="connsiteX71" fmla="*/ 1483708 w 1541942"/>
              <a:gd name="connsiteY71" fmla="*/ 1413163 h 1687483"/>
              <a:gd name="connsiteX72" fmla="*/ 1508646 w 1541942"/>
              <a:gd name="connsiteY72" fmla="*/ 1388225 h 1687483"/>
              <a:gd name="connsiteX73" fmla="*/ 1516959 w 1541942"/>
              <a:gd name="connsiteY73" fmla="*/ 1354974 h 1687483"/>
              <a:gd name="connsiteX74" fmla="*/ 1533585 w 1541942"/>
              <a:gd name="connsiteY74" fmla="*/ 1305098 h 1687483"/>
              <a:gd name="connsiteX75" fmla="*/ 1541897 w 1541942"/>
              <a:gd name="connsiteY75" fmla="*/ 1255221 h 1687483"/>
              <a:gd name="connsiteX76" fmla="*/ 1525272 w 1541942"/>
              <a:gd name="connsiteY76" fmla="*/ 1072341 h 1687483"/>
              <a:gd name="connsiteX77" fmla="*/ 1508646 w 1541942"/>
              <a:gd name="connsiteY77" fmla="*/ 1022465 h 1687483"/>
              <a:gd name="connsiteX78" fmla="*/ 1500334 w 1541942"/>
              <a:gd name="connsiteY78" fmla="*/ 997527 h 1687483"/>
              <a:gd name="connsiteX79" fmla="*/ 1483708 w 1541942"/>
              <a:gd name="connsiteY79" fmla="*/ 980901 h 1687483"/>
              <a:gd name="connsiteX80" fmla="*/ 1442145 w 1541942"/>
              <a:gd name="connsiteY80" fmla="*/ 906087 h 1687483"/>
              <a:gd name="connsiteX81" fmla="*/ 1425519 w 1541942"/>
              <a:gd name="connsiteY81" fmla="*/ 889461 h 1687483"/>
              <a:gd name="connsiteX82" fmla="*/ 1408894 w 1541942"/>
              <a:gd name="connsiteY82" fmla="*/ 864523 h 1687483"/>
              <a:gd name="connsiteX83" fmla="*/ 1375643 w 1541942"/>
              <a:gd name="connsiteY83" fmla="*/ 831272 h 1687483"/>
              <a:gd name="connsiteX84" fmla="*/ 1325766 w 1541942"/>
              <a:gd name="connsiteY84" fmla="*/ 764770 h 1687483"/>
              <a:gd name="connsiteX85" fmla="*/ 1300828 w 1541942"/>
              <a:gd name="connsiteY85" fmla="*/ 756458 h 1687483"/>
              <a:gd name="connsiteX86" fmla="*/ 1267577 w 1541942"/>
              <a:gd name="connsiteY86" fmla="*/ 714894 h 1687483"/>
              <a:gd name="connsiteX87" fmla="*/ 1184450 w 1541942"/>
              <a:gd name="connsiteY87" fmla="*/ 648392 h 1687483"/>
              <a:gd name="connsiteX88" fmla="*/ 1167825 w 1541942"/>
              <a:gd name="connsiteY88" fmla="*/ 623454 h 1687483"/>
              <a:gd name="connsiteX89" fmla="*/ 1134574 w 1541942"/>
              <a:gd name="connsiteY89" fmla="*/ 590203 h 1687483"/>
              <a:gd name="connsiteX90" fmla="*/ 1109635 w 1541942"/>
              <a:gd name="connsiteY90" fmla="*/ 532014 h 1687483"/>
              <a:gd name="connsiteX91" fmla="*/ 1101323 w 1541942"/>
              <a:gd name="connsiteY91" fmla="*/ 507076 h 1687483"/>
              <a:gd name="connsiteX92" fmla="*/ 1084697 w 1541942"/>
              <a:gd name="connsiteY92" fmla="*/ 390698 h 1687483"/>
              <a:gd name="connsiteX93" fmla="*/ 1076385 w 1541942"/>
              <a:gd name="connsiteY93" fmla="*/ 340821 h 1687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1541942" h="1687483">
                <a:moveTo>
                  <a:pt x="1076385" y="340821"/>
                </a:moveTo>
                <a:cubicBezTo>
                  <a:pt x="1070843" y="325581"/>
                  <a:pt x="1060837" y="312405"/>
                  <a:pt x="1051446" y="299258"/>
                </a:cubicBezTo>
                <a:cubicBezTo>
                  <a:pt x="1046891" y="292881"/>
                  <a:pt x="1038853" y="289352"/>
                  <a:pt x="1034821" y="282632"/>
                </a:cubicBezTo>
                <a:cubicBezTo>
                  <a:pt x="1030313" y="275118"/>
                  <a:pt x="1030427" y="265531"/>
                  <a:pt x="1026508" y="257694"/>
                </a:cubicBezTo>
                <a:cubicBezTo>
                  <a:pt x="1009450" y="223578"/>
                  <a:pt x="1013876" y="241904"/>
                  <a:pt x="993257" y="216130"/>
                </a:cubicBezTo>
                <a:cubicBezTo>
                  <a:pt x="987016" y="208329"/>
                  <a:pt x="983134" y="198777"/>
                  <a:pt x="976632" y="191192"/>
                </a:cubicBezTo>
                <a:cubicBezTo>
                  <a:pt x="976612" y="191169"/>
                  <a:pt x="935079" y="149640"/>
                  <a:pt x="926755" y="141316"/>
                </a:cubicBezTo>
                <a:cubicBezTo>
                  <a:pt x="921213" y="135774"/>
                  <a:pt x="916651" y="129037"/>
                  <a:pt x="910130" y="124690"/>
                </a:cubicBezTo>
                <a:cubicBezTo>
                  <a:pt x="901817" y="119148"/>
                  <a:pt x="892777" y="114567"/>
                  <a:pt x="885192" y="108065"/>
                </a:cubicBezTo>
                <a:cubicBezTo>
                  <a:pt x="873291" y="97864"/>
                  <a:pt x="863025" y="85898"/>
                  <a:pt x="851941" y="74814"/>
                </a:cubicBezTo>
                <a:cubicBezTo>
                  <a:pt x="846399" y="69272"/>
                  <a:pt x="842750" y="60667"/>
                  <a:pt x="835315" y="58189"/>
                </a:cubicBezTo>
                <a:lnTo>
                  <a:pt x="710625" y="16625"/>
                </a:lnTo>
                <a:lnTo>
                  <a:pt x="685686" y="8312"/>
                </a:lnTo>
                <a:lnTo>
                  <a:pt x="660748" y="0"/>
                </a:lnTo>
                <a:lnTo>
                  <a:pt x="594246" y="8312"/>
                </a:lnTo>
                <a:cubicBezTo>
                  <a:pt x="569326" y="11244"/>
                  <a:pt x="544232" y="12810"/>
                  <a:pt x="519432" y="16625"/>
                </a:cubicBezTo>
                <a:cubicBezTo>
                  <a:pt x="508140" y="18362"/>
                  <a:pt x="497265" y="22167"/>
                  <a:pt x="486181" y="24938"/>
                </a:cubicBezTo>
                <a:cubicBezTo>
                  <a:pt x="477868" y="30480"/>
                  <a:pt x="470372" y="37505"/>
                  <a:pt x="461243" y="41563"/>
                </a:cubicBezTo>
                <a:cubicBezTo>
                  <a:pt x="445228" y="48681"/>
                  <a:pt x="425948" y="48468"/>
                  <a:pt x="411366" y="58189"/>
                </a:cubicBezTo>
                <a:cubicBezTo>
                  <a:pt x="403053" y="63731"/>
                  <a:pt x="395557" y="70756"/>
                  <a:pt x="386428" y="74814"/>
                </a:cubicBezTo>
                <a:cubicBezTo>
                  <a:pt x="370414" y="81932"/>
                  <a:pt x="336552" y="91440"/>
                  <a:pt x="336552" y="91440"/>
                </a:cubicBezTo>
                <a:cubicBezTo>
                  <a:pt x="331010" y="96982"/>
                  <a:pt x="326936" y="104560"/>
                  <a:pt x="319926" y="108065"/>
                </a:cubicBezTo>
                <a:cubicBezTo>
                  <a:pt x="267933" y="134061"/>
                  <a:pt x="304095" y="96697"/>
                  <a:pt x="261737" y="133003"/>
                </a:cubicBezTo>
                <a:cubicBezTo>
                  <a:pt x="249836" y="143204"/>
                  <a:pt x="239570" y="155170"/>
                  <a:pt x="228486" y="166254"/>
                </a:cubicBezTo>
                <a:cubicBezTo>
                  <a:pt x="222944" y="171796"/>
                  <a:pt x="218871" y="179375"/>
                  <a:pt x="211861" y="182880"/>
                </a:cubicBezTo>
                <a:lnTo>
                  <a:pt x="178610" y="199505"/>
                </a:lnTo>
                <a:cubicBezTo>
                  <a:pt x="127441" y="276259"/>
                  <a:pt x="192738" y="181845"/>
                  <a:pt x="145359" y="241069"/>
                </a:cubicBezTo>
                <a:cubicBezTo>
                  <a:pt x="139118" y="248870"/>
                  <a:pt x="135236" y="258422"/>
                  <a:pt x="128734" y="266007"/>
                </a:cubicBezTo>
                <a:cubicBezTo>
                  <a:pt x="118533" y="277908"/>
                  <a:pt x="95483" y="299258"/>
                  <a:pt x="95483" y="299258"/>
                </a:cubicBezTo>
                <a:cubicBezTo>
                  <a:pt x="92712" y="307571"/>
                  <a:pt x="91425" y="316536"/>
                  <a:pt x="87170" y="324196"/>
                </a:cubicBezTo>
                <a:cubicBezTo>
                  <a:pt x="77466" y="341663"/>
                  <a:pt x="60237" y="355116"/>
                  <a:pt x="53919" y="374072"/>
                </a:cubicBezTo>
                <a:lnTo>
                  <a:pt x="37294" y="423949"/>
                </a:lnTo>
                <a:cubicBezTo>
                  <a:pt x="34523" y="432262"/>
                  <a:pt x="35177" y="442691"/>
                  <a:pt x="28981" y="448887"/>
                </a:cubicBezTo>
                <a:lnTo>
                  <a:pt x="12355" y="465512"/>
                </a:lnTo>
                <a:cubicBezTo>
                  <a:pt x="-3254" y="621612"/>
                  <a:pt x="-4962" y="602913"/>
                  <a:pt x="12355" y="839585"/>
                </a:cubicBezTo>
                <a:cubicBezTo>
                  <a:pt x="13634" y="857063"/>
                  <a:pt x="19260" y="874879"/>
                  <a:pt x="28981" y="889461"/>
                </a:cubicBezTo>
                <a:cubicBezTo>
                  <a:pt x="70083" y="951118"/>
                  <a:pt x="22750" y="883647"/>
                  <a:pt x="62232" y="931025"/>
                </a:cubicBezTo>
                <a:cubicBezTo>
                  <a:pt x="71102" y="941668"/>
                  <a:pt x="79117" y="953002"/>
                  <a:pt x="87170" y="964276"/>
                </a:cubicBezTo>
                <a:cubicBezTo>
                  <a:pt x="92977" y="972406"/>
                  <a:pt x="96731" y="982150"/>
                  <a:pt x="103795" y="989214"/>
                </a:cubicBezTo>
                <a:cubicBezTo>
                  <a:pt x="110860" y="996279"/>
                  <a:pt x="120421" y="1000298"/>
                  <a:pt x="128734" y="1005840"/>
                </a:cubicBezTo>
                <a:cubicBezTo>
                  <a:pt x="142873" y="1048260"/>
                  <a:pt x="128020" y="1016090"/>
                  <a:pt x="161985" y="1055716"/>
                </a:cubicBezTo>
                <a:cubicBezTo>
                  <a:pt x="171001" y="1066235"/>
                  <a:pt x="177561" y="1078754"/>
                  <a:pt x="186923" y="1088967"/>
                </a:cubicBezTo>
                <a:cubicBezTo>
                  <a:pt x="208106" y="1112076"/>
                  <a:pt x="236036" y="1129385"/>
                  <a:pt x="253425" y="1155469"/>
                </a:cubicBezTo>
                <a:cubicBezTo>
                  <a:pt x="275592" y="1188720"/>
                  <a:pt x="261737" y="1174865"/>
                  <a:pt x="294988" y="1197032"/>
                </a:cubicBezTo>
                <a:cubicBezTo>
                  <a:pt x="300530" y="1205345"/>
                  <a:pt x="305112" y="1214385"/>
                  <a:pt x="311614" y="1221970"/>
                </a:cubicBezTo>
                <a:cubicBezTo>
                  <a:pt x="321815" y="1233871"/>
                  <a:pt x="333781" y="1244137"/>
                  <a:pt x="344865" y="1255221"/>
                </a:cubicBezTo>
                <a:lnTo>
                  <a:pt x="369803" y="1280160"/>
                </a:lnTo>
                <a:cubicBezTo>
                  <a:pt x="378116" y="1288473"/>
                  <a:pt x="385336" y="1298045"/>
                  <a:pt x="394741" y="1305098"/>
                </a:cubicBezTo>
                <a:cubicBezTo>
                  <a:pt x="405825" y="1313411"/>
                  <a:pt x="417637" y="1320831"/>
                  <a:pt x="427992" y="1330036"/>
                </a:cubicBezTo>
                <a:cubicBezTo>
                  <a:pt x="442636" y="1343053"/>
                  <a:pt x="455700" y="1357745"/>
                  <a:pt x="469555" y="1371600"/>
                </a:cubicBezTo>
                <a:cubicBezTo>
                  <a:pt x="475097" y="1377142"/>
                  <a:pt x="479660" y="1383878"/>
                  <a:pt x="486181" y="1388225"/>
                </a:cubicBezTo>
                <a:cubicBezTo>
                  <a:pt x="494494" y="1393767"/>
                  <a:pt x="502445" y="1399893"/>
                  <a:pt x="511119" y="1404850"/>
                </a:cubicBezTo>
                <a:cubicBezTo>
                  <a:pt x="551601" y="1427983"/>
                  <a:pt x="540226" y="1413693"/>
                  <a:pt x="577621" y="1446414"/>
                </a:cubicBezTo>
                <a:cubicBezTo>
                  <a:pt x="589417" y="1456736"/>
                  <a:pt x="597830" y="1470970"/>
                  <a:pt x="610872" y="1479665"/>
                </a:cubicBezTo>
                <a:cubicBezTo>
                  <a:pt x="627497" y="1490749"/>
                  <a:pt x="644763" y="1500927"/>
                  <a:pt x="660748" y="1512916"/>
                </a:cubicBezTo>
                <a:cubicBezTo>
                  <a:pt x="697261" y="1540301"/>
                  <a:pt x="654632" y="1521960"/>
                  <a:pt x="702312" y="1537854"/>
                </a:cubicBezTo>
                <a:cubicBezTo>
                  <a:pt x="782365" y="1617907"/>
                  <a:pt x="697194" y="1537083"/>
                  <a:pt x="760501" y="1587730"/>
                </a:cubicBezTo>
                <a:cubicBezTo>
                  <a:pt x="766621" y="1592626"/>
                  <a:pt x="770116" y="1600851"/>
                  <a:pt x="777126" y="1604356"/>
                </a:cubicBezTo>
                <a:cubicBezTo>
                  <a:pt x="792801" y="1612193"/>
                  <a:pt x="827003" y="1620981"/>
                  <a:pt x="827003" y="1620981"/>
                </a:cubicBezTo>
                <a:cubicBezTo>
                  <a:pt x="859081" y="1653061"/>
                  <a:pt x="826095" y="1626221"/>
                  <a:pt x="885192" y="1645920"/>
                </a:cubicBezTo>
                <a:cubicBezTo>
                  <a:pt x="896948" y="1649839"/>
                  <a:pt x="906687" y="1658626"/>
                  <a:pt x="918443" y="1662545"/>
                </a:cubicBezTo>
                <a:cubicBezTo>
                  <a:pt x="959867" y="1676353"/>
                  <a:pt x="992966" y="1680507"/>
                  <a:pt x="1034821" y="1687483"/>
                </a:cubicBezTo>
                <a:cubicBezTo>
                  <a:pt x="1110542" y="1682750"/>
                  <a:pt x="1146971" y="1686462"/>
                  <a:pt x="1209388" y="1670858"/>
                </a:cubicBezTo>
                <a:cubicBezTo>
                  <a:pt x="1217889" y="1668733"/>
                  <a:pt x="1226013" y="1665316"/>
                  <a:pt x="1234326" y="1662545"/>
                </a:cubicBezTo>
                <a:cubicBezTo>
                  <a:pt x="1239868" y="1657003"/>
                  <a:pt x="1244832" y="1650816"/>
                  <a:pt x="1250952" y="1645920"/>
                </a:cubicBezTo>
                <a:cubicBezTo>
                  <a:pt x="1270539" y="1630251"/>
                  <a:pt x="1286380" y="1624049"/>
                  <a:pt x="1309141" y="1612669"/>
                </a:cubicBezTo>
                <a:cubicBezTo>
                  <a:pt x="1322996" y="1598814"/>
                  <a:pt x="1334402" y="1581973"/>
                  <a:pt x="1350705" y="1571105"/>
                </a:cubicBezTo>
                <a:cubicBezTo>
                  <a:pt x="1359018" y="1565563"/>
                  <a:pt x="1367968" y="1560876"/>
                  <a:pt x="1375643" y="1554480"/>
                </a:cubicBezTo>
                <a:cubicBezTo>
                  <a:pt x="1457368" y="1486375"/>
                  <a:pt x="1351805" y="1570002"/>
                  <a:pt x="1417206" y="1504603"/>
                </a:cubicBezTo>
                <a:cubicBezTo>
                  <a:pt x="1424271" y="1497539"/>
                  <a:pt x="1433832" y="1493520"/>
                  <a:pt x="1442145" y="1487978"/>
                </a:cubicBezTo>
                <a:cubicBezTo>
                  <a:pt x="1453228" y="1471352"/>
                  <a:pt x="1469076" y="1457057"/>
                  <a:pt x="1475395" y="1438101"/>
                </a:cubicBezTo>
                <a:cubicBezTo>
                  <a:pt x="1478166" y="1429788"/>
                  <a:pt x="1478847" y="1420454"/>
                  <a:pt x="1483708" y="1413163"/>
                </a:cubicBezTo>
                <a:cubicBezTo>
                  <a:pt x="1490229" y="1403382"/>
                  <a:pt x="1500333" y="1396538"/>
                  <a:pt x="1508646" y="1388225"/>
                </a:cubicBezTo>
                <a:cubicBezTo>
                  <a:pt x="1511417" y="1377141"/>
                  <a:pt x="1513676" y="1365917"/>
                  <a:pt x="1516959" y="1354974"/>
                </a:cubicBezTo>
                <a:cubicBezTo>
                  <a:pt x="1521995" y="1338188"/>
                  <a:pt x="1533585" y="1305098"/>
                  <a:pt x="1533585" y="1305098"/>
                </a:cubicBezTo>
                <a:cubicBezTo>
                  <a:pt x="1536356" y="1288472"/>
                  <a:pt x="1541897" y="1272076"/>
                  <a:pt x="1541897" y="1255221"/>
                </a:cubicBezTo>
                <a:cubicBezTo>
                  <a:pt x="1541897" y="1183550"/>
                  <a:pt x="1543655" y="1133615"/>
                  <a:pt x="1525272" y="1072341"/>
                </a:cubicBezTo>
                <a:cubicBezTo>
                  <a:pt x="1520236" y="1055555"/>
                  <a:pt x="1514188" y="1039090"/>
                  <a:pt x="1508646" y="1022465"/>
                </a:cubicBezTo>
                <a:cubicBezTo>
                  <a:pt x="1505875" y="1014152"/>
                  <a:pt x="1506530" y="1003723"/>
                  <a:pt x="1500334" y="997527"/>
                </a:cubicBezTo>
                <a:lnTo>
                  <a:pt x="1483708" y="980901"/>
                </a:lnTo>
                <a:cubicBezTo>
                  <a:pt x="1473255" y="949543"/>
                  <a:pt x="1470727" y="934669"/>
                  <a:pt x="1442145" y="906087"/>
                </a:cubicBezTo>
                <a:cubicBezTo>
                  <a:pt x="1436603" y="900545"/>
                  <a:pt x="1430415" y="895581"/>
                  <a:pt x="1425519" y="889461"/>
                </a:cubicBezTo>
                <a:cubicBezTo>
                  <a:pt x="1419278" y="881660"/>
                  <a:pt x="1415396" y="872108"/>
                  <a:pt x="1408894" y="864523"/>
                </a:cubicBezTo>
                <a:cubicBezTo>
                  <a:pt x="1398693" y="852622"/>
                  <a:pt x="1384338" y="844314"/>
                  <a:pt x="1375643" y="831272"/>
                </a:cubicBezTo>
                <a:cubicBezTo>
                  <a:pt x="1372893" y="827147"/>
                  <a:pt x="1342852" y="775021"/>
                  <a:pt x="1325766" y="764770"/>
                </a:cubicBezTo>
                <a:cubicBezTo>
                  <a:pt x="1318252" y="760262"/>
                  <a:pt x="1309141" y="759229"/>
                  <a:pt x="1300828" y="756458"/>
                </a:cubicBezTo>
                <a:cubicBezTo>
                  <a:pt x="1289921" y="740097"/>
                  <a:pt x="1283371" y="726740"/>
                  <a:pt x="1267577" y="714894"/>
                </a:cubicBezTo>
                <a:cubicBezTo>
                  <a:pt x="1237934" y="692662"/>
                  <a:pt x="1205726" y="680307"/>
                  <a:pt x="1184450" y="648392"/>
                </a:cubicBezTo>
                <a:cubicBezTo>
                  <a:pt x="1178908" y="640079"/>
                  <a:pt x="1174327" y="631039"/>
                  <a:pt x="1167825" y="623454"/>
                </a:cubicBezTo>
                <a:cubicBezTo>
                  <a:pt x="1157624" y="611553"/>
                  <a:pt x="1134574" y="590203"/>
                  <a:pt x="1134574" y="590203"/>
                </a:cubicBezTo>
                <a:cubicBezTo>
                  <a:pt x="1115076" y="531710"/>
                  <a:pt x="1140456" y="603931"/>
                  <a:pt x="1109635" y="532014"/>
                </a:cubicBezTo>
                <a:cubicBezTo>
                  <a:pt x="1106183" y="523960"/>
                  <a:pt x="1104094" y="515389"/>
                  <a:pt x="1101323" y="507076"/>
                </a:cubicBezTo>
                <a:cubicBezTo>
                  <a:pt x="1095781" y="468283"/>
                  <a:pt x="1091507" y="429288"/>
                  <a:pt x="1084697" y="390698"/>
                </a:cubicBezTo>
                <a:cubicBezTo>
                  <a:pt x="1083174" y="382069"/>
                  <a:pt x="1081927" y="356061"/>
                  <a:pt x="1076385" y="340821"/>
                </a:cubicBezTo>
                <a:close/>
              </a:path>
            </a:pathLst>
          </a:cu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DF09410-3A4A-41E5-AC96-693E73FD1576}"/>
              </a:ext>
            </a:extLst>
          </p:cNvPr>
          <p:cNvSpPr txBox="1"/>
          <p:nvPr/>
        </p:nvSpPr>
        <p:spPr>
          <a:xfrm>
            <a:off x="4037657" y="6013476"/>
            <a:ext cx="35125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Left sub-tree</a:t>
            </a:r>
            <a:r>
              <a:rPr lang="ko-KR" altLang="en-US" sz="1600" b="1" dirty="0">
                <a:solidFill>
                  <a:srgbClr val="FF0000"/>
                </a:solidFill>
              </a:rPr>
              <a:t>의 가장 오른쪽 값 </a:t>
            </a:r>
            <a:r>
              <a:rPr lang="en-US" altLang="ko-KR" sz="1600" b="1" dirty="0">
                <a:solidFill>
                  <a:srgbClr val="FF0000"/>
                </a:solidFill>
              </a:rPr>
              <a:t>: 17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279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5D3C119-34DC-4F95-91A8-16343936AA8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15914" y="1105797"/>
            <a:ext cx="8512175" cy="4970809"/>
          </a:xfrm>
        </p:spPr>
        <p:txBody>
          <a:bodyPr/>
          <a:lstStyle/>
          <a:p>
            <a:r>
              <a:rPr lang="en-US" altLang="ko-KR" dirty="0"/>
              <a:t>Remove (Internal node – </a:t>
            </a:r>
            <a:r>
              <a:rPr lang="ko-KR" altLang="en-US" dirty="0"/>
              <a:t>중간에 있는 노드 삭제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삭제하는 과정 예시</a:t>
            </a:r>
            <a:endParaRPr lang="en-US" altLang="ko-KR" dirty="0"/>
          </a:p>
          <a:p>
            <a:pPr marL="933750" lvl="2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실습과 마찬가지로 무조건 </a:t>
            </a:r>
            <a:r>
              <a:rPr lang="en-US" altLang="ko-KR" dirty="0"/>
              <a:t>left sub-tree</a:t>
            </a:r>
            <a:r>
              <a:rPr lang="ko-KR" altLang="en-US" dirty="0"/>
              <a:t>의 </a:t>
            </a:r>
            <a:r>
              <a:rPr lang="en-US" altLang="ko-KR" dirty="0"/>
              <a:t>rightmost</a:t>
            </a:r>
            <a:r>
              <a:rPr lang="ko-KR" altLang="en-US" dirty="0"/>
              <a:t>를 우선해서 올릴 것임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A61BC6C-AFB4-4D6E-8B54-6A0596415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Binary Search Tree Operation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57BD9A-957C-45D1-861C-B3DAA99ABB9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F5F3F5F-9E42-44F4-A301-F57B4BC58541}"/>
              </a:ext>
            </a:extLst>
          </p:cNvPr>
          <p:cNvGrpSpPr/>
          <p:nvPr/>
        </p:nvGrpSpPr>
        <p:grpSpPr>
          <a:xfrm>
            <a:off x="195338" y="2062719"/>
            <a:ext cx="2622761" cy="1314770"/>
            <a:chOff x="315886" y="1885038"/>
            <a:chExt cx="3948544" cy="1979374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8746836-9DB0-43A2-A346-09FF53B1E785}"/>
                </a:ext>
              </a:extLst>
            </p:cNvPr>
            <p:cNvSpPr/>
            <p:nvPr/>
          </p:nvSpPr>
          <p:spPr>
            <a:xfrm>
              <a:off x="2304884" y="1885038"/>
              <a:ext cx="328327" cy="32832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44</a:t>
              </a: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E8C5628-3FA5-4C21-85E2-3D71ABBA7E0B}"/>
                </a:ext>
              </a:extLst>
            </p:cNvPr>
            <p:cNvSpPr/>
            <p:nvPr/>
          </p:nvSpPr>
          <p:spPr>
            <a:xfrm>
              <a:off x="1199459" y="2218228"/>
              <a:ext cx="328327" cy="328327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A8D8C2A3-AFD0-4CFE-A9CF-E8EB0582A5B4}"/>
                </a:ext>
              </a:extLst>
            </p:cNvPr>
            <p:cNvSpPr/>
            <p:nvPr/>
          </p:nvSpPr>
          <p:spPr>
            <a:xfrm>
              <a:off x="3410309" y="2213365"/>
              <a:ext cx="328327" cy="32832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78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61B4BD06-74FE-42BA-B8AA-3FD821008FA4}"/>
                </a:ext>
              </a:extLst>
            </p:cNvPr>
            <p:cNvSpPr/>
            <p:nvPr/>
          </p:nvSpPr>
          <p:spPr>
            <a:xfrm>
              <a:off x="3936103" y="2541692"/>
              <a:ext cx="328327" cy="32832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88</a:t>
              </a: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35F4C60-0576-49EB-BE3C-8FC8157384F6}"/>
                </a:ext>
              </a:extLst>
            </p:cNvPr>
            <p:cNvSpPr/>
            <p:nvPr/>
          </p:nvSpPr>
          <p:spPr>
            <a:xfrm>
              <a:off x="2883017" y="2541692"/>
              <a:ext cx="328327" cy="32832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50</a:t>
              </a: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505C5285-EAF7-4A06-831F-AD7C418B6929}"/>
                </a:ext>
              </a:extLst>
            </p:cNvPr>
            <p:cNvSpPr/>
            <p:nvPr/>
          </p:nvSpPr>
          <p:spPr>
            <a:xfrm>
              <a:off x="3216003" y="2870018"/>
              <a:ext cx="328327" cy="32832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62</a:t>
              </a: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10C2A598-0DE2-475D-A4CB-BF3AA013227C}"/>
                </a:ext>
              </a:extLst>
            </p:cNvPr>
            <p:cNvSpPr/>
            <p:nvPr/>
          </p:nvSpPr>
          <p:spPr>
            <a:xfrm>
              <a:off x="2557272" y="2870018"/>
              <a:ext cx="328327" cy="32832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48</a:t>
              </a: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1ED742B4-59B8-44FA-8AF1-79D16FBBD3CB}"/>
                </a:ext>
              </a:extLst>
            </p:cNvPr>
            <p:cNvSpPr/>
            <p:nvPr/>
          </p:nvSpPr>
          <p:spPr>
            <a:xfrm>
              <a:off x="643115" y="2543519"/>
              <a:ext cx="328327" cy="32832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36E1C8A1-1DEA-4D54-919C-F1DB62A2C8E2}"/>
                </a:ext>
              </a:extLst>
            </p:cNvPr>
            <p:cNvSpPr/>
            <p:nvPr/>
          </p:nvSpPr>
          <p:spPr>
            <a:xfrm>
              <a:off x="1755828" y="2541692"/>
              <a:ext cx="328327" cy="32832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32</a:t>
              </a: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BF193458-331B-41DB-B3BF-28AA3B0C4EB6}"/>
                </a:ext>
              </a:extLst>
            </p:cNvPr>
            <p:cNvSpPr/>
            <p:nvPr/>
          </p:nvSpPr>
          <p:spPr>
            <a:xfrm>
              <a:off x="970393" y="2870017"/>
              <a:ext cx="328327" cy="32832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3635D22C-A463-4188-9D57-205AE78E58A1}"/>
                </a:ext>
              </a:extLst>
            </p:cNvPr>
            <p:cNvSpPr/>
            <p:nvPr/>
          </p:nvSpPr>
          <p:spPr>
            <a:xfrm>
              <a:off x="1428550" y="2870016"/>
              <a:ext cx="328327" cy="328327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4863416B-7EEC-4FCA-841D-243010884DD0}"/>
                </a:ext>
              </a:extLst>
            </p:cNvPr>
            <p:cNvSpPr/>
            <p:nvPr/>
          </p:nvSpPr>
          <p:spPr>
            <a:xfrm>
              <a:off x="315886" y="2874724"/>
              <a:ext cx="328327" cy="32832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AED81A1-F9AA-4646-A45E-EF597C104D69}"/>
                </a:ext>
              </a:extLst>
            </p:cNvPr>
            <p:cNvSpPr/>
            <p:nvPr/>
          </p:nvSpPr>
          <p:spPr>
            <a:xfrm>
              <a:off x="2081581" y="2870015"/>
              <a:ext cx="328327" cy="32832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36</a:t>
              </a: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6189ED61-22AC-4AB3-AD2E-FA9B7E1F9FBF}"/>
                </a:ext>
              </a:extLst>
            </p:cNvPr>
            <p:cNvSpPr/>
            <p:nvPr/>
          </p:nvSpPr>
          <p:spPr>
            <a:xfrm>
              <a:off x="759470" y="3203051"/>
              <a:ext cx="328327" cy="32832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3FCD197B-BF0D-4CDB-9C7B-5FB62FBB5A58}"/>
                </a:ext>
              </a:extLst>
            </p:cNvPr>
            <p:cNvSpPr/>
            <p:nvPr/>
          </p:nvSpPr>
          <p:spPr>
            <a:xfrm>
              <a:off x="1175248" y="3203051"/>
              <a:ext cx="328327" cy="328327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E522CDFB-1EFD-4581-B383-19F585D5D98C}"/>
                </a:ext>
              </a:extLst>
            </p:cNvPr>
            <p:cNvSpPr/>
            <p:nvPr/>
          </p:nvSpPr>
          <p:spPr>
            <a:xfrm>
              <a:off x="1011084" y="3536085"/>
              <a:ext cx="328327" cy="32832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16</a:t>
              </a: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F412A1C9-B318-4F3C-85E4-BA66F62DECED}"/>
                </a:ext>
              </a:extLst>
            </p:cNvPr>
            <p:cNvCxnSpPr>
              <a:cxnSpLocks/>
              <a:stCxn id="6" idx="2"/>
              <a:endCxn id="7" idx="7"/>
            </p:cNvCxnSpPr>
            <p:nvPr/>
          </p:nvCxnSpPr>
          <p:spPr>
            <a:xfrm flipH="1">
              <a:off x="1479703" y="2049202"/>
              <a:ext cx="825181" cy="2171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0AE684B9-2C03-43F5-BEF5-1A730B41AEB2}"/>
                </a:ext>
              </a:extLst>
            </p:cNvPr>
            <p:cNvCxnSpPr>
              <a:cxnSpLocks/>
              <a:stCxn id="6" idx="6"/>
              <a:endCxn id="8" idx="1"/>
            </p:cNvCxnSpPr>
            <p:nvPr/>
          </p:nvCxnSpPr>
          <p:spPr>
            <a:xfrm>
              <a:off x="2633211" y="2049202"/>
              <a:ext cx="825181" cy="2122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54A07561-F00D-432D-A034-EB6C10B849AB}"/>
                </a:ext>
              </a:extLst>
            </p:cNvPr>
            <p:cNvCxnSpPr>
              <a:stCxn id="7" idx="2"/>
              <a:endCxn id="13" idx="0"/>
            </p:cNvCxnSpPr>
            <p:nvPr/>
          </p:nvCxnSpPr>
          <p:spPr>
            <a:xfrm flipH="1">
              <a:off x="807279" y="2382393"/>
              <a:ext cx="392180" cy="1611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ABA97722-3A7C-45BF-9A39-08CA4DCE57C3}"/>
                </a:ext>
              </a:extLst>
            </p:cNvPr>
            <p:cNvCxnSpPr>
              <a:stCxn id="7" idx="6"/>
              <a:endCxn id="14" idx="0"/>
            </p:cNvCxnSpPr>
            <p:nvPr/>
          </p:nvCxnSpPr>
          <p:spPr>
            <a:xfrm>
              <a:off x="1527786" y="2382393"/>
              <a:ext cx="392206" cy="1592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DFE82AB-0DC0-454E-AD09-BE9CA0BED8AB}"/>
                </a:ext>
              </a:extLst>
            </p:cNvPr>
            <p:cNvCxnSpPr>
              <a:stCxn id="8" idx="2"/>
              <a:endCxn id="10" idx="0"/>
            </p:cNvCxnSpPr>
            <p:nvPr/>
          </p:nvCxnSpPr>
          <p:spPr>
            <a:xfrm flipH="1">
              <a:off x="3047181" y="2377529"/>
              <a:ext cx="363129" cy="1641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6D549248-EB89-4392-B096-579FB6D472E9}"/>
                </a:ext>
              </a:extLst>
            </p:cNvPr>
            <p:cNvCxnSpPr>
              <a:stCxn id="8" idx="6"/>
              <a:endCxn id="9" idx="0"/>
            </p:cNvCxnSpPr>
            <p:nvPr/>
          </p:nvCxnSpPr>
          <p:spPr>
            <a:xfrm>
              <a:off x="3738637" y="2377529"/>
              <a:ext cx="361630" cy="1641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D13633D4-0691-4094-A524-80829C6C0CF1}"/>
                </a:ext>
              </a:extLst>
            </p:cNvPr>
            <p:cNvCxnSpPr>
              <a:cxnSpLocks/>
              <a:stCxn id="13" idx="2"/>
              <a:endCxn id="17" idx="0"/>
            </p:cNvCxnSpPr>
            <p:nvPr/>
          </p:nvCxnSpPr>
          <p:spPr>
            <a:xfrm flipH="1">
              <a:off x="480050" y="2707683"/>
              <a:ext cx="163065" cy="1670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99601E99-C413-40DD-A61E-6E41967AB8A4}"/>
                </a:ext>
              </a:extLst>
            </p:cNvPr>
            <p:cNvCxnSpPr>
              <a:stCxn id="13" idx="6"/>
              <a:endCxn id="15" idx="0"/>
            </p:cNvCxnSpPr>
            <p:nvPr/>
          </p:nvCxnSpPr>
          <p:spPr>
            <a:xfrm>
              <a:off x="971442" y="2707683"/>
              <a:ext cx="163115" cy="1623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24422AA-6F70-418A-9084-CC88C58D0659}"/>
                </a:ext>
              </a:extLst>
            </p:cNvPr>
            <p:cNvCxnSpPr>
              <a:stCxn id="14" idx="2"/>
              <a:endCxn id="16" idx="0"/>
            </p:cNvCxnSpPr>
            <p:nvPr/>
          </p:nvCxnSpPr>
          <p:spPr>
            <a:xfrm flipH="1">
              <a:off x="1592714" y="2705856"/>
              <a:ext cx="163114" cy="1641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81EF185B-5360-4685-B0B1-17FC9BA78F05}"/>
                </a:ext>
              </a:extLst>
            </p:cNvPr>
            <p:cNvCxnSpPr>
              <a:stCxn id="14" idx="6"/>
              <a:endCxn id="18" idx="0"/>
            </p:cNvCxnSpPr>
            <p:nvPr/>
          </p:nvCxnSpPr>
          <p:spPr>
            <a:xfrm>
              <a:off x="2084155" y="2705856"/>
              <a:ext cx="161590" cy="1641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B0C6AB0E-082D-46DE-B08C-7D59B8DA569A}"/>
                </a:ext>
              </a:extLst>
            </p:cNvPr>
            <p:cNvCxnSpPr>
              <a:stCxn id="10" idx="2"/>
              <a:endCxn id="12" idx="0"/>
            </p:cNvCxnSpPr>
            <p:nvPr/>
          </p:nvCxnSpPr>
          <p:spPr>
            <a:xfrm flipH="1">
              <a:off x="2721436" y="2705856"/>
              <a:ext cx="161581" cy="1641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7BB774B9-6D72-45D3-AB69-FE1D01F5D203}"/>
                </a:ext>
              </a:extLst>
            </p:cNvPr>
            <p:cNvCxnSpPr>
              <a:stCxn id="10" idx="6"/>
              <a:endCxn id="11" idx="0"/>
            </p:cNvCxnSpPr>
            <p:nvPr/>
          </p:nvCxnSpPr>
          <p:spPr>
            <a:xfrm>
              <a:off x="3211344" y="2705856"/>
              <a:ext cx="168824" cy="1641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37950FA-FBC3-4813-8DF0-D94F58EED948}"/>
                </a:ext>
              </a:extLst>
            </p:cNvPr>
            <p:cNvCxnSpPr>
              <a:cxnSpLocks/>
              <a:stCxn id="15" idx="3"/>
              <a:endCxn id="19" idx="0"/>
            </p:cNvCxnSpPr>
            <p:nvPr/>
          </p:nvCxnSpPr>
          <p:spPr>
            <a:xfrm flipH="1">
              <a:off x="923634" y="3150261"/>
              <a:ext cx="94842" cy="527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19F92605-E969-4710-83AE-0B013E42E098}"/>
                </a:ext>
              </a:extLst>
            </p:cNvPr>
            <p:cNvCxnSpPr>
              <a:cxnSpLocks/>
              <a:stCxn id="15" idx="5"/>
              <a:endCxn id="20" idx="0"/>
            </p:cNvCxnSpPr>
            <p:nvPr/>
          </p:nvCxnSpPr>
          <p:spPr>
            <a:xfrm>
              <a:off x="1250637" y="3150261"/>
              <a:ext cx="88775" cy="527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87B0C9A8-B2B2-4660-BA22-221CC46D226A}"/>
                </a:ext>
              </a:extLst>
            </p:cNvPr>
            <p:cNvCxnSpPr>
              <a:stCxn id="20" idx="3"/>
              <a:endCxn id="21" idx="0"/>
            </p:cNvCxnSpPr>
            <p:nvPr/>
          </p:nvCxnSpPr>
          <p:spPr>
            <a:xfrm flipH="1">
              <a:off x="1175248" y="3483295"/>
              <a:ext cx="48083" cy="527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AA586A85-BC10-4A55-BC31-A7F047C2EAF5}"/>
              </a:ext>
            </a:extLst>
          </p:cNvPr>
          <p:cNvSpPr txBox="1"/>
          <p:nvPr/>
        </p:nvSpPr>
        <p:spPr>
          <a:xfrm>
            <a:off x="-57945" y="2047608"/>
            <a:ext cx="1481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1. </a:t>
            </a:r>
            <a:r>
              <a:rPr lang="ko-KR" altLang="en-US" sz="1100" b="1" dirty="0"/>
              <a:t>지울 </a:t>
            </a:r>
            <a:r>
              <a:rPr lang="en-US" altLang="ko-KR" sz="1100" b="1" dirty="0"/>
              <a:t>node</a:t>
            </a:r>
            <a:r>
              <a:rPr lang="ko-KR" altLang="en-US" sz="1100" b="1" dirty="0"/>
              <a:t>까지 감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0C94543-733F-469A-BC80-20E78A35B4F4}"/>
              </a:ext>
            </a:extLst>
          </p:cNvPr>
          <p:cNvSpPr txBox="1"/>
          <p:nvPr/>
        </p:nvSpPr>
        <p:spPr>
          <a:xfrm>
            <a:off x="908998" y="2986579"/>
            <a:ext cx="18309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2. rightmost node</a:t>
            </a:r>
            <a:r>
              <a:rPr lang="ko-KR" altLang="en-US" sz="1100" b="1" dirty="0"/>
              <a:t>를 찾음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AD0E508-E7F5-4826-8674-F7CEB1723840}"/>
              </a:ext>
            </a:extLst>
          </p:cNvPr>
          <p:cNvSpPr txBox="1"/>
          <p:nvPr/>
        </p:nvSpPr>
        <p:spPr>
          <a:xfrm>
            <a:off x="3199656" y="3328000"/>
            <a:ext cx="27446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3. swap</a:t>
            </a:r>
            <a:r>
              <a:rPr lang="ko-KR" altLang="en-US" sz="1100" b="1" dirty="0"/>
              <a:t>의 </a:t>
            </a:r>
            <a:r>
              <a:rPr lang="en-US" altLang="ko-KR" sz="1100" b="1" dirty="0"/>
              <a:t>parent(15)</a:t>
            </a:r>
            <a:r>
              <a:rPr lang="ko-KR" altLang="en-US" sz="1100" b="1" dirty="0"/>
              <a:t>의 자식을 </a:t>
            </a:r>
            <a:r>
              <a:rPr lang="en-US" altLang="ko-KR" sz="1100" b="1" dirty="0"/>
              <a:t>16</a:t>
            </a:r>
            <a:r>
              <a:rPr lang="ko-KR" altLang="en-US" sz="1100" b="1" dirty="0"/>
              <a:t>으로</a:t>
            </a:r>
            <a:br>
              <a:rPr lang="en-US" altLang="ko-KR" sz="1100" b="1" dirty="0"/>
            </a:br>
            <a:r>
              <a:rPr lang="en-US" altLang="ko-KR" sz="1100" b="1" dirty="0"/>
              <a:t>    swap</a:t>
            </a:r>
            <a:r>
              <a:rPr lang="ko-KR" altLang="en-US" sz="1100" b="1" dirty="0"/>
              <a:t>의 </a:t>
            </a:r>
            <a:r>
              <a:rPr lang="en-US" altLang="ko-KR" sz="1100" b="1" dirty="0"/>
              <a:t>child(16)</a:t>
            </a:r>
            <a:r>
              <a:rPr lang="ko-KR" altLang="en-US" sz="1100" b="1" dirty="0"/>
              <a:t>의 부모를 </a:t>
            </a:r>
            <a:r>
              <a:rPr lang="en-US" altLang="ko-KR" sz="1100" b="1" dirty="0"/>
              <a:t>15</a:t>
            </a:r>
            <a:r>
              <a:rPr lang="ko-KR" altLang="en-US" sz="1100" b="1" dirty="0"/>
              <a:t>로 연결</a:t>
            </a:r>
          </a:p>
        </p:txBody>
      </p: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6F4D66A5-1683-4433-8643-9B4C9F0AAC35}"/>
              </a:ext>
            </a:extLst>
          </p:cNvPr>
          <p:cNvGrpSpPr/>
          <p:nvPr/>
        </p:nvGrpSpPr>
        <p:grpSpPr>
          <a:xfrm>
            <a:off x="3134630" y="2059193"/>
            <a:ext cx="2622761" cy="1369807"/>
            <a:chOff x="3134630" y="2059193"/>
            <a:chExt cx="2622761" cy="1369807"/>
          </a:xfrm>
        </p:grpSpPr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D6DA9E98-7A8B-4B28-B859-D94882BBFBB9}"/>
                </a:ext>
              </a:extLst>
            </p:cNvPr>
            <p:cNvSpPr/>
            <p:nvPr/>
          </p:nvSpPr>
          <p:spPr>
            <a:xfrm>
              <a:off x="4455792" y="2059193"/>
              <a:ext cx="218086" cy="2180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44</a:t>
              </a:r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85F14DD6-5BCB-4F68-8DCD-581055D02F49}"/>
                </a:ext>
              </a:extLst>
            </p:cNvPr>
            <p:cNvSpPr/>
            <p:nvPr/>
          </p:nvSpPr>
          <p:spPr>
            <a:xfrm>
              <a:off x="3721530" y="2280510"/>
              <a:ext cx="218086" cy="218086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FC0F80EF-AC6D-474C-9307-ADFE30EF4945}"/>
                </a:ext>
              </a:extLst>
            </p:cNvPr>
            <p:cNvSpPr/>
            <p:nvPr/>
          </p:nvSpPr>
          <p:spPr>
            <a:xfrm>
              <a:off x="5190054" y="2277279"/>
              <a:ext cx="218086" cy="2180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78</a:t>
              </a:r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8D0962FF-32A1-41FD-B3E2-B42B730ADD47}"/>
                </a:ext>
              </a:extLst>
            </p:cNvPr>
            <p:cNvSpPr/>
            <p:nvPr/>
          </p:nvSpPr>
          <p:spPr>
            <a:xfrm>
              <a:off x="5539305" y="2495366"/>
              <a:ext cx="218086" cy="2180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88</a:t>
              </a:r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26C5AE43-2D91-4534-BACA-1268F85ED85F}"/>
                </a:ext>
              </a:extLst>
            </p:cNvPr>
            <p:cNvSpPr/>
            <p:nvPr/>
          </p:nvSpPr>
          <p:spPr>
            <a:xfrm>
              <a:off x="4839808" y="2495366"/>
              <a:ext cx="218086" cy="2180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50</a:t>
              </a: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FDE435E1-B46E-486C-A13B-460655A4D3DC}"/>
                </a:ext>
              </a:extLst>
            </p:cNvPr>
            <p:cNvSpPr/>
            <p:nvPr/>
          </p:nvSpPr>
          <p:spPr>
            <a:xfrm>
              <a:off x="5060989" y="2713451"/>
              <a:ext cx="218086" cy="2180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62</a:t>
              </a: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C94B6DD2-7DE1-4023-8162-5405E282227E}"/>
                </a:ext>
              </a:extLst>
            </p:cNvPr>
            <p:cNvSpPr/>
            <p:nvPr/>
          </p:nvSpPr>
          <p:spPr>
            <a:xfrm>
              <a:off x="4623437" y="2713451"/>
              <a:ext cx="218086" cy="2180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48</a:t>
              </a: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9C3F7874-AC03-43B7-A8EF-9F69A7CC5B6E}"/>
                </a:ext>
              </a:extLst>
            </p:cNvPr>
            <p:cNvSpPr/>
            <p:nvPr/>
          </p:nvSpPr>
          <p:spPr>
            <a:xfrm>
              <a:off x="3351987" y="2496579"/>
              <a:ext cx="218086" cy="2180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9B4DFE5-3D87-4407-B937-4B1A56E5FA6D}"/>
                </a:ext>
              </a:extLst>
            </p:cNvPr>
            <p:cNvSpPr/>
            <p:nvPr/>
          </p:nvSpPr>
          <p:spPr>
            <a:xfrm>
              <a:off x="4091090" y="2495366"/>
              <a:ext cx="218086" cy="2180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32</a:t>
              </a: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68EA6CF9-5045-4CBA-877E-61B1762F7736}"/>
                </a:ext>
              </a:extLst>
            </p:cNvPr>
            <p:cNvSpPr/>
            <p:nvPr/>
          </p:nvSpPr>
          <p:spPr>
            <a:xfrm>
              <a:off x="3569376" y="2713451"/>
              <a:ext cx="218086" cy="2180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C72F8AFA-ECA6-4960-B894-0E9E79574C2E}"/>
                </a:ext>
              </a:extLst>
            </p:cNvPr>
            <p:cNvSpPr/>
            <p:nvPr/>
          </p:nvSpPr>
          <p:spPr>
            <a:xfrm>
              <a:off x="3873700" y="2713450"/>
              <a:ext cx="218086" cy="218086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F4A81182-EEDD-44FD-8A5F-7DBF2C3111C9}"/>
                </a:ext>
              </a:extLst>
            </p:cNvPr>
            <p:cNvSpPr/>
            <p:nvPr/>
          </p:nvSpPr>
          <p:spPr>
            <a:xfrm>
              <a:off x="3134630" y="2716577"/>
              <a:ext cx="218086" cy="2180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5940C9FE-9D73-4FEF-90CD-6D9A8B841ECA}"/>
                </a:ext>
              </a:extLst>
            </p:cNvPr>
            <p:cNvSpPr/>
            <p:nvPr/>
          </p:nvSpPr>
          <p:spPr>
            <a:xfrm>
              <a:off x="4307466" y="2713449"/>
              <a:ext cx="218086" cy="2180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36</a:t>
              </a: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6DEF544A-549A-4F93-9DDD-EFF94617BEF2}"/>
                </a:ext>
              </a:extLst>
            </p:cNvPr>
            <p:cNvSpPr/>
            <p:nvPr/>
          </p:nvSpPr>
          <p:spPr>
            <a:xfrm>
              <a:off x="3429274" y="2934664"/>
              <a:ext cx="218086" cy="2180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67FEE20-038C-4769-B286-438A0973FE63}"/>
                </a:ext>
              </a:extLst>
            </p:cNvPr>
            <p:cNvSpPr/>
            <p:nvPr/>
          </p:nvSpPr>
          <p:spPr>
            <a:xfrm>
              <a:off x="3526705" y="2085742"/>
              <a:ext cx="218086" cy="218086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9B369828-DEF4-4503-A0C6-763A08F38FBB}"/>
                </a:ext>
              </a:extLst>
            </p:cNvPr>
            <p:cNvSpPr/>
            <p:nvPr/>
          </p:nvSpPr>
          <p:spPr>
            <a:xfrm>
              <a:off x="3779225" y="3134549"/>
              <a:ext cx="218086" cy="2180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16</a:t>
              </a:r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A02C4BF3-19BF-4242-AF38-626CB6AD4C63}"/>
                </a:ext>
              </a:extLst>
            </p:cNvPr>
            <p:cNvCxnSpPr>
              <a:cxnSpLocks/>
              <a:stCxn id="74" idx="2"/>
              <a:endCxn id="75" idx="7"/>
            </p:cNvCxnSpPr>
            <p:nvPr/>
          </p:nvCxnSpPr>
          <p:spPr>
            <a:xfrm flipH="1">
              <a:off x="3907678" y="2168237"/>
              <a:ext cx="548114" cy="1442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4D03C8D2-4751-4E4C-BEC5-9CF5A3B10399}"/>
                </a:ext>
              </a:extLst>
            </p:cNvPr>
            <p:cNvCxnSpPr>
              <a:cxnSpLocks/>
              <a:stCxn id="74" idx="6"/>
              <a:endCxn id="76" idx="1"/>
            </p:cNvCxnSpPr>
            <p:nvPr/>
          </p:nvCxnSpPr>
          <p:spPr>
            <a:xfrm>
              <a:off x="4673878" y="2168237"/>
              <a:ext cx="548114" cy="1409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7667472C-207A-4C95-9A84-48F5FA63F0FB}"/>
                </a:ext>
              </a:extLst>
            </p:cNvPr>
            <p:cNvCxnSpPr>
              <a:stCxn id="75" idx="2"/>
              <a:endCxn id="81" idx="0"/>
            </p:cNvCxnSpPr>
            <p:nvPr/>
          </p:nvCxnSpPr>
          <p:spPr>
            <a:xfrm flipH="1">
              <a:off x="3461030" y="2389554"/>
              <a:ext cx="260500" cy="1070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6C224FC1-D2B8-4227-8DBA-8B2C9145056B}"/>
                </a:ext>
              </a:extLst>
            </p:cNvPr>
            <p:cNvCxnSpPr>
              <a:stCxn id="75" idx="6"/>
              <a:endCxn id="82" idx="0"/>
            </p:cNvCxnSpPr>
            <p:nvPr/>
          </p:nvCxnSpPr>
          <p:spPr>
            <a:xfrm>
              <a:off x="3939616" y="2389554"/>
              <a:ext cx="260517" cy="105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E781B814-60BD-4692-8CA7-7F118869DDA9}"/>
                </a:ext>
              </a:extLst>
            </p:cNvPr>
            <p:cNvCxnSpPr>
              <a:stCxn id="76" idx="2"/>
              <a:endCxn id="78" idx="0"/>
            </p:cNvCxnSpPr>
            <p:nvPr/>
          </p:nvCxnSpPr>
          <p:spPr>
            <a:xfrm flipH="1">
              <a:off x="4948852" y="2386323"/>
              <a:ext cx="241203" cy="1090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AB54460B-DABD-4372-A0C0-431CB96F352D}"/>
                </a:ext>
              </a:extLst>
            </p:cNvPr>
            <p:cNvCxnSpPr>
              <a:stCxn id="76" idx="6"/>
              <a:endCxn id="77" idx="0"/>
            </p:cNvCxnSpPr>
            <p:nvPr/>
          </p:nvCxnSpPr>
          <p:spPr>
            <a:xfrm>
              <a:off x="5408141" y="2386323"/>
              <a:ext cx="240207" cy="1090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549B626F-8CE8-4DF1-A92A-5B8BE05EDC93}"/>
                </a:ext>
              </a:extLst>
            </p:cNvPr>
            <p:cNvCxnSpPr>
              <a:cxnSpLocks/>
              <a:stCxn id="81" idx="2"/>
              <a:endCxn id="85" idx="0"/>
            </p:cNvCxnSpPr>
            <p:nvPr/>
          </p:nvCxnSpPr>
          <p:spPr>
            <a:xfrm flipH="1">
              <a:off x="3243673" y="2605623"/>
              <a:ext cx="108313" cy="1109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6023E45C-59C4-4AB9-AEF5-A40F122E19DC}"/>
                </a:ext>
              </a:extLst>
            </p:cNvPr>
            <p:cNvCxnSpPr>
              <a:stCxn id="81" idx="6"/>
              <a:endCxn id="83" idx="0"/>
            </p:cNvCxnSpPr>
            <p:nvPr/>
          </p:nvCxnSpPr>
          <p:spPr>
            <a:xfrm>
              <a:off x="3570073" y="2605623"/>
              <a:ext cx="108347" cy="1078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5AC50C66-6726-47B9-A6D7-6E79460DAF37}"/>
                </a:ext>
              </a:extLst>
            </p:cNvPr>
            <p:cNvCxnSpPr>
              <a:stCxn id="82" idx="2"/>
              <a:endCxn id="84" idx="0"/>
            </p:cNvCxnSpPr>
            <p:nvPr/>
          </p:nvCxnSpPr>
          <p:spPr>
            <a:xfrm flipH="1">
              <a:off x="3982744" y="2604409"/>
              <a:ext cx="108346" cy="1090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B07783A0-E3C5-4863-93E9-0EF29CBC53E9}"/>
                </a:ext>
              </a:extLst>
            </p:cNvPr>
            <p:cNvCxnSpPr>
              <a:stCxn id="82" idx="6"/>
              <a:endCxn id="86" idx="0"/>
            </p:cNvCxnSpPr>
            <p:nvPr/>
          </p:nvCxnSpPr>
          <p:spPr>
            <a:xfrm>
              <a:off x="4309176" y="2604409"/>
              <a:ext cx="107334" cy="1090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AFC24C7C-7986-49C7-9FEC-E1AADB8D81D4}"/>
                </a:ext>
              </a:extLst>
            </p:cNvPr>
            <p:cNvCxnSpPr>
              <a:stCxn id="78" idx="2"/>
              <a:endCxn id="80" idx="0"/>
            </p:cNvCxnSpPr>
            <p:nvPr/>
          </p:nvCxnSpPr>
          <p:spPr>
            <a:xfrm flipH="1">
              <a:off x="4732480" y="2604409"/>
              <a:ext cx="107328" cy="1090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019547EE-9D74-4D9A-9E56-777CD4A3DC05}"/>
                </a:ext>
              </a:extLst>
            </p:cNvPr>
            <p:cNvCxnSpPr>
              <a:stCxn id="78" idx="6"/>
              <a:endCxn id="79" idx="0"/>
            </p:cNvCxnSpPr>
            <p:nvPr/>
          </p:nvCxnSpPr>
          <p:spPr>
            <a:xfrm>
              <a:off x="5057894" y="2604409"/>
              <a:ext cx="112139" cy="1090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4F055EF2-C14A-4D09-AF21-124F9B3F8575}"/>
                </a:ext>
              </a:extLst>
            </p:cNvPr>
            <p:cNvCxnSpPr>
              <a:cxnSpLocks/>
              <a:stCxn id="83" idx="3"/>
              <a:endCxn id="87" idx="0"/>
            </p:cNvCxnSpPr>
            <p:nvPr/>
          </p:nvCxnSpPr>
          <p:spPr>
            <a:xfrm flipH="1">
              <a:off x="3538317" y="2899599"/>
              <a:ext cx="62997" cy="350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B6FD6546-E261-491F-8607-9FCE5BD6EF9F}"/>
                </a:ext>
              </a:extLst>
            </p:cNvPr>
            <p:cNvCxnSpPr>
              <a:cxnSpLocks/>
              <a:stCxn id="83" idx="4"/>
              <a:endCxn id="89" idx="1"/>
            </p:cNvCxnSpPr>
            <p:nvPr/>
          </p:nvCxnSpPr>
          <p:spPr>
            <a:xfrm>
              <a:off x="3678419" y="2931537"/>
              <a:ext cx="132744" cy="234950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686EC01C-D419-4A38-89B1-538B14E2ABA0}"/>
                </a:ext>
              </a:extLst>
            </p:cNvPr>
            <p:cNvCxnSpPr>
              <a:cxnSpLocks/>
              <a:stCxn id="83" idx="5"/>
              <a:endCxn id="89" idx="0"/>
            </p:cNvCxnSpPr>
            <p:nvPr/>
          </p:nvCxnSpPr>
          <p:spPr>
            <a:xfrm>
              <a:off x="3755524" y="2899599"/>
              <a:ext cx="132744" cy="23495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자유형: 도형 158">
              <a:extLst>
                <a:ext uri="{FF2B5EF4-FFF2-40B4-BE49-F238E27FC236}">
                  <a16:creationId xmlns:a16="http://schemas.microsoft.com/office/drawing/2014/main" id="{CB9FF447-0BCB-4E16-B1E4-9B057911555C}"/>
                </a:ext>
              </a:extLst>
            </p:cNvPr>
            <p:cNvSpPr/>
            <p:nvPr/>
          </p:nvSpPr>
          <p:spPr>
            <a:xfrm>
              <a:off x="3497359" y="2613660"/>
              <a:ext cx="617220" cy="815340"/>
            </a:xfrm>
            <a:custGeom>
              <a:avLst/>
              <a:gdLst>
                <a:gd name="connsiteX0" fmla="*/ 373380 w 617220"/>
                <a:gd name="connsiteY0" fmla="*/ 243840 h 815340"/>
                <a:gd name="connsiteX1" fmla="*/ 365760 w 617220"/>
                <a:gd name="connsiteY1" fmla="*/ 205740 h 815340"/>
                <a:gd name="connsiteX2" fmla="*/ 342900 w 617220"/>
                <a:gd name="connsiteY2" fmla="*/ 137160 h 815340"/>
                <a:gd name="connsiteX3" fmla="*/ 320040 w 617220"/>
                <a:gd name="connsiteY3" fmla="*/ 91440 h 815340"/>
                <a:gd name="connsiteX4" fmla="*/ 297180 w 617220"/>
                <a:gd name="connsiteY4" fmla="*/ 76200 h 815340"/>
                <a:gd name="connsiteX5" fmla="*/ 266700 w 617220"/>
                <a:gd name="connsiteY5" fmla="*/ 45720 h 815340"/>
                <a:gd name="connsiteX6" fmla="*/ 251460 w 617220"/>
                <a:gd name="connsiteY6" fmla="*/ 22860 h 815340"/>
                <a:gd name="connsiteX7" fmla="*/ 205740 w 617220"/>
                <a:gd name="connsiteY7" fmla="*/ 7620 h 815340"/>
                <a:gd name="connsiteX8" fmla="*/ 182880 w 617220"/>
                <a:gd name="connsiteY8" fmla="*/ 0 h 815340"/>
                <a:gd name="connsiteX9" fmla="*/ 83820 w 617220"/>
                <a:gd name="connsiteY9" fmla="*/ 15240 h 815340"/>
                <a:gd name="connsiteX10" fmla="*/ 38100 w 617220"/>
                <a:gd name="connsiteY10" fmla="*/ 45720 h 815340"/>
                <a:gd name="connsiteX11" fmla="*/ 15240 w 617220"/>
                <a:gd name="connsiteY11" fmla="*/ 91440 h 815340"/>
                <a:gd name="connsiteX12" fmla="*/ 0 w 617220"/>
                <a:gd name="connsiteY12" fmla="*/ 152400 h 815340"/>
                <a:gd name="connsiteX13" fmla="*/ 15240 w 617220"/>
                <a:gd name="connsiteY13" fmla="*/ 289560 h 815340"/>
                <a:gd name="connsiteX14" fmla="*/ 22860 w 617220"/>
                <a:gd name="connsiteY14" fmla="*/ 312420 h 815340"/>
                <a:gd name="connsiteX15" fmla="*/ 38100 w 617220"/>
                <a:gd name="connsiteY15" fmla="*/ 396240 h 815340"/>
                <a:gd name="connsiteX16" fmla="*/ 68580 w 617220"/>
                <a:gd name="connsiteY16" fmla="*/ 441960 h 815340"/>
                <a:gd name="connsiteX17" fmla="*/ 99060 w 617220"/>
                <a:gd name="connsiteY17" fmla="*/ 480060 h 815340"/>
                <a:gd name="connsiteX18" fmla="*/ 121920 w 617220"/>
                <a:gd name="connsiteY18" fmla="*/ 548640 h 815340"/>
                <a:gd name="connsiteX19" fmla="*/ 129540 w 617220"/>
                <a:gd name="connsiteY19" fmla="*/ 571500 h 815340"/>
                <a:gd name="connsiteX20" fmla="*/ 152400 w 617220"/>
                <a:gd name="connsiteY20" fmla="*/ 624840 h 815340"/>
                <a:gd name="connsiteX21" fmla="*/ 175260 w 617220"/>
                <a:gd name="connsiteY21" fmla="*/ 640080 h 815340"/>
                <a:gd name="connsiteX22" fmla="*/ 213360 w 617220"/>
                <a:gd name="connsiteY22" fmla="*/ 670560 h 815340"/>
                <a:gd name="connsiteX23" fmla="*/ 251460 w 617220"/>
                <a:gd name="connsiteY23" fmla="*/ 701040 h 815340"/>
                <a:gd name="connsiteX24" fmla="*/ 281940 w 617220"/>
                <a:gd name="connsiteY24" fmla="*/ 731520 h 815340"/>
                <a:gd name="connsiteX25" fmla="*/ 297180 w 617220"/>
                <a:gd name="connsiteY25" fmla="*/ 754380 h 815340"/>
                <a:gd name="connsiteX26" fmla="*/ 342900 w 617220"/>
                <a:gd name="connsiteY26" fmla="*/ 784860 h 815340"/>
                <a:gd name="connsiteX27" fmla="*/ 365760 w 617220"/>
                <a:gd name="connsiteY27" fmla="*/ 800100 h 815340"/>
                <a:gd name="connsiteX28" fmla="*/ 388620 w 617220"/>
                <a:gd name="connsiteY28" fmla="*/ 815340 h 815340"/>
                <a:gd name="connsiteX29" fmla="*/ 525780 w 617220"/>
                <a:gd name="connsiteY29" fmla="*/ 807720 h 815340"/>
                <a:gd name="connsiteX30" fmla="*/ 548640 w 617220"/>
                <a:gd name="connsiteY30" fmla="*/ 800100 h 815340"/>
                <a:gd name="connsiteX31" fmla="*/ 563880 w 617220"/>
                <a:gd name="connsiteY31" fmla="*/ 777240 h 815340"/>
                <a:gd name="connsiteX32" fmla="*/ 579120 w 617220"/>
                <a:gd name="connsiteY32" fmla="*/ 731520 h 815340"/>
                <a:gd name="connsiteX33" fmla="*/ 594360 w 617220"/>
                <a:gd name="connsiteY33" fmla="*/ 685800 h 815340"/>
                <a:gd name="connsiteX34" fmla="*/ 609600 w 617220"/>
                <a:gd name="connsiteY34" fmla="*/ 640080 h 815340"/>
                <a:gd name="connsiteX35" fmla="*/ 617220 w 617220"/>
                <a:gd name="connsiteY35" fmla="*/ 617220 h 815340"/>
                <a:gd name="connsiteX36" fmla="*/ 609600 w 617220"/>
                <a:gd name="connsiteY36" fmla="*/ 579120 h 815340"/>
                <a:gd name="connsiteX37" fmla="*/ 601980 w 617220"/>
                <a:gd name="connsiteY37" fmla="*/ 533400 h 815340"/>
                <a:gd name="connsiteX38" fmla="*/ 586740 w 617220"/>
                <a:gd name="connsiteY38" fmla="*/ 487680 h 815340"/>
                <a:gd name="connsiteX39" fmla="*/ 579120 w 617220"/>
                <a:gd name="connsiteY39" fmla="*/ 464820 h 815340"/>
                <a:gd name="connsiteX40" fmla="*/ 571500 w 617220"/>
                <a:gd name="connsiteY40" fmla="*/ 441960 h 815340"/>
                <a:gd name="connsiteX41" fmla="*/ 556260 w 617220"/>
                <a:gd name="connsiteY41" fmla="*/ 419100 h 815340"/>
                <a:gd name="connsiteX42" fmla="*/ 525780 w 617220"/>
                <a:gd name="connsiteY42" fmla="*/ 381000 h 815340"/>
                <a:gd name="connsiteX43" fmla="*/ 495300 w 617220"/>
                <a:gd name="connsiteY43" fmla="*/ 342900 h 815340"/>
                <a:gd name="connsiteX44" fmla="*/ 487680 w 617220"/>
                <a:gd name="connsiteY44" fmla="*/ 320040 h 815340"/>
                <a:gd name="connsiteX45" fmla="*/ 449580 w 617220"/>
                <a:gd name="connsiteY45" fmla="*/ 281940 h 815340"/>
                <a:gd name="connsiteX46" fmla="*/ 441960 w 617220"/>
                <a:gd name="connsiteY46" fmla="*/ 259080 h 815340"/>
                <a:gd name="connsiteX47" fmla="*/ 419100 w 617220"/>
                <a:gd name="connsiteY47" fmla="*/ 251460 h 815340"/>
                <a:gd name="connsiteX48" fmla="*/ 396240 w 617220"/>
                <a:gd name="connsiteY48" fmla="*/ 236220 h 815340"/>
                <a:gd name="connsiteX49" fmla="*/ 373380 w 617220"/>
                <a:gd name="connsiteY49" fmla="*/ 243840 h 815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17220" h="815340">
                  <a:moveTo>
                    <a:pt x="373380" y="243840"/>
                  </a:moveTo>
                  <a:cubicBezTo>
                    <a:pt x="370840" y="231140"/>
                    <a:pt x="369168" y="218235"/>
                    <a:pt x="365760" y="205740"/>
                  </a:cubicBezTo>
                  <a:lnTo>
                    <a:pt x="342900" y="137160"/>
                  </a:lnTo>
                  <a:cubicBezTo>
                    <a:pt x="336702" y="118567"/>
                    <a:pt x="334812" y="106212"/>
                    <a:pt x="320040" y="91440"/>
                  </a:cubicBezTo>
                  <a:cubicBezTo>
                    <a:pt x="313564" y="84964"/>
                    <a:pt x="304800" y="81280"/>
                    <a:pt x="297180" y="76200"/>
                  </a:cubicBezTo>
                  <a:cubicBezTo>
                    <a:pt x="280555" y="26324"/>
                    <a:pt x="303645" y="75276"/>
                    <a:pt x="266700" y="45720"/>
                  </a:cubicBezTo>
                  <a:cubicBezTo>
                    <a:pt x="259549" y="39999"/>
                    <a:pt x="259226" y="27714"/>
                    <a:pt x="251460" y="22860"/>
                  </a:cubicBezTo>
                  <a:cubicBezTo>
                    <a:pt x="237837" y="14346"/>
                    <a:pt x="220980" y="12700"/>
                    <a:pt x="205740" y="7620"/>
                  </a:cubicBezTo>
                  <a:lnTo>
                    <a:pt x="182880" y="0"/>
                  </a:lnTo>
                  <a:cubicBezTo>
                    <a:pt x="171669" y="1121"/>
                    <a:pt x="107932" y="1844"/>
                    <a:pt x="83820" y="15240"/>
                  </a:cubicBezTo>
                  <a:cubicBezTo>
                    <a:pt x="67809" y="24135"/>
                    <a:pt x="38100" y="45720"/>
                    <a:pt x="38100" y="45720"/>
                  </a:cubicBezTo>
                  <a:cubicBezTo>
                    <a:pt x="18947" y="103179"/>
                    <a:pt x="44783" y="32354"/>
                    <a:pt x="15240" y="91440"/>
                  </a:cubicBezTo>
                  <a:cubicBezTo>
                    <a:pt x="7430" y="107061"/>
                    <a:pt x="2898" y="137909"/>
                    <a:pt x="0" y="152400"/>
                  </a:cubicBezTo>
                  <a:cubicBezTo>
                    <a:pt x="4603" y="212240"/>
                    <a:pt x="2693" y="239374"/>
                    <a:pt x="15240" y="289560"/>
                  </a:cubicBezTo>
                  <a:cubicBezTo>
                    <a:pt x="17188" y="297352"/>
                    <a:pt x="20320" y="304800"/>
                    <a:pt x="22860" y="312420"/>
                  </a:cubicBezTo>
                  <a:cubicBezTo>
                    <a:pt x="24521" y="325705"/>
                    <a:pt x="26732" y="375778"/>
                    <a:pt x="38100" y="396240"/>
                  </a:cubicBezTo>
                  <a:cubicBezTo>
                    <a:pt x="46995" y="412251"/>
                    <a:pt x="62788" y="424584"/>
                    <a:pt x="68580" y="441960"/>
                  </a:cubicBezTo>
                  <a:cubicBezTo>
                    <a:pt x="79096" y="473508"/>
                    <a:pt x="69517" y="460365"/>
                    <a:pt x="99060" y="480060"/>
                  </a:cubicBezTo>
                  <a:lnTo>
                    <a:pt x="121920" y="548640"/>
                  </a:lnTo>
                  <a:cubicBezTo>
                    <a:pt x="124460" y="556260"/>
                    <a:pt x="127592" y="563708"/>
                    <a:pt x="129540" y="571500"/>
                  </a:cubicBezTo>
                  <a:cubicBezTo>
                    <a:pt x="135369" y="594818"/>
                    <a:pt x="134859" y="607299"/>
                    <a:pt x="152400" y="624840"/>
                  </a:cubicBezTo>
                  <a:cubicBezTo>
                    <a:pt x="158876" y="631316"/>
                    <a:pt x="167640" y="635000"/>
                    <a:pt x="175260" y="640080"/>
                  </a:cubicBezTo>
                  <a:cubicBezTo>
                    <a:pt x="218936" y="705594"/>
                    <a:pt x="160780" y="628496"/>
                    <a:pt x="213360" y="670560"/>
                  </a:cubicBezTo>
                  <a:cubicBezTo>
                    <a:pt x="262599" y="709951"/>
                    <a:pt x="194001" y="681887"/>
                    <a:pt x="251460" y="701040"/>
                  </a:cubicBezTo>
                  <a:cubicBezTo>
                    <a:pt x="268085" y="750916"/>
                    <a:pt x="244995" y="701964"/>
                    <a:pt x="281940" y="731520"/>
                  </a:cubicBezTo>
                  <a:cubicBezTo>
                    <a:pt x="289091" y="737241"/>
                    <a:pt x="290288" y="748349"/>
                    <a:pt x="297180" y="754380"/>
                  </a:cubicBezTo>
                  <a:cubicBezTo>
                    <a:pt x="310964" y="766441"/>
                    <a:pt x="327660" y="774700"/>
                    <a:pt x="342900" y="784860"/>
                  </a:cubicBezTo>
                  <a:lnTo>
                    <a:pt x="365760" y="800100"/>
                  </a:lnTo>
                  <a:lnTo>
                    <a:pt x="388620" y="815340"/>
                  </a:lnTo>
                  <a:cubicBezTo>
                    <a:pt x="434340" y="812800"/>
                    <a:pt x="480196" y="812061"/>
                    <a:pt x="525780" y="807720"/>
                  </a:cubicBezTo>
                  <a:cubicBezTo>
                    <a:pt x="533776" y="806958"/>
                    <a:pt x="542368" y="805118"/>
                    <a:pt x="548640" y="800100"/>
                  </a:cubicBezTo>
                  <a:cubicBezTo>
                    <a:pt x="555791" y="794379"/>
                    <a:pt x="560161" y="785609"/>
                    <a:pt x="563880" y="777240"/>
                  </a:cubicBezTo>
                  <a:cubicBezTo>
                    <a:pt x="570404" y="762560"/>
                    <a:pt x="574040" y="746760"/>
                    <a:pt x="579120" y="731520"/>
                  </a:cubicBezTo>
                  <a:lnTo>
                    <a:pt x="594360" y="685800"/>
                  </a:lnTo>
                  <a:lnTo>
                    <a:pt x="609600" y="640080"/>
                  </a:lnTo>
                  <a:lnTo>
                    <a:pt x="617220" y="617220"/>
                  </a:lnTo>
                  <a:cubicBezTo>
                    <a:pt x="614680" y="604520"/>
                    <a:pt x="611917" y="591863"/>
                    <a:pt x="609600" y="579120"/>
                  </a:cubicBezTo>
                  <a:cubicBezTo>
                    <a:pt x="606836" y="563919"/>
                    <a:pt x="605727" y="548389"/>
                    <a:pt x="601980" y="533400"/>
                  </a:cubicBezTo>
                  <a:cubicBezTo>
                    <a:pt x="598084" y="517815"/>
                    <a:pt x="591820" y="502920"/>
                    <a:pt x="586740" y="487680"/>
                  </a:cubicBezTo>
                  <a:lnTo>
                    <a:pt x="579120" y="464820"/>
                  </a:lnTo>
                  <a:cubicBezTo>
                    <a:pt x="576580" y="457200"/>
                    <a:pt x="575955" y="448643"/>
                    <a:pt x="571500" y="441960"/>
                  </a:cubicBezTo>
                  <a:cubicBezTo>
                    <a:pt x="566420" y="434340"/>
                    <a:pt x="560356" y="427291"/>
                    <a:pt x="556260" y="419100"/>
                  </a:cubicBezTo>
                  <a:cubicBezTo>
                    <a:pt x="537857" y="382294"/>
                    <a:pt x="564316" y="406691"/>
                    <a:pt x="525780" y="381000"/>
                  </a:cubicBezTo>
                  <a:cubicBezTo>
                    <a:pt x="506627" y="323541"/>
                    <a:pt x="534691" y="392139"/>
                    <a:pt x="495300" y="342900"/>
                  </a:cubicBezTo>
                  <a:cubicBezTo>
                    <a:pt x="490282" y="336628"/>
                    <a:pt x="491272" y="327224"/>
                    <a:pt x="487680" y="320040"/>
                  </a:cubicBezTo>
                  <a:cubicBezTo>
                    <a:pt x="474980" y="294640"/>
                    <a:pt x="472440" y="297180"/>
                    <a:pt x="449580" y="281940"/>
                  </a:cubicBezTo>
                  <a:cubicBezTo>
                    <a:pt x="447040" y="274320"/>
                    <a:pt x="447640" y="264760"/>
                    <a:pt x="441960" y="259080"/>
                  </a:cubicBezTo>
                  <a:cubicBezTo>
                    <a:pt x="436280" y="253400"/>
                    <a:pt x="426284" y="255052"/>
                    <a:pt x="419100" y="251460"/>
                  </a:cubicBezTo>
                  <a:cubicBezTo>
                    <a:pt x="410909" y="247364"/>
                    <a:pt x="404093" y="240932"/>
                    <a:pt x="396240" y="236220"/>
                  </a:cubicBezTo>
                  <a:cubicBezTo>
                    <a:pt x="391370" y="233298"/>
                    <a:pt x="386080" y="231140"/>
                    <a:pt x="373380" y="243840"/>
                  </a:cubicBezTo>
                  <a:close/>
                </a:path>
              </a:pathLst>
            </a:cu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8" name="그룹 207">
            <a:extLst>
              <a:ext uri="{FF2B5EF4-FFF2-40B4-BE49-F238E27FC236}">
                <a16:creationId xmlns:a16="http://schemas.microsoft.com/office/drawing/2014/main" id="{7B0AB889-03C0-4368-A4B4-D2EF3115BC5D}"/>
              </a:ext>
            </a:extLst>
          </p:cNvPr>
          <p:cNvGrpSpPr/>
          <p:nvPr/>
        </p:nvGrpSpPr>
        <p:grpSpPr>
          <a:xfrm>
            <a:off x="6141725" y="1996440"/>
            <a:ext cx="2622761" cy="1168539"/>
            <a:chOff x="6141725" y="1996440"/>
            <a:chExt cx="2622761" cy="1168539"/>
          </a:xfrm>
        </p:grpSpPr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8CE76F26-9FAC-4D9B-B0CE-4F01EB2A91F6}"/>
                </a:ext>
              </a:extLst>
            </p:cNvPr>
            <p:cNvSpPr/>
            <p:nvPr/>
          </p:nvSpPr>
          <p:spPr>
            <a:xfrm>
              <a:off x="7462887" y="2071422"/>
              <a:ext cx="218086" cy="2180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44</a:t>
              </a:r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B071C3C2-E9CA-49EC-B7FA-B713E4D1AC88}"/>
                </a:ext>
              </a:extLst>
            </p:cNvPr>
            <p:cNvSpPr/>
            <p:nvPr/>
          </p:nvSpPr>
          <p:spPr>
            <a:xfrm>
              <a:off x="6720136" y="2409130"/>
              <a:ext cx="218086" cy="218086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3791147F-1257-415F-9CF1-F615A07CF232}"/>
                </a:ext>
              </a:extLst>
            </p:cNvPr>
            <p:cNvSpPr/>
            <p:nvPr/>
          </p:nvSpPr>
          <p:spPr>
            <a:xfrm>
              <a:off x="8197149" y="2289508"/>
              <a:ext cx="218086" cy="2180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78</a:t>
              </a:r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7E35BCAB-BC9D-4604-9749-02ADB3EBDF5C}"/>
                </a:ext>
              </a:extLst>
            </p:cNvPr>
            <p:cNvSpPr/>
            <p:nvPr/>
          </p:nvSpPr>
          <p:spPr>
            <a:xfrm>
              <a:off x="8546400" y="2507595"/>
              <a:ext cx="218086" cy="2180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88</a:t>
              </a:r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FB13DFA9-A079-42AC-B9CE-D863AF389572}"/>
                </a:ext>
              </a:extLst>
            </p:cNvPr>
            <p:cNvSpPr/>
            <p:nvPr/>
          </p:nvSpPr>
          <p:spPr>
            <a:xfrm>
              <a:off x="7846903" y="2507595"/>
              <a:ext cx="218086" cy="2180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50</a:t>
              </a:r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51490D4A-6F9F-4C9F-B7DC-F4594A57E518}"/>
                </a:ext>
              </a:extLst>
            </p:cNvPr>
            <p:cNvSpPr/>
            <p:nvPr/>
          </p:nvSpPr>
          <p:spPr>
            <a:xfrm>
              <a:off x="8068084" y="2725680"/>
              <a:ext cx="218086" cy="2180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62</a:t>
              </a:r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B7D6085F-5197-4F29-89C2-915284A6A871}"/>
                </a:ext>
              </a:extLst>
            </p:cNvPr>
            <p:cNvSpPr/>
            <p:nvPr/>
          </p:nvSpPr>
          <p:spPr>
            <a:xfrm>
              <a:off x="7630532" y="2725680"/>
              <a:ext cx="218086" cy="2180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48</a:t>
              </a:r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0B4C1711-9188-481E-ADBB-DB2A9A5EB8A8}"/>
                </a:ext>
              </a:extLst>
            </p:cNvPr>
            <p:cNvSpPr/>
            <p:nvPr/>
          </p:nvSpPr>
          <p:spPr>
            <a:xfrm>
              <a:off x="6359082" y="2508808"/>
              <a:ext cx="218086" cy="2180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B7E09B17-FDF3-4EBB-A7EF-840B595C08DF}"/>
                </a:ext>
              </a:extLst>
            </p:cNvPr>
            <p:cNvSpPr/>
            <p:nvPr/>
          </p:nvSpPr>
          <p:spPr>
            <a:xfrm>
              <a:off x="7098185" y="2507595"/>
              <a:ext cx="218086" cy="2180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32</a:t>
              </a:r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94C2C96F-D46F-45DE-A41D-549DA25BB504}"/>
                </a:ext>
              </a:extLst>
            </p:cNvPr>
            <p:cNvSpPr/>
            <p:nvPr/>
          </p:nvSpPr>
          <p:spPr>
            <a:xfrm>
              <a:off x="6576471" y="2725680"/>
              <a:ext cx="218086" cy="2180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0593E4E3-B413-450C-A60C-9E3336CA2019}"/>
                </a:ext>
              </a:extLst>
            </p:cNvPr>
            <p:cNvSpPr/>
            <p:nvPr/>
          </p:nvSpPr>
          <p:spPr>
            <a:xfrm>
              <a:off x="6880795" y="2725679"/>
              <a:ext cx="218086" cy="218086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3543F1C2-5680-4C4C-A458-A0B0A464EEC8}"/>
                </a:ext>
              </a:extLst>
            </p:cNvPr>
            <p:cNvSpPr/>
            <p:nvPr/>
          </p:nvSpPr>
          <p:spPr>
            <a:xfrm>
              <a:off x="6141725" y="2728806"/>
              <a:ext cx="218086" cy="2180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7B45384C-AB61-41DC-9D90-F7D066A8C777}"/>
                </a:ext>
              </a:extLst>
            </p:cNvPr>
            <p:cNvSpPr/>
            <p:nvPr/>
          </p:nvSpPr>
          <p:spPr>
            <a:xfrm>
              <a:off x="7314561" y="2725678"/>
              <a:ext cx="218086" cy="2180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36</a:t>
              </a:r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68C90CA0-C39A-4FF5-BF5B-B503658F72FD}"/>
                </a:ext>
              </a:extLst>
            </p:cNvPr>
            <p:cNvSpPr/>
            <p:nvPr/>
          </p:nvSpPr>
          <p:spPr>
            <a:xfrm>
              <a:off x="6436369" y="2946893"/>
              <a:ext cx="218086" cy="2180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6DE22C64-737C-4FCB-A6ED-3F926D1ABDB7}"/>
                </a:ext>
              </a:extLst>
            </p:cNvPr>
            <p:cNvSpPr/>
            <p:nvPr/>
          </p:nvSpPr>
          <p:spPr>
            <a:xfrm>
              <a:off x="6533800" y="2097971"/>
              <a:ext cx="218086" cy="218086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88377BD1-5273-4EC6-9C67-2F4339CB538F}"/>
                </a:ext>
              </a:extLst>
            </p:cNvPr>
            <p:cNvSpPr/>
            <p:nvPr/>
          </p:nvSpPr>
          <p:spPr>
            <a:xfrm>
              <a:off x="6733065" y="2941316"/>
              <a:ext cx="218086" cy="2180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16</a:t>
              </a:r>
            </a:p>
          </p:txBody>
        </p:sp>
        <p:cxnSp>
          <p:nvCxnSpPr>
            <p:cNvPr id="178" name="직선 연결선 177">
              <a:extLst>
                <a:ext uri="{FF2B5EF4-FFF2-40B4-BE49-F238E27FC236}">
                  <a16:creationId xmlns:a16="http://schemas.microsoft.com/office/drawing/2014/main" id="{6D5D98CB-25E0-4F12-9D46-85D8E0F9D0DA}"/>
                </a:ext>
              </a:extLst>
            </p:cNvPr>
            <p:cNvCxnSpPr>
              <a:cxnSpLocks/>
              <a:stCxn id="162" idx="2"/>
              <a:endCxn id="163" idx="7"/>
            </p:cNvCxnSpPr>
            <p:nvPr/>
          </p:nvCxnSpPr>
          <p:spPr>
            <a:xfrm flipH="1">
              <a:off x="6906284" y="2180465"/>
              <a:ext cx="556603" cy="26060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 178">
              <a:extLst>
                <a:ext uri="{FF2B5EF4-FFF2-40B4-BE49-F238E27FC236}">
                  <a16:creationId xmlns:a16="http://schemas.microsoft.com/office/drawing/2014/main" id="{32A8224D-13E3-40F9-83F6-24B1E71715CF}"/>
                </a:ext>
              </a:extLst>
            </p:cNvPr>
            <p:cNvCxnSpPr>
              <a:cxnSpLocks/>
              <a:stCxn id="162" idx="6"/>
              <a:endCxn id="164" idx="1"/>
            </p:cNvCxnSpPr>
            <p:nvPr/>
          </p:nvCxnSpPr>
          <p:spPr>
            <a:xfrm>
              <a:off x="7680973" y="2180466"/>
              <a:ext cx="548114" cy="1409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>
              <a:extLst>
                <a:ext uri="{FF2B5EF4-FFF2-40B4-BE49-F238E27FC236}">
                  <a16:creationId xmlns:a16="http://schemas.microsoft.com/office/drawing/2014/main" id="{6B2A6A13-BC63-425E-B02C-91D2350AC74A}"/>
                </a:ext>
              </a:extLst>
            </p:cNvPr>
            <p:cNvCxnSpPr>
              <a:stCxn id="163" idx="2"/>
              <a:endCxn id="169" idx="0"/>
            </p:cNvCxnSpPr>
            <p:nvPr/>
          </p:nvCxnSpPr>
          <p:spPr>
            <a:xfrm flipH="1" flipV="1">
              <a:off x="6468125" y="2508808"/>
              <a:ext cx="252011" cy="9365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>
              <a:extLst>
                <a:ext uri="{FF2B5EF4-FFF2-40B4-BE49-F238E27FC236}">
                  <a16:creationId xmlns:a16="http://schemas.microsoft.com/office/drawing/2014/main" id="{7A59F068-7646-47D5-8C29-547B2CF91CC3}"/>
                </a:ext>
              </a:extLst>
            </p:cNvPr>
            <p:cNvCxnSpPr>
              <a:stCxn id="163" idx="6"/>
              <a:endCxn id="170" idx="0"/>
            </p:cNvCxnSpPr>
            <p:nvPr/>
          </p:nvCxnSpPr>
          <p:spPr>
            <a:xfrm flipV="1">
              <a:off x="6938222" y="2507595"/>
              <a:ext cx="269006" cy="1057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81">
              <a:extLst>
                <a:ext uri="{FF2B5EF4-FFF2-40B4-BE49-F238E27FC236}">
                  <a16:creationId xmlns:a16="http://schemas.microsoft.com/office/drawing/2014/main" id="{F555A1F6-D117-4319-92A7-019D33E213D6}"/>
                </a:ext>
              </a:extLst>
            </p:cNvPr>
            <p:cNvCxnSpPr>
              <a:stCxn id="164" idx="2"/>
              <a:endCxn id="166" idx="0"/>
            </p:cNvCxnSpPr>
            <p:nvPr/>
          </p:nvCxnSpPr>
          <p:spPr>
            <a:xfrm flipH="1">
              <a:off x="7955947" y="2398552"/>
              <a:ext cx="241203" cy="1090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 182">
              <a:extLst>
                <a:ext uri="{FF2B5EF4-FFF2-40B4-BE49-F238E27FC236}">
                  <a16:creationId xmlns:a16="http://schemas.microsoft.com/office/drawing/2014/main" id="{E791D929-68B4-404E-81DE-16E08A7C1EA1}"/>
                </a:ext>
              </a:extLst>
            </p:cNvPr>
            <p:cNvCxnSpPr>
              <a:stCxn id="164" idx="6"/>
              <a:endCxn id="165" idx="0"/>
            </p:cNvCxnSpPr>
            <p:nvPr/>
          </p:nvCxnSpPr>
          <p:spPr>
            <a:xfrm>
              <a:off x="8415236" y="2398552"/>
              <a:ext cx="240207" cy="1090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83">
              <a:extLst>
                <a:ext uri="{FF2B5EF4-FFF2-40B4-BE49-F238E27FC236}">
                  <a16:creationId xmlns:a16="http://schemas.microsoft.com/office/drawing/2014/main" id="{9B78495D-D9AC-4050-9026-6B81A12C4207}"/>
                </a:ext>
              </a:extLst>
            </p:cNvPr>
            <p:cNvCxnSpPr>
              <a:cxnSpLocks/>
              <a:stCxn id="169" idx="2"/>
              <a:endCxn id="173" idx="0"/>
            </p:cNvCxnSpPr>
            <p:nvPr/>
          </p:nvCxnSpPr>
          <p:spPr>
            <a:xfrm flipH="1">
              <a:off x="6250768" y="2617852"/>
              <a:ext cx="108313" cy="1109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184">
              <a:extLst>
                <a:ext uri="{FF2B5EF4-FFF2-40B4-BE49-F238E27FC236}">
                  <a16:creationId xmlns:a16="http://schemas.microsoft.com/office/drawing/2014/main" id="{C9CDF506-4ED0-4451-98D3-0341E515F98C}"/>
                </a:ext>
              </a:extLst>
            </p:cNvPr>
            <p:cNvCxnSpPr>
              <a:stCxn id="169" idx="6"/>
              <a:endCxn id="171" idx="0"/>
            </p:cNvCxnSpPr>
            <p:nvPr/>
          </p:nvCxnSpPr>
          <p:spPr>
            <a:xfrm>
              <a:off x="6577168" y="2617852"/>
              <a:ext cx="108347" cy="1078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>
              <a:extLst>
                <a:ext uri="{FF2B5EF4-FFF2-40B4-BE49-F238E27FC236}">
                  <a16:creationId xmlns:a16="http://schemas.microsoft.com/office/drawing/2014/main" id="{1874C662-469D-47AA-84F0-C71BDE58BB5E}"/>
                </a:ext>
              </a:extLst>
            </p:cNvPr>
            <p:cNvCxnSpPr>
              <a:stCxn id="170" idx="2"/>
              <a:endCxn id="172" idx="0"/>
            </p:cNvCxnSpPr>
            <p:nvPr/>
          </p:nvCxnSpPr>
          <p:spPr>
            <a:xfrm flipH="1">
              <a:off x="6989839" y="2616638"/>
              <a:ext cx="108346" cy="1090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86">
              <a:extLst>
                <a:ext uri="{FF2B5EF4-FFF2-40B4-BE49-F238E27FC236}">
                  <a16:creationId xmlns:a16="http://schemas.microsoft.com/office/drawing/2014/main" id="{4D964845-5440-4921-B663-BF03537C15E7}"/>
                </a:ext>
              </a:extLst>
            </p:cNvPr>
            <p:cNvCxnSpPr>
              <a:stCxn id="170" idx="6"/>
              <a:endCxn id="174" idx="0"/>
            </p:cNvCxnSpPr>
            <p:nvPr/>
          </p:nvCxnSpPr>
          <p:spPr>
            <a:xfrm>
              <a:off x="7316271" y="2616638"/>
              <a:ext cx="107334" cy="1090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>
              <a:extLst>
                <a:ext uri="{FF2B5EF4-FFF2-40B4-BE49-F238E27FC236}">
                  <a16:creationId xmlns:a16="http://schemas.microsoft.com/office/drawing/2014/main" id="{1539171C-5503-4DAF-A311-80A25E5BBBCB}"/>
                </a:ext>
              </a:extLst>
            </p:cNvPr>
            <p:cNvCxnSpPr>
              <a:stCxn id="166" idx="2"/>
              <a:endCxn id="168" idx="0"/>
            </p:cNvCxnSpPr>
            <p:nvPr/>
          </p:nvCxnSpPr>
          <p:spPr>
            <a:xfrm flipH="1">
              <a:off x="7739575" y="2616638"/>
              <a:ext cx="107328" cy="1090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 188">
              <a:extLst>
                <a:ext uri="{FF2B5EF4-FFF2-40B4-BE49-F238E27FC236}">
                  <a16:creationId xmlns:a16="http://schemas.microsoft.com/office/drawing/2014/main" id="{E3B7854D-1B9E-49FB-B713-569606897F2B}"/>
                </a:ext>
              </a:extLst>
            </p:cNvPr>
            <p:cNvCxnSpPr>
              <a:stCxn id="166" idx="6"/>
              <a:endCxn id="167" idx="0"/>
            </p:cNvCxnSpPr>
            <p:nvPr/>
          </p:nvCxnSpPr>
          <p:spPr>
            <a:xfrm>
              <a:off x="8064989" y="2616638"/>
              <a:ext cx="112139" cy="1090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 189">
              <a:extLst>
                <a:ext uri="{FF2B5EF4-FFF2-40B4-BE49-F238E27FC236}">
                  <a16:creationId xmlns:a16="http://schemas.microsoft.com/office/drawing/2014/main" id="{C4EFE725-72F0-4BE6-A3BD-CAD203755067}"/>
                </a:ext>
              </a:extLst>
            </p:cNvPr>
            <p:cNvCxnSpPr>
              <a:cxnSpLocks/>
              <a:stCxn id="171" idx="3"/>
              <a:endCxn id="175" idx="0"/>
            </p:cNvCxnSpPr>
            <p:nvPr/>
          </p:nvCxnSpPr>
          <p:spPr>
            <a:xfrm flipH="1">
              <a:off x="6545412" y="2911828"/>
              <a:ext cx="62997" cy="350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연결선 194">
              <a:extLst>
                <a:ext uri="{FF2B5EF4-FFF2-40B4-BE49-F238E27FC236}">
                  <a16:creationId xmlns:a16="http://schemas.microsoft.com/office/drawing/2014/main" id="{0C41C195-EB09-4263-BE4F-241D9D0114AC}"/>
                </a:ext>
              </a:extLst>
            </p:cNvPr>
            <p:cNvCxnSpPr>
              <a:stCxn id="171" idx="5"/>
              <a:endCxn id="177" idx="0"/>
            </p:cNvCxnSpPr>
            <p:nvPr/>
          </p:nvCxnSpPr>
          <p:spPr>
            <a:xfrm>
              <a:off x="6762619" y="2911828"/>
              <a:ext cx="79489" cy="294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화살표 연결선 196">
              <a:extLst>
                <a:ext uri="{FF2B5EF4-FFF2-40B4-BE49-F238E27FC236}">
                  <a16:creationId xmlns:a16="http://schemas.microsoft.com/office/drawing/2014/main" id="{CC4E96FE-F166-4230-BE91-2487489B290E}"/>
                </a:ext>
              </a:extLst>
            </p:cNvPr>
            <p:cNvCxnSpPr>
              <a:cxnSpLocks/>
              <a:stCxn id="162" idx="2"/>
              <a:endCxn id="176" idx="6"/>
            </p:cNvCxnSpPr>
            <p:nvPr/>
          </p:nvCxnSpPr>
          <p:spPr>
            <a:xfrm flipH="1">
              <a:off x="6751886" y="2180465"/>
              <a:ext cx="711001" cy="26549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화살표 연결선 199">
              <a:extLst>
                <a:ext uri="{FF2B5EF4-FFF2-40B4-BE49-F238E27FC236}">
                  <a16:creationId xmlns:a16="http://schemas.microsoft.com/office/drawing/2014/main" id="{AB84ABB0-174D-40AD-9E2E-155F74FB1FC1}"/>
                </a:ext>
              </a:extLst>
            </p:cNvPr>
            <p:cNvCxnSpPr>
              <a:stCxn id="169" idx="0"/>
              <a:endCxn id="176" idx="3"/>
            </p:cNvCxnSpPr>
            <p:nvPr/>
          </p:nvCxnSpPr>
          <p:spPr>
            <a:xfrm flipV="1">
              <a:off x="6468125" y="2284119"/>
              <a:ext cx="97613" cy="224689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화살표 연결선 201">
              <a:extLst>
                <a:ext uri="{FF2B5EF4-FFF2-40B4-BE49-F238E27FC236}">
                  <a16:creationId xmlns:a16="http://schemas.microsoft.com/office/drawing/2014/main" id="{285CEC10-1394-4566-A67B-CFF107E53A09}"/>
                </a:ext>
              </a:extLst>
            </p:cNvPr>
            <p:cNvCxnSpPr>
              <a:stCxn id="170" idx="0"/>
              <a:endCxn id="176" idx="5"/>
            </p:cNvCxnSpPr>
            <p:nvPr/>
          </p:nvCxnSpPr>
          <p:spPr>
            <a:xfrm flipH="1" flipV="1">
              <a:off x="6719948" y="2284119"/>
              <a:ext cx="487280" cy="223476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자유형: 도형 205">
              <a:extLst>
                <a:ext uri="{FF2B5EF4-FFF2-40B4-BE49-F238E27FC236}">
                  <a16:creationId xmlns:a16="http://schemas.microsoft.com/office/drawing/2014/main" id="{3966FCDE-5ECF-42DE-8596-689652B9C2EE}"/>
                </a:ext>
              </a:extLst>
            </p:cNvPr>
            <p:cNvSpPr/>
            <p:nvPr/>
          </p:nvSpPr>
          <p:spPr>
            <a:xfrm>
              <a:off x="6332220" y="1996440"/>
              <a:ext cx="1288869" cy="807720"/>
            </a:xfrm>
            <a:custGeom>
              <a:avLst/>
              <a:gdLst>
                <a:gd name="connsiteX0" fmla="*/ 533400 w 1288869"/>
                <a:gd name="connsiteY0" fmla="*/ 38100 h 807720"/>
                <a:gd name="connsiteX1" fmla="*/ 495300 w 1288869"/>
                <a:gd name="connsiteY1" fmla="*/ 15240 h 807720"/>
                <a:gd name="connsiteX2" fmla="*/ 449580 w 1288869"/>
                <a:gd name="connsiteY2" fmla="*/ 0 h 807720"/>
                <a:gd name="connsiteX3" fmla="*/ 342900 w 1288869"/>
                <a:gd name="connsiteY3" fmla="*/ 15240 h 807720"/>
                <a:gd name="connsiteX4" fmla="*/ 320040 w 1288869"/>
                <a:gd name="connsiteY4" fmla="*/ 22860 h 807720"/>
                <a:gd name="connsiteX5" fmla="*/ 266700 w 1288869"/>
                <a:gd name="connsiteY5" fmla="*/ 38100 h 807720"/>
                <a:gd name="connsiteX6" fmla="*/ 243840 w 1288869"/>
                <a:gd name="connsiteY6" fmla="*/ 53340 h 807720"/>
                <a:gd name="connsiteX7" fmla="*/ 220980 w 1288869"/>
                <a:gd name="connsiteY7" fmla="*/ 60960 h 807720"/>
                <a:gd name="connsiteX8" fmla="*/ 198120 w 1288869"/>
                <a:gd name="connsiteY8" fmla="*/ 76200 h 807720"/>
                <a:gd name="connsiteX9" fmla="*/ 152400 w 1288869"/>
                <a:gd name="connsiteY9" fmla="*/ 99060 h 807720"/>
                <a:gd name="connsiteX10" fmla="*/ 99060 w 1288869"/>
                <a:gd name="connsiteY10" fmla="*/ 160020 h 807720"/>
                <a:gd name="connsiteX11" fmla="*/ 91440 w 1288869"/>
                <a:gd name="connsiteY11" fmla="*/ 182880 h 807720"/>
                <a:gd name="connsiteX12" fmla="*/ 45720 w 1288869"/>
                <a:gd name="connsiteY12" fmla="*/ 259080 h 807720"/>
                <a:gd name="connsiteX13" fmla="*/ 30480 w 1288869"/>
                <a:gd name="connsiteY13" fmla="*/ 304800 h 807720"/>
                <a:gd name="connsiteX14" fmla="*/ 22860 w 1288869"/>
                <a:gd name="connsiteY14" fmla="*/ 327660 h 807720"/>
                <a:gd name="connsiteX15" fmla="*/ 15240 w 1288869"/>
                <a:gd name="connsiteY15" fmla="*/ 350520 h 807720"/>
                <a:gd name="connsiteX16" fmla="*/ 7620 w 1288869"/>
                <a:gd name="connsiteY16" fmla="*/ 373380 h 807720"/>
                <a:gd name="connsiteX17" fmla="*/ 0 w 1288869"/>
                <a:gd name="connsiteY17" fmla="*/ 419100 h 807720"/>
                <a:gd name="connsiteX18" fmla="*/ 7620 w 1288869"/>
                <a:gd name="connsiteY18" fmla="*/ 541020 h 807720"/>
                <a:gd name="connsiteX19" fmla="*/ 22860 w 1288869"/>
                <a:gd name="connsiteY19" fmla="*/ 586740 h 807720"/>
                <a:gd name="connsiteX20" fmla="*/ 45720 w 1288869"/>
                <a:gd name="connsiteY20" fmla="*/ 601980 h 807720"/>
                <a:gd name="connsiteX21" fmla="*/ 83820 w 1288869"/>
                <a:gd name="connsiteY21" fmla="*/ 647700 h 807720"/>
                <a:gd name="connsiteX22" fmla="*/ 99060 w 1288869"/>
                <a:gd name="connsiteY22" fmla="*/ 670560 h 807720"/>
                <a:gd name="connsiteX23" fmla="*/ 121920 w 1288869"/>
                <a:gd name="connsiteY23" fmla="*/ 678180 h 807720"/>
                <a:gd name="connsiteX24" fmla="*/ 167640 w 1288869"/>
                <a:gd name="connsiteY24" fmla="*/ 708660 h 807720"/>
                <a:gd name="connsiteX25" fmla="*/ 190500 w 1288869"/>
                <a:gd name="connsiteY25" fmla="*/ 723900 h 807720"/>
                <a:gd name="connsiteX26" fmla="*/ 213360 w 1288869"/>
                <a:gd name="connsiteY26" fmla="*/ 731520 h 807720"/>
                <a:gd name="connsiteX27" fmla="*/ 243840 w 1288869"/>
                <a:gd name="connsiteY27" fmla="*/ 746760 h 807720"/>
                <a:gd name="connsiteX28" fmla="*/ 289560 w 1288869"/>
                <a:gd name="connsiteY28" fmla="*/ 777240 h 807720"/>
                <a:gd name="connsiteX29" fmla="*/ 335280 w 1288869"/>
                <a:gd name="connsiteY29" fmla="*/ 792480 h 807720"/>
                <a:gd name="connsiteX30" fmla="*/ 426720 w 1288869"/>
                <a:gd name="connsiteY30" fmla="*/ 807720 h 807720"/>
                <a:gd name="connsiteX31" fmla="*/ 670560 w 1288869"/>
                <a:gd name="connsiteY31" fmla="*/ 800100 h 807720"/>
                <a:gd name="connsiteX32" fmla="*/ 777240 w 1288869"/>
                <a:gd name="connsiteY32" fmla="*/ 777240 h 807720"/>
                <a:gd name="connsiteX33" fmla="*/ 822960 w 1288869"/>
                <a:gd name="connsiteY33" fmla="*/ 762000 h 807720"/>
                <a:gd name="connsiteX34" fmla="*/ 868680 w 1288869"/>
                <a:gd name="connsiteY34" fmla="*/ 754380 h 807720"/>
                <a:gd name="connsiteX35" fmla="*/ 891540 w 1288869"/>
                <a:gd name="connsiteY35" fmla="*/ 746760 h 807720"/>
                <a:gd name="connsiteX36" fmla="*/ 922020 w 1288869"/>
                <a:gd name="connsiteY36" fmla="*/ 739140 h 807720"/>
                <a:gd name="connsiteX37" fmla="*/ 990600 w 1288869"/>
                <a:gd name="connsiteY37" fmla="*/ 701040 h 807720"/>
                <a:gd name="connsiteX38" fmla="*/ 1036320 w 1288869"/>
                <a:gd name="connsiteY38" fmla="*/ 670560 h 807720"/>
                <a:gd name="connsiteX39" fmla="*/ 1059180 w 1288869"/>
                <a:gd name="connsiteY39" fmla="*/ 655320 h 807720"/>
                <a:gd name="connsiteX40" fmla="*/ 1089660 w 1288869"/>
                <a:gd name="connsiteY40" fmla="*/ 632460 h 807720"/>
                <a:gd name="connsiteX41" fmla="*/ 1135380 w 1288869"/>
                <a:gd name="connsiteY41" fmla="*/ 601980 h 807720"/>
                <a:gd name="connsiteX42" fmla="*/ 1165860 w 1288869"/>
                <a:gd name="connsiteY42" fmla="*/ 571500 h 807720"/>
                <a:gd name="connsiteX43" fmla="*/ 1173480 w 1288869"/>
                <a:gd name="connsiteY43" fmla="*/ 548640 h 807720"/>
                <a:gd name="connsiteX44" fmla="*/ 1188720 w 1288869"/>
                <a:gd name="connsiteY44" fmla="*/ 525780 h 807720"/>
                <a:gd name="connsiteX45" fmla="*/ 1196340 w 1288869"/>
                <a:gd name="connsiteY45" fmla="*/ 502920 h 807720"/>
                <a:gd name="connsiteX46" fmla="*/ 1211580 w 1288869"/>
                <a:gd name="connsiteY46" fmla="*/ 480060 h 807720"/>
                <a:gd name="connsiteX47" fmla="*/ 1234440 w 1288869"/>
                <a:gd name="connsiteY47" fmla="*/ 426720 h 807720"/>
                <a:gd name="connsiteX48" fmla="*/ 1264920 w 1288869"/>
                <a:gd name="connsiteY48" fmla="*/ 350520 h 807720"/>
                <a:gd name="connsiteX49" fmla="*/ 1272540 w 1288869"/>
                <a:gd name="connsiteY49" fmla="*/ 327660 h 807720"/>
                <a:gd name="connsiteX50" fmla="*/ 1280160 w 1288869"/>
                <a:gd name="connsiteY50" fmla="*/ 304800 h 807720"/>
                <a:gd name="connsiteX51" fmla="*/ 1280160 w 1288869"/>
                <a:gd name="connsiteY51" fmla="*/ 121920 h 807720"/>
                <a:gd name="connsiteX52" fmla="*/ 1272540 w 1288869"/>
                <a:gd name="connsiteY52" fmla="*/ 99060 h 807720"/>
                <a:gd name="connsiteX53" fmla="*/ 1203960 w 1288869"/>
                <a:gd name="connsiteY53" fmla="*/ 68580 h 807720"/>
                <a:gd name="connsiteX54" fmla="*/ 1150620 w 1288869"/>
                <a:gd name="connsiteY54" fmla="*/ 53340 h 807720"/>
                <a:gd name="connsiteX55" fmla="*/ 1127760 w 1288869"/>
                <a:gd name="connsiteY55" fmla="*/ 45720 h 807720"/>
                <a:gd name="connsiteX56" fmla="*/ 1059180 w 1288869"/>
                <a:gd name="connsiteY56" fmla="*/ 38100 h 807720"/>
                <a:gd name="connsiteX57" fmla="*/ 861060 w 1288869"/>
                <a:gd name="connsiteY57" fmla="*/ 45720 h 807720"/>
                <a:gd name="connsiteX58" fmla="*/ 838200 w 1288869"/>
                <a:gd name="connsiteY58" fmla="*/ 53340 h 807720"/>
                <a:gd name="connsiteX59" fmla="*/ 800100 w 1288869"/>
                <a:gd name="connsiteY59" fmla="*/ 60960 h 807720"/>
                <a:gd name="connsiteX60" fmla="*/ 571500 w 1288869"/>
                <a:gd name="connsiteY60" fmla="*/ 53340 h 807720"/>
                <a:gd name="connsiteX61" fmla="*/ 563880 w 1288869"/>
                <a:gd name="connsiteY61" fmla="*/ 30480 h 807720"/>
                <a:gd name="connsiteX62" fmla="*/ 533400 w 1288869"/>
                <a:gd name="connsiteY62" fmla="*/ 38100 h 807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1288869" h="807720">
                  <a:moveTo>
                    <a:pt x="533400" y="38100"/>
                  </a:moveTo>
                  <a:cubicBezTo>
                    <a:pt x="521970" y="35560"/>
                    <a:pt x="508783" y="21369"/>
                    <a:pt x="495300" y="15240"/>
                  </a:cubicBezTo>
                  <a:cubicBezTo>
                    <a:pt x="480676" y="8593"/>
                    <a:pt x="449580" y="0"/>
                    <a:pt x="449580" y="0"/>
                  </a:cubicBezTo>
                  <a:cubicBezTo>
                    <a:pt x="406905" y="4742"/>
                    <a:pt x="381719" y="5535"/>
                    <a:pt x="342900" y="15240"/>
                  </a:cubicBezTo>
                  <a:cubicBezTo>
                    <a:pt x="335108" y="17188"/>
                    <a:pt x="327763" y="20653"/>
                    <a:pt x="320040" y="22860"/>
                  </a:cubicBezTo>
                  <a:cubicBezTo>
                    <a:pt x="308647" y="26115"/>
                    <a:pt x="278880" y="32010"/>
                    <a:pt x="266700" y="38100"/>
                  </a:cubicBezTo>
                  <a:cubicBezTo>
                    <a:pt x="258509" y="42196"/>
                    <a:pt x="252031" y="49244"/>
                    <a:pt x="243840" y="53340"/>
                  </a:cubicBezTo>
                  <a:cubicBezTo>
                    <a:pt x="236656" y="56932"/>
                    <a:pt x="228164" y="57368"/>
                    <a:pt x="220980" y="60960"/>
                  </a:cubicBezTo>
                  <a:cubicBezTo>
                    <a:pt x="212789" y="65056"/>
                    <a:pt x="206311" y="72104"/>
                    <a:pt x="198120" y="76200"/>
                  </a:cubicBezTo>
                  <a:cubicBezTo>
                    <a:pt x="135024" y="107748"/>
                    <a:pt x="217914" y="55384"/>
                    <a:pt x="152400" y="99060"/>
                  </a:cubicBezTo>
                  <a:cubicBezTo>
                    <a:pt x="116840" y="152400"/>
                    <a:pt x="137160" y="134620"/>
                    <a:pt x="99060" y="160020"/>
                  </a:cubicBezTo>
                  <a:cubicBezTo>
                    <a:pt x="96520" y="167640"/>
                    <a:pt x="95341" y="175859"/>
                    <a:pt x="91440" y="182880"/>
                  </a:cubicBezTo>
                  <a:cubicBezTo>
                    <a:pt x="65883" y="228883"/>
                    <a:pt x="62191" y="217903"/>
                    <a:pt x="45720" y="259080"/>
                  </a:cubicBezTo>
                  <a:cubicBezTo>
                    <a:pt x="39754" y="273995"/>
                    <a:pt x="35560" y="289560"/>
                    <a:pt x="30480" y="304800"/>
                  </a:cubicBezTo>
                  <a:lnTo>
                    <a:pt x="22860" y="327660"/>
                  </a:lnTo>
                  <a:lnTo>
                    <a:pt x="15240" y="350520"/>
                  </a:lnTo>
                  <a:cubicBezTo>
                    <a:pt x="12700" y="358140"/>
                    <a:pt x="8940" y="365457"/>
                    <a:pt x="7620" y="373380"/>
                  </a:cubicBezTo>
                  <a:lnTo>
                    <a:pt x="0" y="419100"/>
                  </a:lnTo>
                  <a:cubicBezTo>
                    <a:pt x="2540" y="459740"/>
                    <a:pt x="2118" y="500674"/>
                    <a:pt x="7620" y="541020"/>
                  </a:cubicBezTo>
                  <a:cubicBezTo>
                    <a:pt x="9791" y="556937"/>
                    <a:pt x="9494" y="577829"/>
                    <a:pt x="22860" y="586740"/>
                  </a:cubicBezTo>
                  <a:lnTo>
                    <a:pt x="45720" y="601980"/>
                  </a:lnTo>
                  <a:cubicBezTo>
                    <a:pt x="83558" y="658737"/>
                    <a:pt x="34927" y="589028"/>
                    <a:pt x="83820" y="647700"/>
                  </a:cubicBezTo>
                  <a:cubicBezTo>
                    <a:pt x="89683" y="654735"/>
                    <a:pt x="91909" y="664839"/>
                    <a:pt x="99060" y="670560"/>
                  </a:cubicBezTo>
                  <a:cubicBezTo>
                    <a:pt x="105332" y="675578"/>
                    <a:pt x="114899" y="674279"/>
                    <a:pt x="121920" y="678180"/>
                  </a:cubicBezTo>
                  <a:cubicBezTo>
                    <a:pt x="137931" y="687075"/>
                    <a:pt x="152400" y="698500"/>
                    <a:pt x="167640" y="708660"/>
                  </a:cubicBezTo>
                  <a:cubicBezTo>
                    <a:pt x="175260" y="713740"/>
                    <a:pt x="181812" y="721004"/>
                    <a:pt x="190500" y="723900"/>
                  </a:cubicBezTo>
                  <a:cubicBezTo>
                    <a:pt x="198120" y="726440"/>
                    <a:pt x="205977" y="728356"/>
                    <a:pt x="213360" y="731520"/>
                  </a:cubicBezTo>
                  <a:cubicBezTo>
                    <a:pt x="223801" y="735995"/>
                    <a:pt x="234100" y="740916"/>
                    <a:pt x="243840" y="746760"/>
                  </a:cubicBezTo>
                  <a:cubicBezTo>
                    <a:pt x="259546" y="756184"/>
                    <a:pt x="272184" y="771448"/>
                    <a:pt x="289560" y="777240"/>
                  </a:cubicBezTo>
                  <a:cubicBezTo>
                    <a:pt x="304800" y="782320"/>
                    <a:pt x="319377" y="790208"/>
                    <a:pt x="335280" y="792480"/>
                  </a:cubicBezTo>
                  <a:cubicBezTo>
                    <a:pt x="401441" y="801932"/>
                    <a:pt x="371008" y="796578"/>
                    <a:pt x="426720" y="807720"/>
                  </a:cubicBezTo>
                  <a:cubicBezTo>
                    <a:pt x="508000" y="805180"/>
                    <a:pt x="589353" y="804374"/>
                    <a:pt x="670560" y="800100"/>
                  </a:cubicBezTo>
                  <a:cubicBezTo>
                    <a:pt x="693341" y="798901"/>
                    <a:pt x="760397" y="782854"/>
                    <a:pt x="777240" y="777240"/>
                  </a:cubicBezTo>
                  <a:cubicBezTo>
                    <a:pt x="792480" y="772160"/>
                    <a:pt x="807114" y="764641"/>
                    <a:pt x="822960" y="762000"/>
                  </a:cubicBezTo>
                  <a:cubicBezTo>
                    <a:pt x="838200" y="759460"/>
                    <a:pt x="853598" y="757732"/>
                    <a:pt x="868680" y="754380"/>
                  </a:cubicBezTo>
                  <a:cubicBezTo>
                    <a:pt x="876521" y="752638"/>
                    <a:pt x="883817" y="748967"/>
                    <a:pt x="891540" y="746760"/>
                  </a:cubicBezTo>
                  <a:cubicBezTo>
                    <a:pt x="901610" y="743883"/>
                    <a:pt x="911950" y="742017"/>
                    <a:pt x="922020" y="739140"/>
                  </a:cubicBezTo>
                  <a:cubicBezTo>
                    <a:pt x="957227" y="729081"/>
                    <a:pt x="949666" y="728329"/>
                    <a:pt x="990600" y="701040"/>
                  </a:cubicBezTo>
                  <a:lnTo>
                    <a:pt x="1036320" y="670560"/>
                  </a:lnTo>
                  <a:cubicBezTo>
                    <a:pt x="1043940" y="665480"/>
                    <a:pt x="1051854" y="660815"/>
                    <a:pt x="1059180" y="655320"/>
                  </a:cubicBezTo>
                  <a:cubicBezTo>
                    <a:pt x="1069340" y="647700"/>
                    <a:pt x="1079256" y="639743"/>
                    <a:pt x="1089660" y="632460"/>
                  </a:cubicBezTo>
                  <a:cubicBezTo>
                    <a:pt x="1104665" y="621956"/>
                    <a:pt x="1135380" y="601980"/>
                    <a:pt x="1135380" y="601980"/>
                  </a:cubicBezTo>
                  <a:cubicBezTo>
                    <a:pt x="1155700" y="541020"/>
                    <a:pt x="1125220" y="612140"/>
                    <a:pt x="1165860" y="571500"/>
                  </a:cubicBezTo>
                  <a:cubicBezTo>
                    <a:pt x="1171540" y="565820"/>
                    <a:pt x="1169888" y="555824"/>
                    <a:pt x="1173480" y="548640"/>
                  </a:cubicBezTo>
                  <a:cubicBezTo>
                    <a:pt x="1177576" y="540449"/>
                    <a:pt x="1184624" y="533971"/>
                    <a:pt x="1188720" y="525780"/>
                  </a:cubicBezTo>
                  <a:cubicBezTo>
                    <a:pt x="1192312" y="518596"/>
                    <a:pt x="1192748" y="510104"/>
                    <a:pt x="1196340" y="502920"/>
                  </a:cubicBezTo>
                  <a:cubicBezTo>
                    <a:pt x="1200436" y="494729"/>
                    <a:pt x="1207036" y="488011"/>
                    <a:pt x="1211580" y="480060"/>
                  </a:cubicBezTo>
                  <a:cubicBezTo>
                    <a:pt x="1240463" y="429515"/>
                    <a:pt x="1216121" y="469464"/>
                    <a:pt x="1234440" y="426720"/>
                  </a:cubicBezTo>
                  <a:cubicBezTo>
                    <a:pt x="1268076" y="348235"/>
                    <a:pt x="1230232" y="454585"/>
                    <a:pt x="1264920" y="350520"/>
                  </a:cubicBezTo>
                  <a:lnTo>
                    <a:pt x="1272540" y="327660"/>
                  </a:lnTo>
                  <a:lnTo>
                    <a:pt x="1280160" y="304800"/>
                  </a:lnTo>
                  <a:cubicBezTo>
                    <a:pt x="1291169" y="216731"/>
                    <a:pt x="1292362" y="237840"/>
                    <a:pt x="1280160" y="121920"/>
                  </a:cubicBezTo>
                  <a:cubicBezTo>
                    <a:pt x="1279319" y="113932"/>
                    <a:pt x="1277558" y="105332"/>
                    <a:pt x="1272540" y="99060"/>
                  </a:cubicBezTo>
                  <a:cubicBezTo>
                    <a:pt x="1259367" y="82593"/>
                    <a:pt x="1217930" y="73237"/>
                    <a:pt x="1203960" y="68580"/>
                  </a:cubicBezTo>
                  <a:cubicBezTo>
                    <a:pt x="1149150" y="50310"/>
                    <a:pt x="1217597" y="72476"/>
                    <a:pt x="1150620" y="53340"/>
                  </a:cubicBezTo>
                  <a:cubicBezTo>
                    <a:pt x="1142897" y="51133"/>
                    <a:pt x="1135683" y="47040"/>
                    <a:pt x="1127760" y="45720"/>
                  </a:cubicBezTo>
                  <a:cubicBezTo>
                    <a:pt x="1105072" y="41939"/>
                    <a:pt x="1082040" y="40640"/>
                    <a:pt x="1059180" y="38100"/>
                  </a:cubicBezTo>
                  <a:cubicBezTo>
                    <a:pt x="993140" y="40640"/>
                    <a:pt x="926992" y="41173"/>
                    <a:pt x="861060" y="45720"/>
                  </a:cubicBezTo>
                  <a:cubicBezTo>
                    <a:pt x="853047" y="46273"/>
                    <a:pt x="845992" y="51392"/>
                    <a:pt x="838200" y="53340"/>
                  </a:cubicBezTo>
                  <a:cubicBezTo>
                    <a:pt x="825635" y="56481"/>
                    <a:pt x="812800" y="58420"/>
                    <a:pt x="800100" y="60960"/>
                  </a:cubicBezTo>
                  <a:cubicBezTo>
                    <a:pt x="723900" y="58420"/>
                    <a:pt x="647115" y="63097"/>
                    <a:pt x="571500" y="53340"/>
                  </a:cubicBezTo>
                  <a:cubicBezTo>
                    <a:pt x="563534" y="52312"/>
                    <a:pt x="569560" y="36160"/>
                    <a:pt x="563880" y="30480"/>
                  </a:cubicBezTo>
                  <a:cubicBezTo>
                    <a:pt x="560288" y="26888"/>
                    <a:pt x="544830" y="40640"/>
                    <a:pt x="533400" y="38100"/>
                  </a:cubicBezTo>
                  <a:close/>
                </a:path>
              </a:pathLst>
            </a:custGeom>
            <a:noFill/>
            <a:ln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7" name="TextBox 206">
            <a:extLst>
              <a:ext uri="{FF2B5EF4-FFF2-40B4-BE49-F238E27FC236}">
                <a16:creationId xmlns:a16="http://schemas.microsoft.com/office/drawing/2014/main" id="{961F2F1B-F365-4CAE-A4DE-C4E21FE11065}"/>
              </a:ext>
            </a:extLst>
          </p:cNvPr>
          <p:cNvSpPr txBox="1"/>
          <p:nvPr/>
        </p:nvSpPr>
        <p:spPr>
          <a:xfrm>
            <a:off x="5907272" y="3221805"/>
            <a:ext cx="30636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4. n</a:t>
            </a:r>
            <a:r>
              <a:rPr lang="ko-KR" altLang="en-US" sz="1100" b="1" dirty="0"/>
              <a:t>의 </a:t>
            </a:r>
            <a:r>
              <a:rPr lang="en-US" altLang="ko-KR" sz="1100" b="1" dirty="0"/>
              <a:t>parent(44)</a:t>
            </a:r>
            <a:r>
              <a:rPr lang="ko-KR" altLang="en-US" sz="1100" b="1" dirty="0"/>
              <a:t>의 자식을 </a:t>
            </a:r>
            <a:r>
              <a:rPr lang="en-US" altLang="ko-KR" sz="1100" b="1" dirty="0"/>
              <a:t>swap</a:t>
            </a:r>
            <a:r>
              <a:rPr lang="ko-KR" altLang="en-US" sz="1100" b="1" dirty="0"/>
              <a:t>으로</a:t>
            </a:r>
            <a:endParaRPr lang="en-US" altLang="ko-KR" sz="1100" b="1" dirty="0"/>
          </a:p>
          <a:p>
            <a:r>
              <a:rPr lang="en-US" altLang="ko-KR" sz="1100" b="1" dirty="0"/>
              <a:t>    n</a:t>
            </a:r>
            <a:r>
              <a:rPr lang="ko-KR" altLang="en-US" sz="1100" b="1" dirty="0"/>
              <a:t>의 </a:t>
            </a:r>
            <a:r>
              <a:rPr lang="en-US" altLang="ko-KR" sz="1100" b="1" dirty="0"/>
              <a:t>child(10, 32)</a:t>
            </a:r>
            <a:r>
              <a:rPr lang="ko-KR" altLang="en-US" sz="1100" b="1" dirty="0"/>
              <a:t>의 부모를 </a:t>
            </a:r>
            <a:r>
              <a:rPr lang="en-US" altLang="ko-KR" sz="1100" b="1" dirty="0"/>
              <a:t>swap</a:t>
            </a:r>
            <a:r>
              <a:rPr lang="ko-KR" altLang="en-US" sz="1100" b="1" dirty="0"/>
              <a:t>으로 연결</a:t>
            </a:r>
          </a:p>
        </p:txBody>
      </p:sp>
      <p:grpSp>
        <p:nvGrpSpPr>
          <p:cNvPr id="253" name="그룹 252">
            <a:extLst>
              <a:ext uri="{FF2B5EF4-FFF2-40B4-BE49-F238E27FC236}">
                <a16:creationId xmlns:a16="http://schemas.microsoft.com/office/drawing/2014/main" id="{29D30D2D-6808-4B63-B2D5-C579BAF81EE6}"/>
              </a:ext>
            </a:extLst>
          </p:cNvPr>
          <p:cNvGrpSpPr/>
          <p:nvPr/>
        </p:nvGrpSpPr>
        <p:grpSpPr>
          <a:xfrm>
            <a:off x="342417" y="4156825"/>
            <a:ext cx="2622761" cy="1093557"/>
            <a:chOff x="3134630" y="4278453"/>
            <a:chExt cx="2622761" cy="1093557"/>
          </a:xfrm>
        </p:grpSpPr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FD4A30A3-4444-4285-8310-0F5F61A388BA}"/>
                </a:ext>
              </a:extLst>
            </p:cNvPr>
            <p:cNvSpPr/>
            <p:nvPr/>
          </p:nvSpPr>
          <p:spPr>
            <a:xfrm>
              <a:off x="4455792" y="4278453"/>
              <a:ext cx="218086" cy="2180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44</a:t>
              </a:r>
            </a:p>
          </p:txBody>
        </p: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7F751B1D-D6DA-4671-B365-3670534D354C}"/>
                </a:ext>
              </a:extLst>
            </p:cNvPr>
            <p:cNvSpPr/>
            <p:nvPr/>
          </p:nvSpPr>
          <p:spPr>
            <a:xfrm>
              <a:off x="3472074" y="4282117"/>
              <a:ext cx="218086" cy="218086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7AE20E6F-2AF9-4921-876A-C826FC2A2D21}"/>
                </a:ext>
              </a:extLst>
            </p:cNvPr>
            <p:cNvSpPr/>
            <p:nvPr/>
          </p:nvSpPr>
          <p:spPr>
            <a:xfrm>
              <a:off x="5190054" y="4496539"/>
              <a:ext cx="218086" cy="2180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78</a:t>
              </a:r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DF3F5179-C59C-4CA1-91D7-C2A62FFD2F28}"/>
                </a:ext>
              </a:extLst>
            </p:cNvPr>
            <p:cNvSpPr/>
            <p:nvPr/>
          </p:nvSpPr>
          <p:spPr>
            <a:xfrm>
              <a:off x="5539305" y="4714626"/>
              <a:ext cx="218086" cy="2180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88</a:t>
              </a:r>
            </a:p>
          </p:txBody>
        </p: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CCD0ADAC-B619-4DC0-BC59-FBCE98FD4E0D}"/>
                </a:ext>
              </a:extLst>
            </p:cNvPr>
            <p:cNvSpPr/>
            <p:nvPr/>
          </p:nvSpPr>
          <p:spPr>
            <a:xfrm>
              <a:off x="4839808" y="4714626"/>
              <a:ext cx="218086" cy="2180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50</a:t>
              </a:r>
            </a:p>
          </p:txBody>
        </p: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516FCF16-21CE-4DD4-A74C-AC3BBF779188}"/>
                </a:ext>
              </a:extLst>
            </p:cNvPr>
            <p:cNvSpPr/>
            <p:nvPr/>
          </p:nvSpPr>
          <p:spPr>
            <a:xfrm>
              <a:off x="5060989" y="4932711"/>
              <a:ext cx="218086" cy="2180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62</a:t>
              </a:r>
            </a:p>
          </p:txBody>
        </p: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AD1371F0-F35A-40DC-A0E7-3F1A888DF2EA}"/>
                </a:ext>
              </a:extLst>
            </p:cNvPr>
            <p:cNvSpPr/>
            <p:nvPr/>
          </p:nvSpPr>
          <p:spPr>
            <a:xfrm>
              <a:off x="4623437" y="4932711"/>
              <a:ext cx="218086" cy="2180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48</a:t>
              </a:r>
            </a:p>
          </p:txBody>
        </p:sp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898B405A-4558-4BE9-927E-A6A52739F8E4}"/>
                </a:ext>
              </a:extLst>
            </p:cNvPr>
            <p:cNvSpPr/>
            <p:nvPr/>
          </p:nvSpPr>
          <p:spPr>
            <a:xfrm>
              <a:off x="3351987" y="4715839"/>
              <a:ext cx="218086" cy="2180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D54743F0-5ED1-41AC-9AAF-1CB8D1B1F064}"/>
                </a:ext>
              </a:extLst>
            </p:cNvPr>
            <p:cNvSpPr/>
            <p:nvPr/>
          </p:nvSpPr>
          <p:spPr>
            <a:xfrm>
              <a:off x="4091090" y="4714626"/>
              <a:ext cx="218086" cy="2180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32</a:t>
              </a:r>
            </a:p>
          </p:txBody>
        </p: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34CAFE0C-ACB7-491E-AB6E-420C4BAEB83D}"/>
                </a:ext>
              </a:extLst>
            </p:cNvPr>
            <p:cNvSpPr/>
            <p:nvPr/>
          </p:nvSpPr>
          <p:spPr>
            <a:xfrm>
              <a:off x="3569376" y="4932711"/>
              <a:ext cx="218086" cy="2180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FA00D5E8-8E46-4C13-9CD4-6B2565EE863A}"/>
                </a:ext>
              </a:extLst>
            </p:cNvPr>
            <p:cNvSpPr/>
            <p:nvPr/>
          </p:nvSpPr>
          <p:spPr>
            <a:xfrm>
              <a:off x="3873700" y="4932710"/>
              <a:ext cx="218086" cy="218086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73879BB8-3841-4840-8189-E97AE1BEB521}"/>
                </a:ext>
              </a:extLst>
            </p:cNvPr>
            <p:cNvSpPr/>
            <p:nvPr/>
          </p:nvSpPr>
          <p:spPr>
            <a:xfrm>
              <a:off x="3134630" y="4935837"/>
              <a:ext cx="218086" cy="2180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A72D3E05-224E-42FA-B50E-341A9D188391}"/>
                </a:ext>
              </a:extLst>
            </p:cNvPr>
            <p:cNvSpPr/>
            <p:nvPr/>
          </p:nvSpPr>
          <p:spPr>
            <a:xfrm>
              <a:off x="4307466" y="4932709"/>
              <a:ext cx="218086" cy="2180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36</a:t>
              </a:r>
            </a:p>
          </p:txBody>
        </p: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50227DD8-E0CC-4F75-B4C3-87183C8E1BEE}"/>
                </a:ext>
              </a:extLst>
            </p:cNvPr>
            <p:cNvSpPr/>
            <p:nvPr/>
          </p:nvSpPr>
          <p:spPr>
            <a:xfrm>
              <a:off x="3429274" y="5153924"/>
              <a:ext cx="218086" cy="2180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23787D34-65A5-4684-A56E-9216AE02A26D}"/>
                </a:ext>
              </a:extLst>
            </p:cNvPr>
            <p:cNvSpPr/>
            <p:nvPr/>
          </p:nvSpPr>
          <p:spPr>
            <a:xfrm>
              <a:off x="3723959" y="4494521"/>
              <a:ext cx="218086" cy="218086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7CD0BACF-1ACF-449D-A3A7-0889D21FB12F}"/>
                </a:ext>
              </a:extLst>
            </p:cNvPr>
            <p:cNvSpPr/>
            <p:nvPr/>
          </p:nvSpPr>
          <p:spPr>
            <a:xfrm>
              <a:off x="3725970" y="5148347"/>
              <a:ext cx="218086" cy="2180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16</a:t>
              </a:r>
            </a:p>
          </p:txBody>
        </p:sp>
        <p:cxnSp>
          <p:nvCxnSpPr>
            <p:cNvPr id="227" name="직선 연결선 226">
              <a:extLst>
                <a:ext uri="{FF2B5EF4-FFF2-40B4-BE49-F238E27FC236}">
                  <a16:creationId xmlns:a16="http://schemas.microsoft.com/office/drawing/2014/main" id="{AD512119-C86D-4C59-A299-FCE11644E9D2}"/>
                </a:ext>
              </a:extLst>
            </p:cNvPr>
            <p:cNvCxnSpPr>
              <a:cxnSpLocks/>
              <a:stCxn id="210" idx="6"/>
              <a:endCxn id="212" idx="1"/>
            </p:cNvCxnSpPr>
            <p:nvPr/>
          </p:nvCxnSpPr>
          <p:spPr>
            <a:xfrm>
              <a:off x="4673878" y="4387497"/>
              <a:ext cx="548114" cy="1409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직선 연결선 229">
              <a:extLst>
                <a:ext uri="{FF2B5EF4-FFF2-40B4-BE49-F238E27FC236}">
                  <a16:creationId xmlns:a16="http://schemas.microsoft.com/office/drawing/2014/main" id="{BA88DBCF-4B2A-4C16-820E-2AA456D67200}"/>
                </a:ext>
              </a:extLst>
            </p:cNvPr>
            <p:cNvCxnSpPr>
              <a:stCxn id="212" idx="2"/>
              <a:endCxn id="214" idx="0"/>
            </p:cNvCxnSpPr>
            <p:nvPr/>
          </p:nvCxnSpPr>
          <p:spPr>
            <a:xfrm flipH="1">
              <a:off x="4948852" y="4605583"/>
              <a:ext cx="241203" cy="1090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직선 연결선 230">
              <a:extLst>
                <a:ext uri="{FF2B5EF4-FFF2-40B4-BE49-F238E27FC236}">
                  <a16:creationId xmlns:a16="http://schemas.microsoft.com/office/drawing/2014/main" id="{B250FD8C-0472-4097-9C32-22578B466CCB}"/>
                </a:ext>
              </a:extLst>
            </p:cNvPr>
            <p:cNvCxnSpPr>
              <a:stCxn id="212" idx="6"/>
              <a:endCxn id="213" idx="0"/>
            </p:cNvCxnSpPr>
            <p:nvPr/>
          </p:nvCxnSpPr>
          <p:spPr>
            <a:xfrm>
              <a:off x="5408141" y="4605583"/>
              <a:ext cx="240207" cy="1090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직선 연결선 231">
              <a:extLst>
                <a:ext uri="{FF2B5EF4-FFF2-40B4-BE49-F238E27FC236}">
                  <a16:creationId xmlns:a16="http://schemas.microsoft.com/office/drawing/2014/main" id="{77CED803-E001-404C-8F7A-6D59855B12EB}"/>
                </a:ext>
              </a:extLst>
            </p:cNvPr>
            <p:cNvCxnSpPr>
              <a:cxnSpLocks/>
              <a:stCxn id="217" idx="2"/>
              <a:endCxn id="221" idx="0"/>
            </p:cNvCxnSpPr>
            <p:nvPr/>
          </p:nvCxnSpPr>
          <p:spPr>
            <a:xfrm flipH="1">
              <a:off x="3243673" y="4824883"/>
              <a:ext cx="108313" cy="1109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직선 연결선 232">
              <a:extLst>
                <a:ext uri="{FF2B5EF4-FFF2-40B4-BE49-F238E27FC236}">
                  <a16:creationId xmlns:a16="http://schemas.microsoft.com/office/drawing/2014/main" id="{F7DCBDA4-AC7D-4D57-9651-6CF6879A7810}"/>
                </a:ext>
              </a:extLst>
            </p:cNvPr>
            <p:cNvCxnSpPr>
              <a:stCxn id="217" idx="6"/>
              <a:endCxn id="219" idx="0"/>
            </p:cNvCxnSpPr>
            <p:nvPr/>
          </p:nvCxnSpPr>
          <p:spPr>
            <a:xfrm>
              <a:off x="3570073" y="4824883"/>
              <a:ext cx="108347" cy="1078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직선 연결선 233">
              <a:extLst>
                <a:ext uri="{FF2B5EF4-FFF2-40B4-BE49-F238E27FC236}">
                  <a16:creationId xmlns:a16="http://schemas.microsoft.com/office/drawing/2014/main" id="{00157266-D2DA-44D6-AA41-B609607F31FE}"/>
                </a:ext>
              </a:extLst>
            </p:cNvPr>
            <p:cNvCxnSpPr>
              <a:stCxn id="218" idx="2"/>
              <a:endCxn id="220" idx="0"/>
            </p:cNvCxnSpPr>
            <p:nvPr/>
          </p:nvCxnSpPr>
          <p:spPr>
            <a:xfrm flipH="1">
              <a:off x="3982744" y="4823669"/>
              <a:ext cx="108346" cy="1090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직선 연결선 234">
              <a:extLst>
                <a:ext uri="{FF2B5EF4-FFF2-40B4-BE49-F238E27FC236}">
                  <a16:creationId xmlns:a16="http://schemas.microsoft.com/office/drawing/2014/main" id="{D6E5511B-3F02-447F-BF24-104AF4A3FE25}"/>
                </a:ext>
              </a:extLst>
            </p:cNvPr>
            <p:cNvCxnSpPr>
              <a:stCxn id="218" idx="6"/>
              <a:endCxn id="222" idx="0"/>
            </p:cNvCxnSpPr>
            <p:nvPr/>
          </p:nvCxnSpPr>
          <p:spPr>
            <a:xfrm>
              <a:off x="4309176" y="4823669"/>
              <a:ext cx="107334" cy="1090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직선 연결선 235">
              <a:extLst>
                <a:ext uri="{FF2B5EF4-FFF2-40B4-BE49-F238E27FC236}">
                  <a16:creationId xmlns:a16="http://schemas.microsoft.com/office/drawing/2014/main" id="{2EFEE17C-F4F9-4FA6-B7C7-960BA50191FC}"/>
                </a:ext>
              </a:extLst>
            </p:cNvPr>
            <p:cNvCxnSpPr>
              <a:stCxn id="214" idx="2"/>
              <a:endCxn id="216" idx="0"/>
            </p:cNvCxnSpPr>
            <p:nvPr/>
          </p:nvCxnSpPr>
          <p:spPr>
            <a:xfrm flipH="1">
              <a:off x="4732480" y="4823669"/>
              <a:ext cx="107328" cy="1090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직선 연결선 236">
              <a:extLst>
                <a:ext uri="{FF2B5EF4-FFF2-40B4-BE49-F238E27FC236}">
                  <a16:creationId xmlns:a16="http://schemas.microsoft.com/office/drawing/2014/main" id="{8582AD6B-7C95-48EC-AD09-C5A97FBF7E3E}"/>
                </a:ext>
              </a:extLst>
            </p:cNvPr>
            <p:cNvCxnSpPr>
              <a:stCxn id="214" idx="6"/>
              <a:endCxn id="215" idx="0"/>
            </p:cNvCxnSpPr>
            <p:nvPr/>
          </p:nvCxnSpPr>
          <p:spPr>
            <a:xfrm>
              <a:off x="5057894" y="4823669"/>
              <a:ext cx="112139" cy="1090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직선 연결선 237">
              <a:extLst>
                <a:ext uri="{FF2B5EF4-FFF2-40B4-BE49-F238E27FC236}">
                  <a16:creationId xmlns:a16="http://schemas.microsoft.com/office/drawing/2014/main" id="{D5DB6E7C-0689-4768-9F0B-2F167A3FFBEA}"/>
                </a:ext>
              </a:extLst>
            </p:cNvPr>
            <p:cNvCxnSpPr>
              <a:cxnSpLocks/>
              <a:stCxn id="219" idx="3"/>
              <a:endCxn id="223" idx="0"/>
            </p:cNvCxnSpPr>
            <p:nvPr/>
          </p:nvCxnSpPr>
          <p:spPr>
            <a:xfrm flipH="1">
              <a:off x="3538317" y="5118859"/>
              <a:ext cx="62997" cy="350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직선 연결선 238">
              <a:extLst>
                <a:ext uri="{FF2B5EF4-FFF2-40B4-BE49-F238E27FC236}">
                  <a16:creationId xmlns:a16="http://schemas.microsoft.com/office/drawing/2014/main" id="{C0F60C52-4E1D-4A8B-8D9B-4D404F5D1F92}"/>
                </a:ext>
              </a:extLst>
            </p:cNvPr>
            <p:cNvCxnSpPr>
              <a:stCxn id="219" idx="5"/>
              <a:endCxn id="225" idx="0"/>
            </p:cNvCxnSpPr>
            <p:nvPr/>
          </p:nvCxnSpPr>
          <p:spPr>
            <a:xfrm>
              <a:off x="3755524" y="5118859"/>
              <a:ext cx="79489" cy="294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직선 화살표 연결선 239">
              <a:extLst>
                <a:ext uri="{FF2B5EF4-FFF2-40B4-BE49-F238E27FC236}">
                  <a16:creationId xmlns:a16="http://schemas.microsoft.com/office/drawing/2014/main" id="{46D052A3-0751-4F17-8F54-01D4134A4082}"/>
                </a:ext>
              </a:extLst>
            </p:cNvPr>
            <p:cNvCxnSpPr>
              <a:cxnSpLocks/>
              <a:stCxn id="210" idx="2"/>
              <a:endCxn id="224" idx="7"/>
            </p:cNvCxnSpPr>
            <p:nvPr/>
          </p:nvCxnSpPr>
          <p:spPr>
            <a:xfrm flipH="1">
              <a:off x="3910107" y="4387496"/>
              <a:ext cx="545685" cy="138963"/>
            </a:xfrm>
            <a:prstGeom prst="straightConnector1">
              <a:avLst/>
            </a:prstGeom>
            <a:ln w="635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직선 화살표 연결선 240">
              <a:extLst>
                <a:ext uri="{FF2B5EF4-FFF2-40B4-BE49-F238E27FC236}">
                  <a16:creationId xmlns:a16="http://schemas.microsoft.com/office/drawing/2014/main" id="{E12EC21F-832E-4092-98D0-1704EBC48AAC}"/>
                </a:ext>
              </a:extLst>
            </p:cNvPr>
            <p:cNvCxnSpPr>
              <a:cxnSpLocks/>
              <a:stCxn id="217" idx="0"/>
              <a:endCxn id="224" idx="2"/>
            </p:cNvCxnSpPr>
            <p:nvPr/>
          </p:nvCxnSpPr>
          <p:spPr>
            <a:xfrm flipV="1">
              <a:off x="3461030" y="4603564"/>
              <a:ext cx="262929" cy="112275"/>
            </a:xfrm>
            <a:prstGeom prst="straightConnector1">
              <a:avLst/>
            </a:prstGeom>
            <a:ln w="635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직선 화살표 연결선 241">
              <a:extLst>
                <a:ext uri="{FF2B5EF4-FFF2-40B4-BE49-F238E27FC236}">
                  <a16:creationId xmlns:a16="http://schemas.microsoft.com/office/drawing/2014/main" id="{D44EB99C-1738-4291-89F0-F32B99DC4812}"/>
                </a:ext>
              </a:extLst>
            </p:cNvPr>
            <p:cNvCxnSpPr>
              <a:cxnSpLocks/>
              <a:stCxn id="218" idx="0"/>
              <a:endCxn id="224" idx="6"/>
            </p:cNvCxnSpPr>
            <p:nvPr/>
          </p:nvCxnSpPr>
          <p:spPr>
            <a:xfrm flipH="1" flipV="1">
              <a:off x="3942045" y="4603564"/>
              <a:ext cx="258088" cy="111062"/>
            </a:xfrm>
            <a:prstGeom prst="straightConnector1">
              <a:avLst/>
            </a:prstGeom>
            <a:ln w="635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4" name="TextBox 253">
            <a:extLst>
              <a:ext uri="{FF2B5EF4-FFF2-40B4-BE49-F238E27FC236}">
                <a16:creationId xmlns:a16="http://schemas.microsoft.com/office/drawing/2014/main" id="{41457332-58C9-4823-BD95-1EEB4F8A1439}"/>
              </a:ext>
            </a:extLst>
          </p:cNvPr>
          <p:cNvSpPr txBox="1"/>
          <p:nvPr/>
        </p:nvSpPr>
        <p:spPr>
          <a:xfrm>
            <a:off x="383148" y="5302166"/>
            <a:ext cx="2601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5. n</a:t>
            </a:r>
            <a:r>
              <a:rPr lang="ko-KR" altLang="en-US" sz="1100" b="1" dirty="0"/>
              <a:t>의 </a:t>
            </a:r>
            <a:r>
              <a:rPr lang="en-US" altLang="ko-KR" sz="1100" b="1" dirty="0"/>
              <a:t>child, parent</a:t>
            </a:r>
            <a:r>
              <a:rPr lang="ko-KR" altLang="en-US" sz="1100" b="1" dirty="0"/>
              <a:t>의 연결을 다 끊음</a:t>
            </a:r>
          </a:p>
        </p:txBody>
      </p:sp>
      <p:cxnSp>
        <p:nvCxnSpPr>
          <p:cNvPr id="256" name="직선 연결선 255">
            <a:extLst>
              <a:ext uri="{FF2B5EF4-FFF2-40B4-BE49-F238E27FC236}">
                <a16:creationId xmlns:a16="http://schemas.microsoft.com/office/drawing/2014/main" id="{B27A12EF-5692-4AB8-9D97-11D766094D77}"/>
              </a:ext>
            </a:extLst>
          </p:cNvPr>
          <p:cNvCxnSpPr/>
          <p:nvPr/>
        </p:nvCxnSpPr>
        <p:spPr>
          <a:xfrm flipV="1">
            <a:off x="3030862" y="2059193"/>
            <a:ext cx="0" cy="39377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연결선 257">
            <a:extLst>
              <a:ext uri="{FF2B5EF4-FFF2-40B4-BE49-F238E27FC236}">
                <a16:creationId xmlns:a16="http://schemas.microsoft.com/office/drawing/2014/main" id="{60A7BC1A-983D-4802-B2DD-120D43050C80}"/>
              </a:ext>
            </a:extLst>
          </p:cNvPr>
          <p:cNvCxnSpPr/>
          <p:nvPr/>
        </p:nvCxnSpPr>
        <p:spPr>
          <a:xfrm>
            <a:off x="195338" y="3939540"/>
            <a:ext cx="877559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4" name="그룹 293">
            <a:extLst>
              <a:ext uri="{FF2B5EF4-FFF2-40B4-BE49-F238E27FC236}">
                <a16:creationId xmlns:a16="http://schemas.microsoft.com/office/drawing/2014/main" id="{F5D68674-2D39-4DFD-BA4B-1157385E8C4B}"/>
              </a:ext>
            </a:extLst>
          </p:cNvPr>
          <p:cNvGrpSpPr/>
          <p:nvPr/>
        </p:nvGrpSpPr>
        <p:grpSpPr>
          <a:xfrm>
            <a:off x="3636887" y="4392170"/>
            <a:ext cx="1348753" cy="807720"/>
            <a:chOff x="4991338" y="4314386"/>
            <a:chExt cx="1348753" cy="807720"/>
          </a:xfrm>
        </p:grpSpPr>
        <p:sp>
          <p:nvSpPr>
            <p:cNvPr id="260" name="타원 259">
              <a:extLst>
                <a:ext uri="{FF2B5EF4-FFF2-40B4-BE49-F238E27FC236}">
                  <a16:creationId xmlns:a16="http://schemas.microsoft.com/office/drawing/2014/main" id="{088D40A2-4F50-400A-9466-EA9880C21DDB}"/>
                </a:ext>
              </a:extLst>
            </p:cNvPr>
            <p:cNvSpPr/>
            <p:nvPr/>
          </p:nvSpPr>
          <p:spPr>
            <a:xfrm>
              <a:off x="6122005" y="4389368"/>
              <a:ext cx="218086" cy="2180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44</a:t>
              </a:r>
            </a:p>
          </p:txBody>
        </p:sp>
        <p:sp>
          <p:nvSpPr>
            <p:cNvPr id="261" name="타원 260">
              <a:extLst>
                <a:ext uri="{FF2B5EF4-FFF2-40B4-BE49-F238E27FC236}">
                  <a16:creationId xmlns:a16="http://schemas.microsoft.com/office/drawing/2014/main" id="{F02874CD-8ECB-4976-88AF-D641DB38736B}"/>
                </a:ext>
              </a:extLst>
            </p:cNvPr>
            <p:cNvSpPr/>
            <p:nvPr/>
          </p:nvSpPr>
          <p:spPr>
            <a:xfrm>
              <a:off x="5379254" y="4727076"/>
              <a:ext cx="218086" cy="218086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267" name="타원 266">
              <a:extLst>
                <a:ext uri="{FF2B5EF4-FFF2-40B4-BE49-F238E27FC236}">
                  <a16:creationId xmlns:a16="http://schemas.microsoft.com/office/drawing/2014/main" id="{79E22619-389D-4146-BD72-8718AA822F2D}"/>
                </a:ext>
              </a:extLst>
            </p:cNvPr>
            <p:cNvSpPr/>
            <p:nvPr/>
          </p:nvSpPr>
          <p:spPr>
            <a:xfrm>
              <a:off x="5018200" y="4826754"/>
              <a:ext cx="218086" cy="2180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68" name="타원 267">
              <a:extLst>
                <a:ext uri="{FF2B5EF4-FFF2-40B4-BE49-F238E27FC236}">
                  <a16:creationId xmlns:a16="http://schemas.microsoft.com/office/drawing/2014/main" id="{63E881A7-1370-4471-9D02-06B3F89CF119}"/>
                </a:ext>
              </a:extLst>
            </p:cNvPr>
            <p:cNvSpPr/>
            <p:nvPr/>
          </p:nvSpPr>
          <p:spPr>
            <a:xfrm>
              <a:off x="5757303" y="4825541"/>
              <a:ext cx="218086" cy="2180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32</a:t>
              </a:r>
            </a:p>
          </p:txBody>
        </p:sp>
        <p:sp>
          <p:nvSpPr>
            <p:cNvPr id="274" name="타원 273">
              <a:extLst>
                <a:ext uri="{FF2B5EF4-FFF2-40B4-BE49-F238E27FC236}">
                  <a16:creationId xmlns:a16="http://schemas.microsoft.com/office/drawing/2014/main" id="{E2E0E5AC-6217-4BA1-BD38-ED0919472DF7}"/>
                </a:ext>
              </a:extLst>
            </p:cNvPr>
            <p:cNvSpPr/>
            <p:nvPr/>
          </p:nvSpPr>
          <p:spPr>
            <a:xfrm>
              <a:off x="5192918" y="4415917"/>
              <a:ext cx="218086" cy="218086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17</a:t>
              </a:r>
            </a:p>
          </p:txBody>
        </p:sp>
        <p:cxnSp>
          <p:nvCxnSpPr>
            <p:cNvPr id="276" name="직선 연결선 275">
              <a:extLst>
                <a:ext uri="{FF2B5EF4-FFF2-40B4-BE49-F238E27FC236}">
                  <a16:creationId xmlns:a16="http://schemas.microsoft.com/office/drawing/2014/main" id="{EDAE4353-F811-4062-8D2D-3F1E74736EA5}"/>
                </a:ext>
              </a:extLst>
            </p:cNvPr>
            <p:cNvCxnSpPr>
              <a:cxnSpLocks/>
              <a:stCxn id="260" idx="2"/>
              <a:endCxn id="261" idx="7"/>
            </p:cNvCxnSpPr>
            <p:nvPr/>
          </p:nvCxnSpPr>
          <p:spPr>
            <a:xfrm flipH="1">
              <a:off x="5565402" y="4498411"/>
              <a:ext cx="556603" cy="26060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직선 연결선 277">
              <a:extLst>
                <a:ext uri="{FF2B5EF4-FFF2-40B4-BE49-F238E27FC236}">
                  <a16:creationId xmlns:a16="http://schemas.microsoft.com/office/drawing/2014/main" id="{F176B300-9154-412E-9005-E05080B6598E}"/>
                </a:ext>
              </a:extLst>
            </p:cNvPr>
            <p:cNvCxnSpPr>
              <a:stCxn id="261" idx="2"/>
              <a:endCxn id="267" idx="0"/>
            </p:cNvCxnSpPr>
            <p:nvPr/>
          </p:nvCxnSpPr>
          <p:spPr>
            <a:xfrm flipH="1" flipV="1">
              <a:off x="5127243" y="4826754"/>
              <a:ext cx="252011" cy="9365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직선 연결선 278">
              <a:extLst>
                <a:ext uri="{FF2B5EF4-FFF2-40B4-BE49-F238E27FC236}">
                  <a16:creationId xmlns:a16="http://schemas.microsoft.com/office/drawing/2014/main" id="{9C2E68D7-D01B-4A55-94DC-A0F0DF37E96E}"/>
                </a:ext>
              </a:extLst>
            </p:cNvPr>
            <p:cNvCxnSpPr>
              <a:stCxn id="261" idx="6"/>
              <a:endCxn id="268" idx="0"/>
            </p:cNvCxnSpPr>
            <p:nvPr/>
          </p:nvCxnSpPr>
          <p:spPr>
            <a:xfrm flipV="1">
              <a:off x="5597340" y="4825541"/>
              <a:ext cx="269006" cy="1057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직선 화살표 연결선 289">
              <a:extLst>
                <a:ext uri="{FF2B5EF4-FFF2-40B4-BE49-F238E27FC236}">
                  <a16:creationId xmlns:a16="http://schemas.microsoft.com/office/drawing/2014/main" id="{74960AE1-0155-425D-9A57-21FFEA86052E}"/>
                </a:ext>
              </a:extLst>
            </p:cNvPr>
            <p:cNvCxnSpPr>
              <a:cxnSpLocks/>
              <a:stCxn id="260" idx="2"/>
              <a:endCxn id="274" idx="6"/>
            </p:cNvCxnSpPr>
            <p:nvPr/>
          </p:nvCxnSpPr>
          <p:spPr>
            <a:xfrm flipH="1">
              <a:off x="5411004" y="4498411"/>
              <a:ext cx="711001" cy="26549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직선 화살표 연결선 290">
              <a:extLst>
                <a:ext uri="{FF2B5EF4-FFF2-40B4-BE49-F238E27FC236}">
                  <a16:creationId xmlns:a16="http://schemas.microsoft.com/office/drawing/2014/main" id="{F70897EF-CDD1-461A-9140-96D41929F804}"/>
                </a:ext>
              </a:extLst>
            </p:cNvPr>
            <p:cNvCxnSpPr>
              <a:stCxn id="267" idx="0"/>
              <a:endCxn id="274" idx="3"/>
            </p:cNvCxnSpPr>
            <p:nvPr/>
          </p:nvCxnSpPr>
          <p:spPr>
            <a:xfrm flipV="1">
              <a:off x="5127243" y="4602065"/>
              <a:ext cx="97613" cy="224689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직선 화살표 연결선 291">
              <a:extLst>
                <a:ext uri="{FF2B5EF4-FFF2-40B4-BE49-F238E27FC236}">
                  <a16:creationId xmlns:a16="http://schemas.microsoft.com/office/drawing/2014/main" id="{AB752EA0-1DCB-4D47-B10D-F84346211FF3}"/>
                </a:ext>
              </a:extLst>
            </p:cNvPr>
            <p:cNvCxnSpPr>
              <a:stCxn id="268" idx="0"/>
              <a:endCxn id="274" idx="5"/>
            </p:cNvCxnSpPr>
            <p:nvPr/>
          </p:nvCxnSpPr>
          <p:spPr>
            <a:xfrm flipH="1" flipV="1">
              <a:off x="5379066" y="4602065"/>
              <a:ext cx="487280" cy="223476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자유형: 도형 292">
              <a:extLst>
                <a:ext uri="{FF2B5EF4-FFF2-40B4-BE49-F238E27FC236}">
                  <a16:creationId xmlns:a16="http://schemas.microsoft.com/office/drawing/2014/main" id="{C0FC1AB2-0272-4A4E-A43A-2171D3161E09}"/>
                </a:ext>
              </a:extLst>
            </p:cNvPr>
            <p:cNvSpPr/>
            <p:nvPr/>
          </p:nvSpPr>
          <p:spPr>
            <a:xfrm>
              <a:off x="4991338" y="4314386"/>
              <a:ext cx="1288869" cy="807720"/>
            </a:xfrm>
            <a:custGeom>
              <a:avLst/>
              <a:gdLst>
                <a:gd name="connsiteX0" fmla="*/ 533400 w 1288869"/>
                <a:gd name="connsiteY0" fmla="*/ 38100 h 807720"/>
                <a:gd name="connsiteX1" fmla="*/ 495300 w 1288869"/>
                <a:gd name="connsiteY1" fmla="*/ 15240 h 807720"/>
                <a:gd name="connsiteX2" fmla="*/ 449580 w 1288869"/>
                <a:gd name="connsiteY2" fmla="*/ 0 h 807720"/>
                <a:gd name="connsiteX3" fmla="*/ 342900 w 1288869"/>
                <a:gd name="connsiteY3" fmla="*/ 15240 h 807720"/>
                <a:gd name="connsiteX4" fmla="*/ 320040 w 1288869"/>
                <a:gd name="connsiteY4" fmla="*/ 22860 h 807720"/>
                <a:gd name="connsiteX5" fmla="*/ 266700 w 1288869"/>
                <a:gd name="connsiteY5" fmla="*/ 38100 h 807720"/>
                <a:gd name="connsiteX6" fmla="*/ 243840 w 1288869"/>
                <a:gd name="connsiteY6" fmla="*/ 53340 h 807720"/>
                <a:gd name="connsiteX7" fmla="*/ 220980 w 1288869"/>
                <a:gd name="connsiteY7" fmla="*/ 60960 h 807720"/>
                <a:gd name="connsiteX8" fmla="*/ 198120 w 1288869"/>
                <a:gd name="connsiteY8" fmla="*/ 76200 h 807720"/>
                <a:gd name="connsiteX9" fmla="*/ 152400 w 1288869"/>
                <a:gd name="connsiteY9" fmla="*/ 99060 h 807720"/>
                <a:gd name="connsiteX10" fmla="*/ 99060 w 1288869"/>
                <a:gd name="connsiteY10" fmla="*/ 160020 h 807720"/>
                <a:gd name="connsiteX11" fmla="*/ 91440 w 1288869"/>
                <a:gd name="connsiteY11" fmla="*/ 182880 h 807720"/>
                <a:gd name="connsiteX12" fmla="*/ 45720 w 1288869"/>
                <a:gd name="connsiteY12" fmla="*/ 259080 h 807720"/>
                <a:gd name="connsiteX13" fmla="*/ 30480 w 1288869"/>
                <a:gd name="connsiteY13" fmla="*/ 304800 h 807720"/>
                <a:gd name="connsiteX14" fmla="*/ 22860 w 1288869"/>
                <a:gd name="connsiteY14" fmla="*/ 327660 h 807720"/>
                <a:gd name="connsiteX15" fmla="*/ 15240 w 1288869"/>
                <a:gd name="connsiteY15" fmla="*/ 350520 h 807720"/>
                <a:gd name="connsiteX16" fmla="*/ 7620 w 1288869"/>
                <a:gd name="connsiteY16" fmla="*/ 373380 h 807720"/>
                <a:gd name="connsiteX17" fmla="*/ 0 w 1288869"/>
                <a:gd name="connsiteY17" fmla="*/ 419100 h 807720"/>
                <a:gd name="connsiteX18" fmla="*/ 7620 w 1288869"/>
                <a:gd name="connsiteY18" fmla="*/ 541020 h 807720"/>
                <a:gd name="connsiteX19" fmla="*/ 22860 w 1288869"/>
                <a:gd name="connsiteY19" fmla="*/ 586740 h 807720"/>
                <a:gd name="connsiteX20" fmla="*/ 45720 w 1288869"/>
                <a:gd name="connsiteY20" fmla="*/ 601980 h 807720"/>
                <a:gd name="connsiteX21" fmla="*/ 83820 w 1288869"/>
                <a:gd name="connsiteY21" fmla="*/ 647700 h 807720"/>
                <a:gd name="connsiteX22" fmla="*/ 99060 w 1288869"/>
                <a:gd name="connsiteY22" fmla="*/ 670560 h 807720"/>
                <a:gd name="connsiteX23" fmla="*/ 121920 w 1288869"/>
                <a:gd name="connsiteY23" fmla="*/ 678180 h 807720"/>
                <a:gd name="connsiteX24" fmla="*/ 167640 w 1288869"/>
                <a:gd name="connsiteY24" fmla="*/ 708660 h 807720"/>
                <a:gd name="connsiteX25" fmla="*/ 190500 w 1288869"/>
                <a:gd name="connsiteY25" fmla="*/ 723900 h 807720"/>
                <a:gd name="connsiteX26" fmla="*/ 213360 w 1288869"/>
                <a:gd name="connsiteY26" fmla="*/ 731520 h 807720"/>
                <a:gd name="connsiteX27" fmla="*/ 243840 w 1288869"/>
                <a:gd name="connsiteY27" fmla="*/ 746760 h 807720"/>
                <a:gd name="connsiteX28" fmla="*/ 289560 w 1288869"/>
                <a:gd name="connsiteY28" fmla="*/ 777240 h 807720"/>
                <a:gd name="connsiteX29" fmla="*/ 335280 w 1288869"/>
                <a:gd name="connsiteY29" fmla="*/ 792480 h 807720"/>
                <a:gd name="connsiteX30" fmla="*/ 426720 w 1288869"/>
                <a:gd name="connsiteY30" fmla="*/ 807720 h 807720"/>
                <a:gd name="connsiteX31" fmla="*/ 670560 w 1288869"/>
                <a:gd name="connsiteY31" fmla="*/ 800100 h 807720"/>
                <a:gd name="connsiteX32" fmla="*/ 777240 w 1288869"/>
                <a:gd name="connsiteY32" fmla="*/ 777240 h 807720"/>
                <a:gd name="connsiteX33" fmla="*/ 822960 w 1288869"/>
                <a:gd name="connsiteY33" fmla="*/ 762000 h 807720"/>
                <a:gd name="connsiteX34" fmla="*/ 868680 w 1288869"/>
                <a:gd name="connsiteY34" fmla="*/ 754380 h 807720"/>
                <a:gd name="connsiteX35" fmla="*/ 891540 w 1288869"/>
                <a:gd name="connsiteY35" fmla="*/ 746760 h 807720"/>
                <a:gd name="connsiteX36" fmla="*/ 922020 w 1288869"/>
                <a:gd name="connsiteY36" fmla="*/ 739140 h 807720"/>
                <a:gd name="connsiteX37" fmla="*/ 990600 w 1288869"/>
                <a:gd name="connsiteY37" fmla="*/ 701040 h 807720"/>
                <a:gd name="connsiteX38" fmla="*/ 1036320 w 1288869"/>
                <a:gd name="connsiteY38" fmla="*/ 670560 h 807720"/>
                <a:gd name="connsiteX39" fmla="*/ 1059180 w 1288869"/>
                <a:gd name="connsiteY39" fmla="*/ 655320 h 807720"/>
                <a:gd name="connsiteX40" fmla="*/ 1089660 w 1288869"/>
                <a:gd name="connsiteY40" fmla="*/ 632460 h 807720"/>
                <a:gd name="connsiteX41" fmla="*/ 1135380 w 1288869"/>
                <a:gd name="connsiteY41" fmla="*/ 601980 h 807720"/>
                <a:gd name="connsiteX42" fmla="*/ 1165860 w 1288869"/>
                <a:gd name="connsiteY42" fmla="*/ 571500 h 807720"/>
                <a:gd name="connsiteX43" fmla="*/ 1173480 w 1288869"/>
                <a:gd name="connsiteY43" fmla="*/ 548640 h 807720"/>
                <a:gd name="connsiteX44" fmla="*/ 1188720 w 1288869"/>
                <a:gd name="connsiteY44" fmla="*/ 525780 h 807720"/>
                <a:gd name="connsiteX45" fmla="*/ 1196340 w 1288869"/>
                <a:gd name="connsiteY45" fmla="*/ 502920 h 807720"/>
                <a:gd name="connsiteX46" fmla="*/ 1211580 w 1288869"/>
                <a:gd name="connsiteY46" fmla="*/ 480060 h 807720"/>
                <a:gd name="connsiteX47" fmla="*/ 1234440 w 1288869"/>
                <a:gd name="connsiteY47" fmla="*/ 426720 h 807720"/>
                <a:gd name="connsiteX48" fmla="*/ 1264920 w 1288869"/>
                <a:gd name="connsiteY48" fmla="*/ 350520 h 807720"/>
                <a:gd name="connsiteX49" fmla="*/ 1272540 w 1288869"/>
                <a:gd name="connsiteY49" fmla="*/ 327660 h 807720"/>
                <a:gd name="connsiteX50" fmla="*/ 1280160 w 1288869"/>
                <a:gd name="connsiteY50" fmla="*/ 304800 h 807720"/>
                <a:gd name="connsiteX51" fmla="*/ 1280160 w 1288869"/>
                <a:gd name="connsiteY51" fmla="*/ 121920 h 807720"/>
                <a:gd name="connsiteX52" fmla="*/ 1272540 w 1288869"/>
                <a:gd name="connsiteY52" fmla="*/ 99060 h 807720"/>
                <a:gd name="connsiteX53" fmla="*/ 1203960 w 1288869"/>
                <a:gd name="connsiteY53" fmla="*/ 68580 h 807720"/>
                <a:gd name="connsiteX54" fmla="*/ 1150620 w 1288869"/>
                <a:gd name="connsiteY54" fmla="*/ 53340 h 807720"/>
                <a:gd name="connsiteX55" fmla="*/ 1127760 w 1288869"/>
                <a:gd name="connsiteY55" fmla="*/ 45720 h 807720"/>
                <a:gd name="connsiteX56" fmla="*/ 1059180 w 1288869"/>
                <a:gd name="connsiteY56" fmla="*/ 38100 h 807720"/>
                <a:gd name="connsiteX57" fmla="*/ 861060 w 1288869"/>
                <a:gd name="connsiteY57" fmla="*/ 45720 h 807720"/>
                <a:gd name="connsiteX58" fmla="*/ 838200 w 1288869"/>
                <a:gd name="connsiteY58" fmla="*/ 53340 h 807720"/>
                <a:gd name="connsiteX59" fmla="*/ 800100 w 1288869"/>
                <a:gd name="connsiteY59" fmla="*/ 60960 h 807720"/>
                <a:gd name="connsiteX60" fmla="*/ 571500 w 1288869"/>
                <a:gd name="connsiteY60" fmla="*/ 53340 h 807720"/>
                <a:gd name="connsiteX61" fmla="*/ 563880 w 1288869"/>
                <a:gd name="connsiteY61" fmla="*/ 30480 h 807720"/>
                <a:gd name="connsiteX62" fmla="*/ 533400 w 1288869"/>
                <a:gd name="connsiteY62" fmla="*/ 38100 h 807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1288869" h="807720">
                  <a:moveTo>
                    <a:pt x="533400" y="38100"/>
                  </a:moveTo>
                  <a:cubicBezTo>
                    <a:pt x="521970" y="35560"/>
                    <a:pt x="508783" y="21369"/>
                    <a:pt x="495300" y="15240"/>
                  </a:cubicBezTo>
                  <a:cubicBezTo>
                    <a:pt x="480676" y="8593"/>
                    <a:pt x="449580" y="0"/>
                    <a:pt x="449580" y="0"/>
                  </a:cubicBezTo>
                  <a:cubicBezTo>
                    <a:pt x="406905" y="4742"/>
                    <a:pt x="381719" y="5535"/>
                    <a:pt x="342900" y="15240"/>
                  </a:cubicBezTo>
                  <a:cubicBezTo>
                    <a:pt x="335108" y="17188"/>
                    <a:pt x="327763" y="20653"/>
                    <a:pt x="320040" y="22860"/>
                  </a:cubicBezTo>
                  <a:cubicBezTo>
                    <a:pt x="308647" y="26115"/>
                    <a:pt x="278880" y="32010"/>
                    <a:pt x="266700" y="38100"/>
                  </a:cubicBezTo>
                  <a:cubicBezTo>
                    <a:pt x="258509" y="42196"/>
                    <a:pt x="252031" y="49244"/>
                    <a:pt x="243840" y="53340"/>
                  </a:cubicBezTo>
                  <a:cubicBezTo>
                    <a:pt x="236656" y="56932"/>
                    <a:pt x="228164" y="57368"/>
                    <a:pt x="220980" y="60960"/>
                  </a:cubicBezTo>
                  <a:cubicBezTo>
                    <a:pt x="212789" y="65056"/>
                    <a:pt x="206311" y="72104"/>
                    <a:pt x="198120" y="76200"/>
                  </a:cubicBezTo>
                  <a:cubicBezTo>
                    <a:pt x="135024" y="107748"/>
                    <a:pt x="217914" y="55384"/>
                    <a:pt x="152400" y="99060"/>
                  </a:cubicBezTo>
                  <a:cubicBezTo>
                    <a:pt x="116840" y="152400"/>
                    <a:pt x="137160" y="134620"/>
                    <a:pt x="99060" y="160020"/>
                  </a:cubicBezTo>
                  <a:cubicBezTo>
                    <a:pt x="96520" y="167640"/>
                    <a:pt x="95341" y="175859"/>
                    <a:pt x="91440" y="182880"/>
                  </a:cubicBezTo>
                  <a:cubicBezTo>
                    <a:pt x="65883" y="228883"/>
                    <a:pt x="62191" y="217903"/>
                    <a:pt x="45720" y="259080"/>
                  </a:cubicBezTo>
                  <a:cubicBezTo>
                    <a:pt x="39754" y="273995"/>
                    <a:pt x="35560" y="289560"/>
                    <a:pt x="30480" y="304800"/>
                  </a:cubicBezTo>
                  <a:lnTo>
                    <a:pt x="22860" y="327660"/>
                  </a:lnTo>
                  <a:lnTo>
                    <a:pt x="15240" y="350520"/>
                  </a:lnTo>
                  <a:cubicBezTo>
                    <a:pt x="12700" y="358140"/>
                    <a:pt x="8940" y="365457"/>
                    <a:pt x="7620" y="373380"/>
                  </a:cubicBezTo>
                  <a:lnTo>
                    <a:pt x="0" y="419100"/>
                  </a:lnTo>
                  <a:cubicBezTo>
                    <a:pt x="2540" y="459740"/>
                    <a:pt x="2118" y="500674"/>
                    <a:pt x="7620" y="541020"/>
                  </a:cubicBezTo>
                  <a:cubicBezTo>
                    <a:pt x="9791" y="556937"/>
                    <a:pt x="9494" y="577829"/>
                    <a:pt x="22860" y="586740"/>
                  </a:cubicBezTo>
                  <a:lnTo>
                    <a:pt x="45720" y="601980"/>
                  </a:lnTo>
                  <a:cubicBezTo>
                    <a:pt x="83558" y="658737"/>
                    <a:pt x="34927" y="589028"/>
                    <a:pt x="83820" y="647700"/>
                  </a:cubicBezTo>
                  <a:cubicBezTo>
                    <a:pt x="89683" y="654735"/>
                    <a:pt x="91909" y="664839"/>
                    <a:pt x="99060" y="670560"/>
                  </a:cubicBezTo>
                  <a:cubicBezTo>
                    <a:pt x="105332" y="675578"/>
                    <a:pt x="114899" y="674279"/>
                    <a:pt x="121920" y="678180"/>
                  </a:cubicBezTo>
                  <a:cubicBezTo>
                    <a:pt x="137931" y="687075"/>
                    <a:pt x="152400" y="698500"/>
                    <a:pt x="167640" y="708660"/>
                  </a:cubicBezTo>
                  <a:cubicBezTo>
                    <a:pt x="175260" y="713740"/>
                    <a:pt x="181812" y="721004"/>
                    <a:pt x="190500" y="723900"/>
                  </a:cubicBezTo>
                  <a:cubicBezTo>
                    <a:pt x="198120" y="726440"/>
                    <a:pt x="205977" y="728356"/>
                    <a:pt x="213360" y="731520"/>
                  </a:cubicBezTo>
                  <a:cubicBezTo>
                    <a:pt x="223801" y="735995"/>
                    <a:pt x="234100" y="740916"/>
                    <a:pt x="243840" y="746760"/>
                  </a:cubicBezTo>
                  <a:cubicBezTo>
                    <a:pt x="259546" y="756184"/>
                    <a:pt x="272184" y="771448"/>
                    <a:pt x="289560" y="777240"/>
                  </a:cubicBezTo>
                  <a:cubicBezTo>
                    <a:pt x="304800" y="782320"/>
                    <a:pt x="319377" y="790208"/>
                    <a:pt x="335280" y="792480"/>
                  </a:cubicBezTo>
                  <a:cubicBezTo>
                    <a:pt x="401441" y="801932"/>
                    <a:pt x="371008" y="796578"/>
                    <a:pt x="426720" y="807720"/>
                  </a:cubicBezTo>
                  <a:cubicBezTo>
                    <a:pt x="508000" y="805180"/>
                    <a:pt x="589353" y="804374"/>
                    <a:pt x="670560" y="800100"/>
                  </a:cubicBezTo>
                  <a:cubicBezTo>
                    <a:pt x="693341" y="798901"/>
                    <a:pt x="760397" y="782854"/>
                    <a:pt x="777240" y="777240"/>
                  </a:cubicBezTo>
                  <a:cubicBezTo>
                    <a:pt x="792480" y="772160"/>
                    <a:pt x="807114" y="764641"/>
                    <a:pt x="822960" y="762000"/>
                  </a:cubicBezTo>
                  <a:cubicBezTo>
                    <a:pt x="838200" y="759460"/>
                    <a:pt x="853598" y="757732"/>
                    <a:pt x="868680" y="754380"/>
                  </a:cubicBezTo>
                  <a:cubicBezTo>
                    <a:pt x="876521" y="752638"/>
                    <a:pt x="883817" y="748967"/>
                    <a:pt x="891540" y="746760"/>
                  </a:cubicBezTo>
                  <a:cubicBezTo>
                    <a:pt x="901610" y="743883"/>
                    <a:pt x="911950" y="742017"/>
                    <a:pt x="922020" y="739140"/>
                  </a:cubicBezTo>
                  <a:cubicBezTo>
                    <a:pt x="957227" y="729081"/>
                    <a:pt x="949666" y="728329"/>
                    <a:pt x="990600" y="701040"/>
                  </a:cubicBezTo>
                  <a:lnTo>
                    <a:pt x="1036320" y="670560"/>
                  </a:lnTo>
                  <a:cubicBezTo>
                    <a:pt x="1043940" y="665480"/>
                    <a:pt x="1051854" y="660815"/>
                    <a:pt x="1059180" y="655320"/>
                  </a:cubicBezTo>
                  <a:cubicBezTo>
                    <a:pt x="1069340" y="647700"/>
                    <a:pt x="1079256" y="639743"/>
                    <a:pt x="1089660" y="632460"/>
                  </a:cubicBezTo>
                  <a:cubicBezTo>
                    <a:pt x="1104665" y="621956"/>
                    <a:pt x="1135380" y="601980"/>
                    <a:pt x="1135380" y="601980"/>
                  </a:cubicBezTo>
                  <a:cubicBezTo>
                    <a:pt x="1155700" y="541020"/>
                    <a:pt x="1125220" y="612140"/>
                    <a:pt x="1165860" y="571500"/>
                  </a:cubicBezTo>
                  <a:cubicBezTo>
                    <a:pt x="1171540" y="565820"/>
                    <a:pt x="1169888" y="555824"/>
                    <a:pt x="1173480" y="548640"/>
                  </a:cubicBezTo>
                  <a:cubicBezTo>
                    <a:pt x="1177576" y="540449"/>
                    <a:pt x="1184624" y="533971"/>
                    <a:pt x="1188720" y="525780"/>
                  </a:cubicBezTo>
                  <a:cubicBezTo>
                    <a:pt x="1192312" y="518596"/>
                    <a:pt x="1192748" y="510104"/>
                    <a:pt x="1196340" y="502920"/>
                  </a:cubicBezTo>
                  <a:cubicBezTo>
                    <a:pt x="1200436" y="494729"/>
                    <a:pt x="1207036" y="488011"/>
                    <a:pt x="1211580" y="480060"/>
                  </a:cubicBezTo>
                  <a:cubicBezTo>
                    <a:pt x="1240463" y="429515"/>
                    <a:pt x="1216121" y="469464"/>
                    <a:pt x="1234440" y="426720"/>
                  </a:cubicBezTo>
                  <a:cubicBezTo>
                    <a:pt x="1268076" y="348235"/>
                    <a:pt x="1230232" y="454585"/>
                    <a:pt x="1264920" y="350520"/>
                  </a:cubicBezTo>
                  <a:lnTo>
                    <a:pt x="1272540" y="327660"/>
                  </a:lnTo>
                  <a:lnTo>
                    <a:pt x="1280160" y="304800"/>
                  </a:lnTo>
                  <a:cubicBezTo>
                    <a:pt x="1291169" y="216731"/>
                    <a:pt x="1292362" y="237840"/>
                    <a:pt x="1280160" y="121920"/>
                  </a:cubicBezTo>
                  <a:cubicBezTo>
                    <a:pt x="1279319" y="113932"/>
                    <a:pt x="1277558" y="105332"/>
                    <a:pt x="1272540" y="99060"/>
                  </a:cubicBezTo>
                  <a:cubicBezTo>
                    <a:pt x="1259367" y="82593"/>
                    <a:pt x="1217930" y="73237"/>
                    <a:pt x="1203960" y="68580"/>
                  </a:cubicBezTo>
                  <a:cubicBezTo>
                    <a:pt x="1149150" y="50310"/>
                    <a:pt x="1217597" y="72476"/>
                    <a:pt x="1150620" y="53340"/>
                  </a:cubicBezTo>
                  <a:cubicBezTo>
                    <a:pt x="1142897" y="51133"/>
                    <a:pt x="1135683" y="47040"/>
                    <a:pt x="1127760" y="45720"/>
                  </a:cubicBezTo>
                  <a:cubicBezTo>
                    <a:pt x="1105072" y="41939"/>
                    <a:pt x="1082040" y="40640"/>
                    <a:pt x="1059180" y="38100"/>
                  </a:cubicBezTo>
                  <a:cubicBezTo>
                    <a:pt x="993140" y="40640"/>
                    <a:pt x="926992" y="41173"/>
                    <a:pt x="861060" y="45720"/>
                  </a:cubicBezTo>
                  <a:cubicBezTo>
                    <a:pt x="853047" y="46273"/>
                    <a:pt x="845992" y="51392"/>
                    <a:pt x="838200" y="53340"/>
                  </a:cubicBezTo>
                  <a:cubicBezTo>
                    <a:pt x="825635" y="56481"/>
                    <a:pt x="812800" y="58420"/>
                    <a:pt x="800100" y="60960"/>
                  </a:cubicBezTo>
                  <a:cubicBezTo>
                    <a:pt x="723900" y="58420"/>
                    <a:pt x="647115" y="63097"/>
                    <a:pt x="571500" y="53340"/>
                  </a:cubicBezTo>
                  <a:cubicBezTo>
                    <a:pt x="563534" y="52312"/>
                    <a:pt x="569560" y="36160"/>
                    <a:pt x="563880" y="30480"/>
                  </a:cubicBezTo>
                  <a:cubicBezTo>
                    <a:pt x="560288" y="26888"/>
                    <a:pt x="544830" y="40640"/>
                    <a:pt x="533400" y="38100"/>
                  </a:cubicBezTo>
                  <a:close/>
                </a:path>
              </a:pathLst>
            </a:custGeom>
            <a:noFill/>
            <a:ln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5" name="TextBox 294">
            <a:extLst>
              <a:ext uri="{FF2B5EF4-FFF2-40B4-BE49-F238E27FC236}">
                <a16:creationId xmlns:a16="http://schemas.microsoft.com/office/drawing/2014/main" id="{1DFB2D66-2D31-4267-89FF-23C7A9214B30}"/>
              </a:ext>
            </a:extLst>
          </p:cNvPr>
          <p:cNvSpPr txBox="1"/>
          <p:nvPr/>
        </p:nvSpPr>
        <p:spPr>
          <a:xfrm>
            <a:off x="5057894" y="4511711"/>
            <a:ext cx="3522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44(parent)</a:t>
            </a:r>
            <a:r>
              <a:rPr lang="ko-KR" altLang="en-US" sz="1200" b="1" dirty="0">
                <a:solidFill>
                  <a:srgbClr val="FF0000"/>
                </a:solidFill>
              </a:rPr>
              <a:t>에서 </a:t>
            </a:r>
            <a:r>
              <a:rPr lang="en-US" altLang="ko-KR" sz="1200" b="1" dirty="0">
                <a:solidFill>
                  <a:srgbClr val="FF0000"/>
                </a:solidFill>
              </a:rPr>
              <a:t>17(child)</a:t>
            </a:r>
            <a:r>
              <a:rPr lang="ko-KR" altLang="en-US" sz="1200" b="1" dirty="0">
                <a:solidFill>
                  <a:srgbClr val="FF0000"/>
                </a:solidFill>
              </a:rPr>
              <a:t>의 연결을 재 설정할 시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rgbClr val="FF0000"/>
                </a:solidFill>
              </a:rPr>
              <a:t>17(child)</a:t>
            </a:r>
            <a:r>
              <a:rPr lang="ko-KR" altLang="en-US" sz="1200" b="1" dirty="0">
                <a:solidFill>
                  <a:srgbClr val="FF0000"/>
                </a:solidFill>
              </a:rPr>
              <a:t>이 </a:t>
            </a:r>
            <a:r>
              <a:rPr lang="en-US" altLang="ko-KR" sz="1200" b="1" dirty="0">
                <a:solidFill>
                  <a:srgbClr val="FF0000"/>
                </a:solidFill>
              </a:rPr>
              <a:t>left</a:t>
            </a:r>
            <a:r>
              <a:rPr lang="ko-KR" altLang="en-US" sz="1200" b="1" dirty="0">
                <a:solidFill>
                  <a:srgbClr val="FF0000"/>
                </a:solidFill>
              </a:rPr>
              <a:t>인지 </a:t>
            </a:r>
            <a:r>
              <a:rPr lang="en-US" altLang="ko-KR" sz="1200" b="1" dirty="0">
                <a:solidFill>
                  <a:srgbClr val="FF0000"/>
                </a:solidFill>
              </a:rPr>
              <a:t>right</a:t>
            </a:r>
            <a:r>
              <a:rPr lang="ko-KR" altLang="en-US" sz="1200" b="1" dirty="0">
                <a:solidFill>
                  <a:srgbClr val="FF0000"/>
                </a:solidFill>
              </a:rPr>
              <a:t>인지를 확인해야 함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22A3C7BE-AB0B-46A8-AF7E-8535ACEA5370}"/>
              </a:ext>
            </a:extLst>
          </p:cNvPr>
          <p:cNvSpPr txBox="1"/>
          <p:nvPr/>
        </p:nvSpPr>
        <p:spPr>
          <a:xfrm>
            <a:off x="3100358" y="3989503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※ </a:t>
            </a:r>
            <a:r>
              <a:rPr lang="ko-KR" altLang="en-US" b="1" dirty="0"/>
              <a:t>주의 사항</a:t>
            </a:r>
          </a:p>
        </p:txBody>
      </p:sp>
      <p:grpSp>
        <p:nvGrpSpPr>
          <p:cNvPr id="297" name="그룹 296">
            <a:extLst>
              <a:ext uri="{FF2B5EF4-FFF2-40B4-BE49-F238E27FC236}">
                <a16:creationId xmlns:a16="http://schemas.microsoft.com/office/drawing/2014/main" id="{F69F7122-8A39-4353-9955-4D0ABD64CA98}"/>
              </a:ext>
            </a:extLst>
          </p:cNvPr>
          <p:cNvGrpSpPr/>
          <p:nvPr/>
        </p:nvGrpSpPr>
        <p:grpSpPr>
          <a:xfrm>
            <a:off x="3625572" y="5413498"/>
            <a:ext cx="1348753" cy="807720"/>
            <a:chOff x="4991338" y="4314386"/>
            <a:chExt cx="1348753" cy="807720"/>
          </a:xfrm>
        </p:grpSpPr>
        <p:sp>
          <p:nvSpPr>
            <p:cNvPr id="298" name="타원 297">
              <a:extLst>
                <a:ext uri="{FF2B5EF4-FFF2-40B4-BE49-F238E27FC236}">
                  <a16:creationId xmlns:a16="http://schemas.microsoft.com/office/drawing/2014/main" id="{70514FC5-CF6F-4206-A526-EF438696275D}"/>
                </a:ext>
              </a:extLst>
            </p:cNvPr>
            <p:cNvSpPr/>
            <p:nvPr/>
          </p:nvSpPr>
          <p:spPr>
            <a:xfrm>
              <a:off x="6122005" y="4389368"/>
              <a:ext cx="218086" cy="2180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44</a:t>
              </a:r>
            </a:p>
          </p:txBody>
        </p:sp>
        <p:sp>
          <p:nvSpPr>
            <p:cNvPr id="299" name="타원 298">
              <a:extLst>
                <a:ext uri="{FF2B5EF4-FFF2-40B4-BE49-F238E27FC236}">
                  <a16:creationId xmlns:a16="http://schemas.microsoft.com/office/drawing/2014/main" id="{DB07A8A4-BD7F-496F-A005-14845C8A1B18}"/>
                </a:ext>
              </a:extLst>
            </p:cNvPr>
            <p:cNvSpPr/>
            <p:nvPr/>
          </p:nvSpPr>
          <p:spPr>
            <a:xfrm>
              <a:off x="5379254" y="4727076"/>
              <a:ext cx="218086" cy="218086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300" name="타원 299">
              <a:extLst>
                <a:ext uri="{FF2B5EF4-FFF2-40B4-BE49-F238E27FC236}">
                  <a16:creationId xmlns:a16="http://schemas.microsoft.com/office/drawing/2014/main" id="{63F032FF-F723-4186-A33B-C4B92AE1F603}"/>
                </a:ext>
              </a:extLst>
            </p:cNvPr>
            <p:cNvSpPr/>
            <p:nvPr/>
          </p:nvSpPr>
          <p:spPr>
            <a:xfrm>
              <a:off x="5018200" y="4826754"/>
              <a:ext cx="218086" cy="218086"/>
            </a:xfrm>
            <a:prstGeom prst="ellipse">
              <a:avLst/>
            </a:prstGeom>
            <a:noFill/>
            <a:ln>
              <a:solidFill>
                <a:schemeClr val="accent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301" name="타원 300">
              <a:extLst>
                <a:ext uri="{FF2B5EF4-FFF2-40B4-BE49-F238E27FC236}">
                  <a16:creationId xmlns:a16="http://schemas.microsoft.com/office/drawing/2014/main" id="{B5F56133-2E08-41C0-A04D-2964060AC645}"/>
                </a:ext>
              </a:extLst>
            </p:cNvPr>
            <p:cNvSpPr/>
            <p:nvPr/>
          </p:nvSpPr>
          <p:spPr>
            <a:xfrm>
              <a:off x="5757303" y="4825541"/>
              <a:ext cx="218086" cy="2180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32</a:t>
              </a:r>
            </a:p>
          </p:txBody>
        </p:sp>
        <p:sp>
          <p:nvSpPr>
            <p:cNvPr id="302" name="타원 301">
              <a:extLst>
                <a:ext uri="{FF2B5EF4-FFF2-40B4-BE49-F238E27FC236}">
                  <a16:creationId xmlns:a16="http://schemas.microsoft.com/office/drawing/2014/main" id="{AC27D2B1-176B-46E8-B826-419EAE97B72D}"/>
                </a:ext>
              </a:extLst>
            </p:cNvPr>
            <p:cNvSpPr/>
            <p:nvPr/>
          </p:nvSpPr>
          <p:spPr>
            <a:xfrm>
              <a:off x="5192918" y="4415917"/>
              <a:ext cx="218086" cy="218086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spc="-50" dirty="0">
                  <a:solidFill>
                    <a:schemeClr val="tx1"/>
                  </a:solidFill>
                </a:rPr>
                <a:t>17</a:t>
              </a:r>
            </a:p>
          </p:txBody>
        </p:sp>
        <p:cxnSp>
          <p:nvCxnSpPr>
            <p:cNvPr id="303" name="직선 연결선 302">
              <a:extLst>
                <a:ext uri="{FF2B5EF4-FFF2-40B4-BE49-F238E27FC236}">
                  <a16:creationId xmlns:a16="http://schemas.microsoft.com/office/drawing/2014/main" id="{8B903606-22CD-4CCB-94FD-2038EB3D6E64}"/>
                </a:ext>
              </a:extLst>
            </p:cNvPr>
            <p:cNvCxnSpPr>
              <a:cxnSpLocks/>
              <a:stCxn id="298" idx="2"/>
              <a:endCxn id="299" idx="7"/>
            </p:cNvCxnSpPr>
            <p:nvPr/>
          </p:nvCxnSpPr>
          <p:spPr>
            <a:xfrm flipH="1">
              <a:off x="5565402" y="4498411"/>
              <a:ext cx="556603" cy="26060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>
              <a:extLst>
                <a:ext uri="{FF2B5EF4-FFF2-40B4-BE49-F238E27FC236}">
                  <a16:creationId xmlns:a16="http://schemas.microsoft.com/office/drawing/2014/main" id="{7C74C091-BC71-444C-8803-3EAF0D83B56F}"/>
                </a:ext>
              </a:extLst>
            </p:cNvPr>
            <p:cNvCxnSpPr>
              <a:stCxn id="299" idx="2"/>
              <a:endCxn id="300" idx="0"/>
            </p:cNvCxnSpPr>
            <p:nvPr/>
          </p:nvCxnSpPr>
          <p:spPr>
            <a:xfrm flipH="1" flipV="1">
              <a:off x="5127243" y="4826754"/>
              <a:ext cx="252011" cy="9365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직선 연결선 304">
              <a:extLst>
                <a:ext uri="{FF2B5EF4-FFF2-40B4-BE49-F238E27FC236}">
                  <a16:creationId xmlns:a16="http://schemas.microsoft.com/office/drawing/2014/main" id="{3A91A2B6-80AD-4C35-B4BC-BEA16318D30F}"/>
                </a:ext>
              </a:extLst>
            </p:cNvPr>
            <p:cNvCxnSpPr>
              <a:stCxn id="299" idx="6"/>
              <a:endCxn id="301" idx="0"/>
            </p:cNvCxnSpPr>
            <p:nvPr/>
          </p:nvCxnSpPr>
          <p:spPr>
            <a:xfrm flipV="1">
              <a:off x="5597340" y="4825541"/>
              <a:ext cx="269006" cy="1057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직선 화살표 연결선 305">
              <a:extLst>
                <a:ext uri="{FF2B5EF4-FFF2-40B4-BE49-F238E27FC236}">
                  <a16:creationId xmlns:a16="http://schemas.microsoft.com/office/drawing/2014/main" id="{D854EBBE-907C-4E15-B295-373361ABD6E6}"/>
                </a:ext>
              </a:extLst>
            </p:cNvPr>
            <p:cNvCxnSpPr>
              <a:cxnSpLocks/>
              <a:stCxn id="298" idx="2"/>
              <a:endCxn id="302" idx="6"/>
            </p:cNvCxnSpPr>
            <p:nvPr/>
          </p:nvCxnSpPr>
          <p:spPr>
            <a:xfrm flipH="1">
              <a:off x="5411004" y="4498411"/>
              <a:ext cx="711001" cy="26549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직선 화살표 연결선 306">
              <a:extLst>
                <a:ext uri="{FF2B5EF4-FFF2-40B4-BE49-F238E27FC236}">
                  <a16:creationId xmlns:a16="http://schemas.microsoft.com/office/drawing/2014/main" id="{08665C76-5CAE-40AC-A74F-B8948EE2E937}"/>
                </a:ext>
              </a:extLst>
            </p:cNvPr>
            <p:cNvCxnSpPr>
              <a:stCxn id="300" idx="0"/>
              <a:endCxn id="302" idx="3"/>
            </p:cNvCxnSpPr>
            <p:nvPr/>
          </p:nvCxnSpPr>
          <p:spPr>
            <a:xfrm flipV="1">
              <a:off x="5127243" y="4602065"/>
              <a:ext cx="97613" cy="224689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직선 화살표 연결선 307">
              <a:extLst>
                <a:ext uri="{FF2B5EF4-FFF2-40B4-BE49-F238E27FC236}">
                  <a16:creationId xmlns:a16="http://schemas.microsoft.com/office/drawing/2014/main" id="{D7D114AB-E429-4D82-8BCC-EB641BC66C1D}"/>
                </a:ext>
              </a:extLst>
            </p:cNvPr>
            <p:cNvCxnSpPr>
              <a:stCxn id="301" idx="0"/>
              <a:endCxn id="302" idx="5"/>
            </p:cNvCxnSpPr>
            <p:nvPr/>
          </p:nvCxnSpPr>
          <p:spPr>
            <a:xfrm flipH="1" flipV="1">
              <a:off x="5379066" y="4602065"/>
              <a:ext cx="487280" cy="223476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자유형: 도형 308">
              <a:extLst>
                <a:ext uri="{FF2B5EF4-FFF2-40B4-BE49-F238E27FC236}">
                  <a16:creationId xmlns:a16="http://schemas.microsoft.com/office/drawing/2014/main" id="{9CD4E98B-E5C6-4C08-BE64-16E896A04C40}"/>
                </a:ext>
              </a:extLst>
            </p:cNvPr>
            <p:cNvSpPr/>
            <p:nvPr/>
          </p:nvSpPr>
          <p:spPr>
            <a:xfrm>
              <a:off x="4991338" y="4314386"/>
              <a:ext cx="1288869" cy="807720"/>
            </a:xfrm>
            <a:custGeom>
              <a:avLst/>
              <a:gdLst>
                <a:gd name="connsiteX0" fmla="*/ 533400 w 1288869"/>
                <a:gd name="connsiteY0" fmla="*/ 38100 h 807720"/>
                <a:gd name="connsiteX1" fmla="*/ 495300 w 1288869"/>
                <a:gd name="connsiteY1" fmla="*/ 15240 h 807720"/>
                <a:gd name="connsiteX2" fmla="*/ 449580 w 1288869"/>
                <a:gd name="connsiteY2" fmla="*/ 0 h 807720"/>
                <a:gd name="connsiteX3" fmla="*/ 342900 w 1288869"/>
                <a:gd name="connsiteY3" fmla="*/ 15240 h 807720"/>
                <a:gd name="connsiteX4" fmla="*/ 320040 w 1288869"/>
                <a:gd name="connsiteY4" fmla="*/ 22860 h 807720"/>
                <a:gd name="connsiteX5" fmla="*/ 266700 w 1288869"/>
                <a:gd name="connsiteY5" fmla="*/ 38100 h 807720"/>
                <a:gd name="connsiteX6" fmla="*/ 243840 w 1288869"/>
                <a:gd name="connsiteY6" fmla="*/ 53340 h 807720"/>
                <a:gd name="connsiteX7" fmla="*/ 220980 w 1288869"/>
                <a:gd name="connsiteY7" fmla="*/ 60960 h 807720"/>
                <a:gd name="connsiteX8" fmla="*/ 198120 w 1288869"/>
                <a:gd name="connsiteY8" fmla="*/ 76200 h 807720"/>
                <a:gd name="connsiteX9" fmla="*/ 152400 w 1288869"/>
                <a:gd name="connsiteY9" fmla="*/ 99060 h 807720"/>
                <a:gd name="connsiteX10" fmla="*/ 99060 w 1288869"/>
                <a:gd name="connsiteY10" fmla="*/ 160020 h 807720"/>
                <a:gd name="connsiteX11" fmla="*/ 91440 w 1288869"/>
                <a:gd name="connsiteY11" fmla="*/ 182880 h 807720"/>
                <a:gd name="connsiteX12" fmla="*/ 45720 w 1288869"/>
                <a:gd name="connsiteY12" fmla="*/ 259080 h 807720"/>
                <a:gd name="connsiteX13" fmla="*/ 30480 w 1288869"/>
                <a:gd name="connsiteY13" fmla="*/ 304800 h 807720"/>
                <a:gd name="connsiteX14" fmla="*/ 22860 w 1288869"/>
                <a:gd name="connsiteY14" fmla="*/ 327660 h 807720"/>
                <a:gd name="connsiteX15" fmla="*/ 15240 w 1288869"/>
                <a:gd name="connsiteY15" fmla="*/ 350520 h 807720"/>
                <a:gd name="connsiteX16" fmla="*/ 7620 w 1288869"/>
                <a:gd name="connsiteY16" fmla="*/ 373380 h 807720"/>
                <a:gd name="connsiteX17" fmla="*/ 0 w 1288869"/>
                <a:gd name="connsiteY17" fmla="*/ 419100 h 807720"/>
                <a:gd name="connsiteX18" fmla="*/ 7620 w 1288869"/>
                <a:gd name="connsiteY18" fmla="*/ 541020 h 807720"/>
                <a:gd name="connsiteX19" fmla="*/ 22860 w 1288869"/>
                <a:gd name="connsiteY19" fmla="*/ 586740 h 807720"/>
                <a:gd name="connsiteX20" fmla="*/ 45720 w 1288869"/>
                <a:gd name="connsiteY20" fmla="*/ 601980 h 807720"/>
                <a:gd name="connsiteX21" fmla="*/ 83820 w 1288869"/>
                <a:gd name="connsiteY21" fmla="*/ 647700 h 807720"/>
                <a:gd name="connsiteX22" fmla="*/ 99060 w 1288869"/>
                <a:gd name="connsiteY22" fmla="*/ 670560 h 807720"/>
                <a:gd name="connsiteX23" fmla="*/ 121920 w 1288869"/>
                <a:gd name="connsiteY23" fmla="*/ 678180 h 807720"/>
                <a:gd name="connsiteX24" fmla="*/ 167640 w 1288869"/>
                <a:gd name="connsiteY24" fmla="*/ 708660 h 807720"/>
                <a:gd name="connsiteX25" fmla="*/ 190500 w 1288869"/>
                <a:gd name="connsiteY25" fmla="*/ 723900 h 807720"/>
                <a:gd name="connsiteX26" fmla="*/ 213360 w 1288869"/>
                <a:gd name="connsiteY26" fmla="*/ 731520 h 807720"/>
                <a:gd name="connsiteX27" fmla="*/ 243840 w 1288869"/>
                <a:gd name="connsiteY27" fmla="*/ 746760 h 807720"/>
                <a:gd name="connsiteX28" fmla="*/ 289560 w 1288869"/>
                <a:gd name="connsiteY28" fmla="*/ 777240 h 807720"/>
                <a:gd name="connsiteX29" fmla="*/ 335280 w 1288869"/>
                <a:gd name="connsiteY29" fmla="*/ 792480 h 807720"/>
                <a:gd name="connsiteX30" fmla="*/ 426720 w 1288869"/>
                <a:gd name="connsiteY30" fmla="*/ 807720 h 807720"/>
                <a:gd name="connsiteX31" fmla="*/ 670560 w 1288869"/>
                <a:gd name="connsiteY31" fmla="*/ 800100 h 807720"/>
                <a:gd name="connsiteX32" fmla="*/ 777240 w 1288869"/>
                <a:gd name="connsiteY32" fmla="*/ 777240 h 807720"/>
                <a:gd name="connsiteX33" fmla="*/ 822960 w 1288869"/>
                <a:gd name="connsiteY33" fmla="*/ 762000 h 807720"/>
                <a:gd name="connsiteX34" fmla="*/ 868680 w 1288869"/>
                <a:gd name="connsiteY34" fmla="*/ 754380 h 807720"/>
                <a:gd name="connsiteX35" fmla="*/ 891540 w 1288869"/>
                <a:gd name="connsiteY35" fmla="*/ 746760 h 807720"/>
                <a:gd name="connsiteX36" fmla="*/ 922020 w 1288869"/>
                <a:gd name="connsiteY36" fmla="*/ 739140 h 807720"/>
                <a:gd name="connsiteX37" fmla="*/ 990600 w 1288869"/>
                <a:gd name="connsiteY37" fmla="*/ 701040 h 807720"/>
                <a:gd name="connsiteX38" fmla="*/ 1036320 w 1288869"/>
                <a:gd name="connsiteY38" fmla="*/ 670560 h 807720"/>
                <a:gd name="connsiteX39" fmla="*/ 1059180 w 1288869"/>
                <a:gd name="connsiteY39" fmla="*/ 655320 h 807720"/>
                <a:gd name="connsiteX40" fmla="*/ 1089660 w 1288869"/>
                <a:gd name="connsiteY40" fmla="*/ 632460 h 807720"/>
                <a:gd name="connsiteX41" fmla="*/ 1135380 w 1288869"/>
                <a:gd name="connsiteY41" fmla="*/ 601980 h 807720"/>
                <a:gd name="connsiteX42" fmla="*/ 1165860 w 1288869"/>
                <a:gd name="connsiteY42" fmla="*/ 571500 h 807720"/>
                <a:gd name="connsiteX43" fmla="*/ 1173480 w 1288869"/>
                <a:gd name="connsiteY43" fmla="*/ 548640 h 807720"/>
                <a:gd name="connsiteX44" fmla="*/ 1188720 w 1288869"/>
                <a:gd name="connsiteY44" fmla="*/ 525780 h 807720"/>
                <a:gd name="connsiteX45" fmla="*/ 1196340 w 1288869"/>
                <a:gd name="connsiteY45" fmla="*/ 502920 h 807720"/>
                <a:gd name="connsiteX46" fmla="*/ 1211580 w 1288869"/>
                <a:gd name="connsiteY46" fmla="*/ 480060 h 807720"/>
                <a:gd name="connsiteX47" fmla="*/ 1234440 w 1288869"/>
                <a:gd name="connsiteY47" fmla="*/ 426720 h 807720"/>
                <a:gd name="connsiteX48" fmla="*/ 1264920 w 1288869"/>
                <a:gd name="connsiteY48" fmla="*/ 350520 h 807720"/>
                <a:gd name="connsiteX49" fmla="*/ 1272540 w 1288869"/>
                <a:gd name="connsiteY49" fmla="*/ 327660 h 807720"/>
                <a:gd name="connsiteX50" fmla="*/ 1280160 w 1288869"/>
                <a:gd name="connsiteY50" fmla="*/ 304800 h 807720"/>
                <a:gd name="connsiteX51" fmla="*/ 1280160 w 1288869"/>
                <a:gd name="connsiteY51" fmla="*/ 121920 h 807720"/>
                <a:gd name="connsiteX52" fmla="*/ 1272540 w 1288869"/>
                <a:gd name="connsiteY52" fmla="*/ 99060 h 807720"/>
                <a:gd name="connsiteX53" fmla="*/ 1203960 w 1288869"/>
                <a:gd name="connsiteY53" fmla="*/ 68580 h 807720"/>
                <a:gd name="connsiteX54" fmla="*/ 1150620 w 1288869"/>
                <a:gd name="connsiteY54" fmla="*/ 53340 h 807720"/>
                <a:gd name="connsiteX55" fmla="*/ 1127760 w 1288869"/>
                <a:gd name="connsiteY55" fmla="*/ 45720 h 807720"/>
                <a:gd name="connsiteX56" fmla="*/ 1059180 w 1288869"/>
                <a:gd name="connsiteY56" fmla="*/ 38100 h 807720"/>
                <a:gd name="connsiteX57" fmla="*/ 861060 w 1288869"/>
                <a:gd name="connsiteY57" fmla="*/ 45720 h 807720"/>
                <a:gd name="connsiteX58" fmla="*/ 838200 w 1288869"/>
                <a:gd name="connsiteY58" fmla="*/ 53340 h 807720"/>
                <a:gd name="connsiteX59" fmla="*/ 800100 w 1288869"/>
                <a:gd name="connsiteY59" fmla="*/ 60960 h 807720"/>
                <a:gd name="connsiteX60" fmla="*/ 571500 w 1288869"/>
                <a:gd name="connsiteY60" fmla="*/ 53340 h 807720"/>
                <a:gd name="connsiteX61" fmla="*/ 563880 w 1288869"/>
                <a:gd name="connsiteY61" fmla="*/ 30480 h 807720"/>
                <a:gd name="connsiteX62" fmla="*/ 533400 w 1288869"/>
                <a:gd name="connsiteY62" fmla="*/ 38100 h 807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1288869" h="807720">
                  <a:moveTo>
                    <a:pt x="533400" y="38100"/>
                  </a:moveTo>
                  <a:cubicBezTo>
                    <a:pt x="521970" y="35560"/>
                    <a:pt x="508783" y="21369"/>
                    <a:pt x="495300" y="15240"/>
                  </a:cubicBezTo>
                  <a:cubicBezTo>
                    <a:pt x="480676" y="8593"/>
                    <a:pt x="449580" y="0"/>
                    <a:pt x="449580" y="0"/>
                  </a:cubicBezTo>
                  <a:cubicBezTo>
                    <a:pt x="406905" y="4742"/>
                    <a:pt x="381719" y="5535"/>
                    <a:pt x="342900" y="15240"/>
                  </a:cubicBezTo>
                  <a:cubicBezTo>
                    <a:pt x="335108" y="17188"/>
                    <a:pt x="327763" y="20653"/>
                    <a:pt x="320040" y="22860"/>
                  </a:cubicBezTo>
                  <a:cubicBezTo>
                    <a:pt x="308647" y="26115"/>
                    <a:pt x="278880" y="32010"/>
                    <a:pt x="266700" y="38100"/>
                  </a:cubicBezTo>
                  <a:cubicBezTo>
                    <a:pt x="258509" y="42196"/>
                    <a:pt x="252031" y="49244"/>
                    <a:pt x="243840" y="53340"/>
                  </a:cubicBezTo>
                  <a:cubicBezTo>
                    <a:pt x="236656" y="56932"/>
                    <a:pt x="228164" y="57368"/>
                    <a:pt x="220980" y="60960"/>
                  </a:cubicBezTo>
                  <a:cubicBezTo>
                    <a:pt x="212789" y="65056"/>
                    <a:pt x="206311" y="72104"/>
                    <a:pt x="198120" y="76200"/>
                  </a:cubicBezTo>
                  <a:cubicBezTo>
                    <a:pt x="135024" y="107748"/>
                    <a:pt x="217914" y="55384"/>
                    <a:pt x="152400" y="99060"/>
                  </a:cubicBezTo>
                  <a:cubicBezTo>
                    <a:pt x="116840" y="152400"/>
                    <a:pt x="137160" y="134620"/>
                    <a:pt x="99060" y="160020"/>
                  </a:cubicBezTo>
                  <a:cubicBezTo>
                    <a:pt x="96520" y="167640"/>
                    <a:pt x="95341" y="175859"/>
                    <a:pt x="91440" y="182880"/>
                  </a:cubicBezTo>
                  <a:cubicBezTo>
                    <a:pt x="65883" y="228883"/>
                    <a:pt x="62191" y="217903"/>
                    <a:pt x="45720" y="259080"/>
                  </a:cubicBezTo>
                  <a:cubicBezTo>
                    <a:pt x="39754" y="273995"/>
                    <a:pt x="35560" y="289560"/>
                    <a:pt x="30480" y="304800"/>
                  </a:cubicBezTo>
                  <a:lnTo>
                    <a:pt x="22860" y="327660"/>
                  </a:lnTo>
                  <a:lnTo>
                    <a:pt x="15240" y="350520"/>
                  </a:lnTo>
                  <a:cubicBezTo>
                    <a:pt x="12700" y="358140"/>
                    <a:pt x="8940" y="365457"/>
                    <a:pt x="7620" y="373380"/>
                  </a:cubicBezTo>
                  <a:lnTo>
                    <a:pt x="0" y="419100"/>
                  </a:lnTo>
                  <a:cubicBezTo>
                    <a:pt x="2540" y="459740"/>
                    <a:pt x="2118" y="500674"/>
                    <a:pt x="7620" y="541020"/>
                  </a:cubicBezTo>
                  <a:cubicBezTo>
                    <a:pt x="9791" y="556937"/>
                    <a:pt x="9494" y="577829"/>
                    <a:pt x="22860" y="586740"/>
                  </a:cubicBezTo>
                  <a:lnTo>
                    <a:pt x="45720" y="601980"/>
                  </a:lnTo>
                  <a:cubicBezTo>
                    <a:pt x="83558" y="658737"/>
                    <a:pt x="34927" y="589028"/>
                    <a:pt x="83820" y="647700"/>
                  </a:cubicBezTo>
                  <a:cubicBezTo>
                    <a:pt x="89683" y="654735"/>
                    <a:pt x="91909" y="664839"/>
                    <a:pt x="99060" y="670560"/>
                  </a:cubicBezTo>
                  <a:cubicBezTo>
                    <a:pt x="105332" y="675578"/>
                    <a:pt x="114899" y="674279"/>
                    <a:pt x="121920" y="678180"/>
                  </a:cubicBezTo>
                  <a:cubicBezTo>
                    <a:pt x="137931" y="687075"/>
                    <a:pt x="152400" y="698500"/>
                    <a:pt x="167640" y="708660"/>
                  </a:cubicBezTo>
                  <a:cubicBezTo>
                    <a:pt x="175260" y="713740"/>
                    <a:pt x="181812" y="721004"/>
                    <a:pt x="190500" y="723900"/>
                  </a:cubicBezTo>
                  <a:cubicBezTo>
                    <a:pt x="198120" y="726440"/>
                    <a:pt x="205977" y="728356"/>
                    <a:pt x="213360" y="731520"/>
                  </a:cubicBezTo>
                  <a:cubicBezTo>
                    <a:pt x="223801" y="735995"/>
                    <a:pt x="234100" y="740916"/>
                    <a:pt x="243840" y="746760"/>
                  </a:cubicBezTo>
                  <a:cubicBezTo>
                    <a:pt x="259546" y="756184"/>
                    <a:pt x="272184" y="771448"/>
                    <a:pt x="289560" y="777240"/>
                  </a:cubicBezTo>
                  <a:cubicBezTo>
                    <a:pt x="304800" y="782320"/>
                    <a:pt x="319377" y="790208"/>
                    <a:pt x="335280" y="792480"/>
                  </a:cubicBezTo>
                  <a:cubicBezTo>
                    <a:pt x="401441" y="801932"/>
                    <a:pt x="371008" y="796578"/>
                    <a:pt x="426720" y="807720"/>
                  </a:cubicBezTo>
                  <a:cubicBezTo>
                    <a:pt x="508000" y="805180"/>
                    <a:pt x="589353" y="804374"/>
                    <a:pt x="670560" y="800100"/>
                  </a:cubicBezTo>
                  <a:cubicBezTo>
                    <a:pt x="693341" y="798901"/>
                    <a:pt x="760397" y="782854"/>
                    <a:pt x="777240" y="777240"/>
                  </a:cubicBezTo>
                  <a:cubicBezTo>
                    <a:pt x="792480" y="772160"/>
                    <a:pt x="807114" y="764641"/>
                    <a:pt x="822960" y="762000"/>
                  </a:cubicBezTo>
                  <a:cubicBezTo>
                    <a:pt x="838200" y="759460"/>
                    <a:pt x="853598" y="757732"/>
                    <a:pt x="868680" y="754380"/>
                  </a:cubicBezTo>
                  <a:cubicBezTo>
                    <a:pt x="876521" y="752638"/>
                    <a:pt x="883817" y="748967"/>
                    <a:pt x="891540" y="746760"/>
                  </a:cubicBezTo>
                  <a:cubicBezTo>
                    <a:pt x="901610" y="743883"/>
                    <a:pt x="911950" y="742017"/>
                    <a:pt x="922020" y="739140"/>
                  </a:cubicBezTo>
                  <a:cubicBezTo>
                    <a:pt x="957227" y="729081"/>
                    <a:pt x="949666" y="728329"/>
                    <a:pt x="990600" y="701040"/>
                  </a:cubicBezTo>
                  <a:lnTo>
                    <a:pt x="1036320" y="670560"/>
                  </a:lnTo>
                  <a:cubicBezTo>
                    <a:pt x="1043940" y="665480"/>
                    <a:pt x="1051854" y="660815"/>
                    <a:pt x="1059180" y="655320"/>
                  </a:cubicBezTo>
                  <a:cubicBezTo>
                    <a:pt x="1069340" y="647700"/>
                    <a:pt x="1079256" y="639743"/>
                    <a:pt x="1089660" y="632460"/>
                  </a:cubicBezTo>
                  <a:cubicBezTo>
                    <a:pt x="1104665" y="621956"/>
                    <a:pt x="1135380" y="601980"/>
                    <a:pt x="1135380" y="601980"/>
                  </a:cubicBezTo>
                  <a:cubicBezTo>
                    <a:pt x="1155700" y="541020"/>
                    <a:pt x="1125220" y="612140"/>
                    <a:pt x="1165860" y="571500"/>
                  </a:cubicBezTo>
                  <a:cubicBezTo>
                    <a:pt x="1171540" y="565820"/>
                    <a:pt x="1169888" y="555824"/>
                    <a:pt x="1173480" y="548640"/>
                  </a:cubicBezTo>
                  <a:cubicBezTo>
                    <a:pt x="1177576" y="540449"/>
                    <a:pt x="1184624" y="533971"/>
                    <a:pt x="1188720" y="525780"/>
                  </a:cubicBezTo>
                  <a:cubicBezTo>
                    <a:pt x="1192312" y="518596"/>
                    <a:pt x="1192748" y="510104"/>
                    <a:pt x="1196340" y="502920"/>
                  </a:cubicBezTo>
                  <a:cubicBezTo>
                    <a:pt x="1200436" y="494729"/>
                    <a:pt x="1207036" y="488011"/>
                    <a:pt x="1211580" y="480060"/>
                  </a:cubicBezTo>
                  <a:cubicBezTo>
                    <a:pt x="1240463" y="429515"/>
                    <a:pt x="1216121" y="469464"/>
                    <a:pt x="1234440" y="426720"/>
                  </a:cubicBezTo>
                  <a:cubicBezTo>
                    <a:pt x="1268076" y="348235"/>
                    <a:pt x="1230232" y="454585"/>
                    <a:pt x="1264920" y="350520"/>
                  </a:cubicBezTo>
                  <a:lnTo>
                    <a:pt x="1272540" y="327660"/>
                  </a:lnTo>
                  <a:lnTo>
                    <a:pt x="1280160" y="304800"/>
                  </a:lnTo>
                  <a:cubicBezTo>
                    <a:pt x="1291169" y="216731"/>
                    <a:pt x="1292362" y="237840"/>
                    <a:pt x="1280160" y="121920"/>
                  </a:cubicBezTo>
                  <a:cubicBezTo>
                    <a:pt x="1279319" y="113932"/>
                    <a:pt x="1277558" y="105332"/>
                    <a:pt x="1272540" y="99060"/>
                  </a:cubicBezTo>
                  <a:cubicBezTo>
                    <a:pt x="1259367" y="82593"/>
                    <a:pt x="1217930" y="73237"/>
                    <a:pt x="1203960" y="68580"/>
                  </a:cubicBezTo>
                  <a:cubicBezTo>
                    <a:pt x="1149150" y="50310"/>
                    <a:pt x="1217597" y="72476"/>
                    <a:pt x="1150620" y="53340"/>
                  </a:cubicBezTo>
                  <a:cubicBezTo>
                    <a:pt x="1142897" y="51133"/>
                    <a:pt x="1135683" y="47040"/>
                    <a:pt x="1127760" y="45720"/>
                  </a:cubicBezTo>
                  <a:cubicBezTo>
                    <a:pt x="1105072" y="41939"/>
                    <a:pt x="1082040" y="40640"/>
                    <a:pt x="1059180" y="38100"/>
                  </a:cubicBezTo>
                  <a:cubicBezTo>
                    <a:pt x="993140" y="40640"/>
                    <a:pt x="926992" y="41173"/>
                    <a:pt x="861060" y="45720"/>
                  </a:cubicBezTo>
                  <a:cubicBezTo>
                    <a:pt x="853047" y="46273"/>
                    <a:pt x="845992" y="51392"/>
                    <a:pt x="838200" y="53340"/>
                  </a:cubicBezTo>
                  <a:cubicBezTo>
                    <a:pt x="825635" y="56481"/>
                    <a:pt x="812800" y="58420"/>
                    <a:pt x="800100" y="60960"/>
                  </a:cubicBezTo>
                  <a:cubicBezTo>
                    <a:pt x="723900" y="58420"/>
                    <a:pt x="647115" y="63097"/>
                    <a:pt x="571500" y="53340"/>
                  </a:cubicBezTo>
                  <a:cubicBezTo>
                    <a:pt x="563534" y="52312"/>
                    <a:pt x="569560" y="36160"/>
                    <a:pt x="563880" y="30480"/>
                  </a:cubicBezTo>
                  <a:cubicBezTo>
                    <a:pt x="560288" y="26888"/>
                    <a:pt x="544830" y="40640"/>
                    <a:pt x="533400" y="38100"/>
                  </a:cubicBezTo>
                  <a:close/>
                </a:path>
              </a:pathLst>
            </a:custGeom>
            <a:noFill/>
            <a:ln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0" name="TextBox 309">
            <a:extLst>
              <a:ext uri="{FF2B5EF4-FFF2-40B4-BE49-F238E27FC236}">
                <a16:creationId xmlns:a16="http://schemas.microsoft.com/office/drawing/2014/main" id="{4C35FB93-671B-459A-BC87-04F5636D4CC1}"/>
              </a:ext>
            </a:extLst>
          </p:cNvPr>
          <p:cNvSpPr txBox="1"/>
          <p:nvPr/>
        </p:nvSpPr>
        <p:spPr>
          <a:xfrm>
            <a:off x="5046579" y="5533039"/>
            <a:ext cx="3906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만약 왼쪽처럼 </a:t>
            </a:r>
            <a:r>
              <a:rPr lang="en-US" altLang="ko-KR" sz="1200" b="1" dirty="0">
                <a:solidFill>
                  <a:srgbClr val="FF0000"/>
                </a:solidFill>
              </a:rPr>
              <a:t>10</a:t>
            </a:r>
            <a:r>
              <a:rPr lang="ko-KR" altLang="en-US" sz="1200" b="1" dirty="0">
                <a:solidFill>
                  <a:srgbClr val="FF0000"/>
                </a:solidFill>
              </a:rPr>
              <a:t>이 없는 경우에</a:t>
            </a:r>
            <a:r>
              <a:rPr lang="en-US" altLang="ko-KR" sz="1200" b="1" dirty="0">
                <a:solidFill>
                  <a:srgbClr val="FF0000"/>
                </a:solidFill>
              </a:rPr>
              <a:t>,</a:t>
            </a:r>
          </a:p>
          <a:p>
            <a:r>
              <a:rPr lang="en-US" altLang="ko-KR" sz="1200" b="1" dirty="0" err="1">
                <a:solidFill>
                  <a:srgbClr val="FF0000"/>
                </a:solidFill>
              </a:rPr>
              <a:t>n.getLeft</a:t>
            </a:r>
            <a:r>
              <a:rPr lang="en-US" altLang="ko-KR" sz="1200" b="1" dirty="0">
                <a:solidFill>
                  <a:srgbClr val="FF0000"/>
                </a:solidFill>
              </a:rPr>
              <a:t>().</a:t>
            </a:r>
            <a:r>
              <a:rPr lang="en-US" altLang="ko-KR" sz="1200" b="1" dirty="0" err="1">
                <a:solidFill>
                  <a:srgbClr val="FF0000"/>
                </a:solidFill>
              </a:rPr>
              <a:t>setParent</a:t>
            </a:r>
            <a:r>
              <a:rPr lang="en-US" altLang="ko-KR" sz="1200" b="1" dirty="0">
                <a:solidFill>
                  <a:srgbClr val="FF0000"/>
                </a:solidFill>
              </a:rPr>
              <a:t>(swap);</a:t>
            </a:r>
            <a:r>
              <a:rPr lang="ko-KR" altLang="en-US" sz="1200" b="1" dirty="0">
                <a:solidFill>
                  <a:srgbClr val="FF0000"/>
                </a:solidFill>
              </a:rPr>
              <a:t>를 해서 연결하려고 하면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en-US" altLang="ko-KR" sz="1200" b="1" dirty="0" err="1">
                <a:solidFill>
                  <a:srgbClr val="FF0000"/>
                </a:solidFill>
              </a:rPr>
              <a:t>n.getLeft</a:t>
            </a:r>
            <a:r>
              <a:rPr lang="en-US" altLang="ko-KR" sz="1200" b="1" dirty="0">
                <a:solidFill>
                  <a:srgbClr val="FF0000"/>
                </a:solidFill>
              </a:rPr>
              <a:t>()</a:t>
            </a:r>
            <a:r>
              <a:rPr lang="ko-KR" altLang="en-US" sz="1200" b="1" dirty="0">
                <a:solidFill>
                  <a:srgbClr val="FF0000"/>
                </a:solidFill>
              </a:rPr>
              <a:t>가 </a:t>
            </a:r>
            <a:r>
              <a:rPr lang="en-US" altLang="ko-KR" sz="1200" b="1" dirty="0">
                <a:solidFill>
                  <a:srgbClr val="FF0000"/>
                </a:solidFill>
              </a:rPr>
              <a:t>null</a:t>
            </a:r>
            <a:r>
              <a:rPr lang="ko-KR" altLang="en-US" sz="1200" b="1" dirty="0">
                <a:solidFill>
                  <a:srgbClr val="FF0000"/>
                </a:solidFill>
              </a:rPr>
              <a:t>이기 때문에 오류가 날 수 있음</a:t>
            </a:r>
            <a:r>
              <a:rPr lang="en-US" altLang="ko-KR" sz="1200" b="1" dirty="0">
                <a:solidFill>
                  <a:srgbClr val="FF0000"/>
                </a:solidFill>
              </a:rPr>
              <a:t>!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312" name="직선 연결선 311">
            <a:extLst>
              <a:ext uri="{FF2B5EF4-FFF2-40B4-BE49-F238E27FC236}">
                <a16:creationId xmlns:a16="http://schemas.microsoft.com/office/drawing/2014/main" id="{C20B1D13-7823-4760-A537-29C2FF16E027}"/>
              </a:ext>
            </a:extLst>
          </p:cNvPr>
          <p:cNvCxnSpPr/>
          <p:nvPr/>
        </p:nvCxnSpPr>
        <p:spPr>
          <a:xfrm>
            <a:off x="3048125" y="5268886"/>
            <a:ext cx="585221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자유형: 도형 312">
            <a:extLst>
              <a:ext uri="{FF2B5EF4-FFF2-40B4-BE49-F238E27FC236}">
                <a16:creationId xmlns:a16="http://schemas.microsoft.com/office/drawing/2014/main" id="{21B13626-208A-4FAA-B97D-14A896A2E31D}"/>
              </a:ext>
            </a:extLst>
          </p:cNvPr>
          <p:cNvSpPr/>
          <p:nvPr/>
        </p:nvSpPr>
        <p:spPr>
          <a:xfrm>
            <a:off x="3590213" y="5637870"/>
            <a:ext cx="425815" cy="609663"/>
          </a:xfrm>
          <a:custGeom>
            <a:avLst/>
            <a:gdLst>
              <a:gd name="connsiteX0" fmla="*/ 396304 w 425815"/>
              <a:gd name="connsiteY0" fmla="*/ 594360 h 609663"/>
              <a:gd name="connsiteX1" fmla="*/ 76264 w 425815"/>
              <a:gd name="connsiteY1" fmla="*/ 579120 h 609663"/>
              <a:gd name="connsiteX2" fmla="*/ 53404 w 425815"/>
              <a:gd name="connsiteY2" fmla="*/ 563880 h 609663"/>
              <a:gd name="connsiteX3" fmla="*/ 38164 w 425815"/>
              <a:gd name="connsiteY3" fmla="*/ 518160 h 609663"/>
              <a:gd name="connsiteX4" fmla="*/ 30544 w 425815"/>
              <a:gd name="connsiteY4" fmla="*/ 464820 h 609663"/>
              <a:gd name="connsiteX5" fmla="*/ 22924 w 425815"/>
              <a:gd name="connsiteY5" fmla="*/ 441960 h 609663"/>
              <a:gd name="connsiteX6" fmla="*/ 7684 w 425815"/>
              <a:gd name="connsiteY6" fmla="*/ 297180 h 609663"/>
              <a:gd name="connsiteX7" fmla="*/ 64 w 425815"/>
              <a:gd name="connsiteY7" fmla="*/ 228600 h 609663"/>
              <a:gd name="connsiteX8" fmla="*/ 15304 w 425815"/>
              <a:gd name="connsiteY8" fmla="*/ 60960 h 609663"/>
              <a:gd name="connsiteX9" fmla="*/ 22924 w 425815"/>
              <a:gd name="connsiteY9" fmla="*/ 38100 h 609663"/>
              <a:gd name="connsiteX10" fmla="*/ 45784 w 425815"/>
              <a:gd name="connsiteY10" fmla="*/ 30480 h 609663"/>
              <a:gd name="connsiteX11" fmla="*/ 68644 w 425815"/>
              <a:gd name="connsiteY11" fmla="*/ 15240 h 609663"/>
              <a:gd name="connsiteX12" fmla="*/ 137224 w 425815"/>
              <a:gd name="connsiteY12" fmla="*/ 0 h 609663"/>
              <a:gd name="connsiteX13" fmla="*/ 289624 w 425815"/>
              <a:gd name="connsiteY13" fmla="*/ 7620 h 609663"/>
              <a:gd name="connsiteX14" fmla="*/ 312484 w 425815"/>
              <a:gd name="connsiteY14" fmla="*/ 22860 h 609663"/>
              <a:gd name="connsiteX15" fmla="*/ 358204 w 425815"/>
              <a:gd name="connsiteY15" fmla="*/ 45720 h 609663"/>
              <a:gd name="connsiteX16" fmla="*/ 373444 w 425815"/>
              <a:gd name="connsiteY16" fmla="*/ 99060 h 609663"/>
              <a:gd name="connsiteX17" fmla="*/ 381064 w 425815"/>
              <a:gd name="connsiteY17" fmla="*/ 152400 h 609663"/>
              <a:gd name="connsiteX18" fmla="*/ 396304 w 425815"/>
              <a:gd name="connsiteY18" fmla="*/ 198120 h 609663"/>
              <a:gd name="connsiteX19" fmla="*/ 403924 w 425815"/>
              <a:gd name="connsiteY19" fmla="*/ 236220 h 609663"/>
              <a:gd name="connsiteX20" fmla="*/ 411544 w 425815"/>
              <a:gd name="connsiteY20" fmla="*/ 350520 h 609663"/>
              <a:gd name="connsiteX21" fmla="*/ 396304 w 425815"/>
              <a:gd name="connsiteY21" fmla="*/ 594360 h 609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5815" h="609663">
                <a:moveTo>
                  <a:pt x="396304" y="594360"/>
                </a:moveTo>
                <a:cubicBezTo>
                  <a:pt x="340424" y="632460"/>
                  <a:pt x="182645" y="588576"/>
                  <a:pt x="76264" y="579120"/>
                </a:cubicBezTo>
                <a:cubicBezTo>
                  <a:pt x="67142" y="578309"/>
                  <a:pt x="58258" y="571646"/>
                  <a:pt x="53404" y="563880"/>
                </a:cubicBezTo>
                <a:cubicBezTo>
                  <a:pt x="44890" y="550257"/>
                  <a:pt x="38164" y="518160"/>
                  <a:pt x="38164" y="518160"/>
                </a:cubicBezTo>
                <a:cubicBezTo>
                  <a:pt x="35624" y="500380"/>
                  <a:pt x="34066" y="482432"/>
                  <a:pt x="30544" y="464820"/>
                </a:cubicBezTo>
                <a:cubicBezTo>
                  <a:pt x="28969" y="456944"/>
                  <a:pt x="23811" y="449943"/>
                  <a:pt x="22924" y="441960"/>
                </a:cubicBezTo>
                <a:cubicBezTo>
                  <a:pt x="4627" y="277291"/>
                  <a:pt x="27302" y="375653"/>
                  <a:pt x="7684" y="297180"/>
                </a:cubicBezTo>
                <a:cubicBezTo>
                  <a:pt x="5144" y="274320"/>
                  <a:pt x="-678" y="251589"/>
                  <a:pt x="64" y="228600"/>
                </a:cubicBezTo>
                <a:cubicBezTo>
                  <a:pt x="1873" y="172519"/>
                  <a:pt x="8619" y="116671"/>
                  <a:pt x="15304" y="60960"/>
                </a:cubicBezTo>
                <a:cubicBezTo>
                  <a:pt x="16261" y="52985"/>
                  <a:pt x="17244" y="43780"/>
                  <a:pt x="22924" y="38100"/>
                </a:cubicBezTo>
                <a:cubicBezTo>
                  <a:pt x="28604" y="32420"/>
                  <a:pt x="38600" y="34072"/>
                  <a:pt x="45784" y="30480"/>
                </a:cubicBezTo>
                <a:cubicBezTo>
                  <a:pt x="53975" y="26384"/>
                  <a:pt x="60453" y="19336"/>
                  <a:pt x="68644" y="15240"/>
                </a:cubicBezTo>
                <a:cubicBezTo>
                  <a:pt x="87403" y="5861"/>
                  <a:pt x="119664" y="2927"/>
                  <a:pt x="137224" y="0"/>
                </a:cubicBezTo>
                <a:cubicBezTo>
                  <a:pt x="188024" y="2540"/>
                  <a:pt x="239188" y="1041"/>
                  <a:pt x="289624" y="7620"/>
                </a:cubicBezTo>
                <a:cubicBezTo>
                  <a:pt x="298705" y="8805"/>
                  <a:pt x="304293" y="18764"/>
                  <a:pt x="312484" y="22860"/>
                </a:cubicBezTo>
                <a:cubicBezTo>
                  <a:pt x="375580" y="54408"/>
                  <a:pt x="292690" y="2044"/>
                  <a:pt x="358204" y="45720"/>
                </a:cubicBezTo>
                <a:cubicBezTo>
                  <a:pt x="364733" y="65306"/>
                  <a:pt x="369617" y="78010"/>
                  <a:pt x="373444" y="99060"/>
                </a:cubicBezTo>
                <a:cubicBezTo>
                  <a:pt x="376657" y="116731"/>
                  <a:pt x="377025" y="134899"/>
                  <a:pt x="381064" y="152400"/>
                </a:cubicBezTo>
                <a:cubicBezTo>
                  <a:pt x="384676" y="168053"/>
                  <a:pt x="393154" y="182368"/>
                  <a:pt x="396304" y="198120"/>
                </a:cubicBezTo>
                <a:lnTo>
                  <a:pt x="403924" y="236220"/>
                </a:lnTo>
                <a:cubicBezTo>
                  <a:pt x="406464" y="274320"/>
                  <a:pt x="411544" y="312335"/>
                  <a:pt x="411544" y="350520"/>
                </a:cubicBezTo>
                <a:cubicBezTo>
                  <a:pt x="411544" y="447073"/>
                  <a:pt x="452184" y="556260"/>
                  <a:pt x="396304" y="594360"/>
                </a:cubicBezTo>
                <a:close/>
              </a:path>
            </a:pathLst>
          </a:cu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6A2B0E86-1324-4C51-8C2F-E3108B362CE6}"/>
              </a:ext>
            </a:extLst>
          </p:cNvPr>
          <p:cNvSpPr txBox="1"/>
          <p:nvPr/>
        </p:nvSpPr>
        <p:spPr>
          <a:xfrm>
            <a:off x="2559401" y="6241472"/>
            <a:ext cx="24561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rgbClr val="3C5D96"/>
                </a:solidFill>
              </a:rPr>
              <a:t>이 부분이 </a:t>
            </a:r>
            <a:r>
              <a:rPr lang="en-US" altLang="ko-KR" sz="1050" b="1" dirty="0">
                <a:solidFill>
                  <a:srgbClr val="3C5D96"/>
                </a:solidFill>
              </a:rPr>
              <a:t>null </a:t>
            </a:r>
            <a:r>
              <a:rPr lang="ko-KR" altLang="en-US" sz="1050" b="1" dirty="0">
                <a:solidFill>
                  <a:srgbClr val="3C5D96"/>
                </a:solidFill>
              </a:rPr>
              <a:t>오류가 날 수 있는 부분</a:t>
            </a:r>
          </a:p>
        </p:txBody>
      </p:sp>
    </p:spTree>
    <p:extLst>
      <p:ext uri="{BB962C8B-B14F-4D97-AF65-F5344CB8AC3E}">
        <p14:creationId xmlns:p14="http://schemas.microsoft.com/office/powerpoint/2010/main" val="1236750203"/>
      </p:ext>
    </p:extLst>
  </p:cSld>
  <p:clrMapOvr>
    <a:masterClrMapping/>
  </p:clrMapOvr>
</p:sld>
</file>

<file path=ppt/theme/theme1.xml><?xml version="1.0" encoding="utf-8"?>
<a:theme xmlns:a="http://schemas.openxmlformats.org/drawingml/2006/main" name="MC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테마 전용 폰트">
      <a:majorFont>
        <a:latin typeface="Trebuchet MS"/>
        <a:ea typeface="맑은 고딕"/>
        <a:cs typeface=""/>
      </a:majorFont>
      <a:minorFont>
        <a:latin typeface="Trebuchet M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C" id="{740FBF87-A114-4917-997A-749C2DDB068C}" vid="{34E4FC86-9D96-4229-98C9-7E6D21B9866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MCC</Template>
  <TotalTime>3099</TotalTime>
  <Words>1265</Words>
  <Application>Microsoft Office PowerPoint</Application>
  <PresentationFormat>화면 슬라이드 쇼(4:3)</PresentationFormat>
  <Paragraphs>417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맑은 고딕</vt:lpstr>
      <vt:lpstr>Arial</vt:lpstr>
      <vt:lpstr>Century Gothic</vt:lpstr>
      <vt:lpstr>Times New Roman</vt:lpstr>
      <vt:lpstr>Trebuchet MS</vt:lpstr>
      <vt:lpstr>Wingdings</vt:lpstr>
      <vt:lpstr>MCC</vt:lpstr>
      <vt:lpstr>자료구조론 실습 4주차 Binary Search Tree 구현</vt:lpstr>
      <vt:lpstr>Binary Search Tree</vt:lpstr>
      <vt:lpstr>Binary Search Tree</vt:lpstr>
      <vt:lpstr>Binary Search Tree Operation</vt:lpstr>
      <vt:lpstr>Binary Search Tree Operation</vt:lpstr>
      <vt:lpstr>Binary Search Tree Operation</vt:lpstr>
      <vt:lpstr>Binary Search Tree Operation</vt:lpstr>
      <vt:lpstr>Binary Search Tree Operation</vt:lpstr>
      <vt:lpstr>Binary Search Tree Operation</vt:lpstr>
      <vt:lpstr>Binary Search Tree Operation</vt:lpstr>
      <vt:lpstr>Test</vt:lpstr>
      <vt:lpstr>Test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자료구조론 실습 1주차 LinkedList 구현</dc:title>
  <dc:creator>김수형</dc:creator>
  <cp:lastModifiedBy>김수형</cp:lastModifiedBy>
  <cp:revision>89</cp:revision>
  <dcterms:created xsi:type="dcterms:W3CDTF">2020-04-20T13:58:01Z</dcterms:created>
  <dcterms:modified xsi:type="dcterms:W3CDTF">2020-05-14T10:53:55Z</dcterms:modified>
</cp:coreProperties>
</file>