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4" r:id="rId5"/>
    <p:sldId id="275" r:id="rId6"/>
    <p:sldId id="272" r:id="rId7"/>
    <p:sldId id="273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67FE7-D4C9-4F03-B755-24D4126F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38989"/>
            <a:ext cx="6858000" cy="2387600"/>
          </a:xfrm>
        </p:spPr>
        <p:txBody>
          <a:bodyPr anchor="b">
            <a:normAutofit/>
          </a:bodyPr>
          <a:lstStyle>
            <a:lvl1pPr algn="ctr">
              <a:defRPr sz="4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F37F1-7FFB-4C0A-BEF4-1028D4A63C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MCC Lab.</a:t>
            </a:r>
            <a:br>
              <a:rPr lang="en-US" altLang="ko-KR" dirty="0"/>
            </a:br>
            <a:r>
              <a:rPr lang="en-US" altLang="ko-KR" dirty="0"/>
              <a:t>Presenter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9444593-9EC0-4D88-ABDA-1EDDC6DCCD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5914" y="1105797"/>
            <a:ext cx="8512175" cy="4970809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 </a:t>
            </a:r>
            <a:r>
              <a:rPr lang="en-US" altLang="ko-KR" dirty="0"/>
              <a:t>(Master)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7D4E-94C4-45C8-870A-696FB592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2FE2DB6-B7D0-402A-8A61-55000BC2A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885" y="130897"/>
            <a:ext cx="8512204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05C586F-1842-49C0-9462-59DFEA1BDB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2772-A51B-48DF-BF27-05E575C4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9B91CA-F23F-4903-8306-FA4FD39F2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728D0EF4-D43A-471E-92E2-E48DC597B0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1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섹션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988" y="2596455"/>
            <a:ext cx="8874521" cy="808442"/>
          </a:xfrm>
        </p:spPr>
        <p:txBody>
          <a:bodyPr>
            <a:noAutofit/>
          </a:bodyPr>
          <a:lstStyle>
            <a:lvl1pPr>
              <a:defRPr sz="4000" b="0"/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8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50E-2C11-43B0-AB41-2543E1E8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81EBA9-0368-4861-A500-73F200D3C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CFF1F-8B10-43C0-A030-72DA62A56A10}"/>
              </a:ext>
            </a:extLst>
          </p:cNvPr>
          <p:cNvSpPr txBox="1"/>
          <p:nvPr/>
        </p:nvSpPr>
        <p:spPr>
          <a:xfrm>
            <a:off x="324199" y="2921170"/>
            <a:ext cx="578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lt"/>
              </a:rPr>
              <a:t>Thank you!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7F942-7AB8-4D44-BC78-73AF252E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5" y="130897"/>
            <a:ext cx="8512232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525EE-8E78-4730-A00B-B95F172A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885" y="1105795"/>
            <a:ext cx="8512232" cy="497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3D57-1D7C-4296-9541-B5CE29D6C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8277" y="641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C70A4-00F9-42AE-8B5D-7BB7B679B636}"/>
              </a:ext>
            </a:extLst>
          </p:cNvPr>
          <p:cNvSpPr txBox="1"/>
          <p:nvPr/>
        </p:nvSpPr>
        <p:spPr>
          <a:xfrm>
            <a:off x="622082" y="6425160"/>
            <a:ext cx="41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obile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ommunications &amp;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omputing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Lab.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1889D-B52B-4990-BAEE-A40D6D4795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" y="6211542"/>
            <a:ext cx="665604" cy="566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99AAF9-541E-4464-8306-A28CA9C97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1" y="130896"/>
            <a:ext cx="1639136" cy="3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252000" algn="l" defTabSz="685800" rtl="0" eaLnBrk="1" latinLnBrk="1" hangingPunct="1">
        <a:lnSpc>
          <a:spcPct val="90000"/>
        </a:lnSpc>
        <a:spcBef>
          <a:spcPts val="75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0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+mj-lt"/>
        <a:buAutoNum type="arabicPeriod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26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Century Gothic" panose="020B0502020202020204" pitchFamily="34" charset="0"/>
        <a:buChar char="―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62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5BE0-A638-4107-8C77-2116E599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자료구조론 실습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Queue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D5309-F808-4988-B0BC-9252C4FCB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MCC Lab.</a:t>
            </a:r>
          </a:p>
          <a:p>
            <a:r>
              <a:rPr lang="ko-KR" altLang="en-US" dirty="0"/>
              <a:t>김수형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dreammusic23@hanyang.ac.kr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61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8345E5-E808-422A-AEAF-736D252A06CB}"/>
              </a:ext>
            </a:extLst>
          </p:cNvPr>
          <p:cNvCxnSpPr>
            <a:cxnSpLocks/>
            <a:endCxn id="50" idx="1"/>
          </p:cNvCxnSpPr>
          <p:nvPr/>
        </p:nvCxnSpPr>
        <p:spPr>
          <a:xfrm flipH="1" flipV="1">
            <a:off x="2943024" y="3902197"/>
            <a:ext cx="3232594" cy="3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Queue</a:t>
            </a:r>
          </a:p>
          <a:p>
            <a:pPr lvl="1"/>
            <a:r>
              <a:rPr lang="en-US" altLang="ko-KR" dirty="0"/>
              <a:t>First-in, first-out (FIFO) </a:t>
            </a:r>
            <a:r>
              <a:rPr lang="ko-KR" altLang="en-US" dirty="0"/>
              <a:t>원칙을 지키는 자료구조</a:t>
            </a:r>
            <a:endParaRPr lang="en-US" altLang="ko-KR" dirty="0"/>
          </a:p>
          <a:p>
            <a:pPr lvl="2"/>
            <a:r>
              <a:rPr lang="ko-KR" altLang="en-US" dirty="0"/>
              <a:t>가장 먼저 들어온 데이터가 가장 먼저 나감</a:t>
            </a:r>
            <a:endParaRPr lang="en-US" altLang="ko-KR" dirty="0"/>
          </a:p>
          <a:p>
            <a:pPr lvl="2"/>
            <a:r>
              <a:rPr lang="ko-KR" altLang="en-US" dirty="0"/>
              <a:t>반대로 가장 나중에 들어온 데이터가 가장 나중에 나감</a:t>
            </a:r>
            <a:endParaRPr lang="en-US" altLang="ko-KR" dirty="0"/>
          </a:p>
          <a:p>
            <a:pPr lvl="1"/>
            <a:r>
              <a:rPr lang="ko-KR" altLang="en-US" dirty="0"/>
              <a:t>다음과 같이 생겼음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들어온 순서는 </a:t>
            </a:r>
            <a:r>
              <a:rPr lang="en-US" altLang="ko-KR" dirty="0"/>
              <a:t>1</a:t>
            </a:r>
            <a:r>
              <a:rPr lang="en-US" altLang="ko-KR" dirty="0">
                <a:sym typeface="Wingdings" panose="05000000000000000000" pitchFamily="2" charset="2"/>
              </a:rPr>
              <a:t>234</a:t>
            </a:r>
          </a:p>
          <a:p>
            <a:pPr lvl="1"/>
            <a:r>
              <a:rPr lang="ko-KR" altLang="en-US" dirty="0"/>
              <a:t>나가는 순서는 </a:t>
            </a:r>
            <a:r>
              <a:rPr lang="en-US" altLang="ko-KR" dirty="0"/>
              <a:t>1</a:t>
            </a:r>
            <a:r>
              <a:rPr lang="en-US" altLang="ko-KR" dirty="0">
                <a:sym typeface="Wingdings" panose="05000000000000000000" pitchFamily="2" charset="2"/>
              </a:rPr>
              <a:t>234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2D90A4-650A-484F-841A-5088E0BAF00A}"/>
              </a:ext>
            </a:extLst>
          </p:cNvPr>
          <p:cNvSpPr/>
          <p:nvPr/>
        </p:nvSpPr>
        <p:spPr>
          <a:xfrm rot="16200000">
            <a:off x="1370040" y="2605196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FA623-3B12-42F7-B4AA-59179912213E}"/>
              </a:ext>
            </a:extLst>
          </p:cNvPr>
          <p:cNvSpPr txBox="1"/>
          <p:nvPr/>
        </p:nvSpPr>
        <p:spPr>
          <a:xfrm>
            <a:off x="1219549" y="284414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045EA1F-F54A-45CE-AABB-9CC9CFD8D534}"/>
              </a:ext>
            </a:extLst>
          </p:cNvPr>
          <p:cNvCxnSpPr>
            <a:cxnSpLocks/>
            <a:stCxn id="47" idx="1"/>
            <a:endCxn id="44" idx="0"/>
          </p:cNvCxnSpPr>
          <p:nvPr/>
        </p:nvCxnSpPr>
        <p:spPr>
          <a:xfrm flipH="1" flipV="1">
            <a:off x="2943024" y="2987449"/>
            <a:ext cx="973481" cy="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76E49-5296-4464-85CC-B3E2DCB30B98}"/>
              </a:ext>
            </a:extLst>
          </p:cNvPr>
          <p:cNvSpPr/>
          <p:nvPr/>
        </p:nvSpPr>
        <p:spPr>
          <a:xfrm rot="16200000">
            <a:off x="3162579" y="2583228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7AE542-4AE8-4EEB-86CE-DE98319A099F}"/>
              </a:ext>
            </a:extLst>
          </p:cNvPr>
          <p:cNvSpPr txBox="1"/>
          <p:nvPr/>
        </p:nvSpPr>
        <p:spPr>
          <a:xfrm>
            <a:off x="3012088" y="28221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32320C-BC92-4858-8383-82DA84E55B36}"/>
              </a:ext>
            </a:extLst>
          </p:cNvPr>
          <p:cNvSpPr/>
          <p:nvPr/>
        </p:nvSpPr>
        <p:spPr>
          <a:xfrm rot="16200000">
            <a:off x="4066996" y="2572005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A772E-02BC-4646-83DF-A4F5F2D3B738}"/>
              </a:ext>
            </a:extLst>
          </p:cNvPr>
          <p:cNvSpPr txBox="1"/>
          <p:nvPr/>
        </p:nvSpPr>
        <p:spPr>
          <a:xfrm>
            <a:off x="3916505" y="281095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88E111-749D-48DF-8C29-2AD037650E5C}"/>
              </a:ext>
            </a:extLst>
          </p:cNvPr>
          <p:cNvCxnSpPr>
            <a:cxnSpLocks/>
            <a:stCxn id="58" idx="1"/>
            <a:endCxn id="54" idx="1"/>
          </p:cNvCxnSpPr>
          <p:nvPr/>
        </p:nvCxnSpPr>
        <p:spPr>
          <a:xfrm flipH="1" flipV="1">
            <a:off x="6013730" y="3016514"/>
            <a:ext cx="1786350" cy="1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D5BEDC-D293-4AE8-8CED-3F5565975053}"/>
              </a:ext>
            </a:extLst>
          </p:cNvPr>
          <p:cNvSpPr/>
          <p:nvPr/>
        </p:nvSpPr>
        <p:spPr>
          <a:xfrm rot="16200000">
            <a:off x="6160353" y="2612679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C6C23-38EB-4702-A8EC-D96DEF6DCD16}"/>
              </a:ext>
            </a:extLst>
          </p:cNvPr>
          <p:cNvSpPr txBox="1"/>
          <p:nvPr/>
        </p:nvSpPr>
        <p:spPr>
          <a:xfrm>
            <a:off x="6013730" y="283184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4EDC7F-6471-44E6-8E95-F64AF705D565}"/>
              </a:ext>
            </a:extLst>
          </p:cNvPr>
          <p:cNvSpPr/>
          <p:nvPr/>
        </p:nvSpPr>
        <p:spPr>
          <a:xfrm rot="16200000">
            <a:off x="7052767" y="2611384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928A7D-7353-4DDD-996A-3F427109ABCB}"/>
              </a:ext>
            </a:extLst>
          </p:cNvPr>
          <p:cNvSpPr txBox="1"/>
          <p:nvPr/>
        </p:nvSpPr>
        <p:spPr>
          <a:xfrm>
            <a:off x="6902276" y="285033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7F335-A634-4351-B70A-CA58C8A1AF06}"/>
              </a:ext>
            </a:extLst>
          </p:cNvPr>
          <p:cNvSpPr/>
          <p:nvPr/>
        </p:nvSpPr>
        <p:spPr>
          <a:xfrm rot="16200000">
            <a:off x="7950571" y="2611425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E569A2-C2B2-4134-BCEB-606D21E9B1C8}"/>
              </a:ext>
            </a:extLst>
          </p:cNvPr>
          <p:cNvSpPr txBox="1"/>
          <p:nvPr/>
        </p:nvSpPr>
        <p:spPr>
          <a:xfrm>
            <a:off x="7800080" y="28503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716FBA-1E72-4112-A3B6-EE1E104460BC}"/>
              </a:ext>
            </a:extLst>
          </p:cNvPr>
          <p:cNvSpPr/>
          <p:nvPr/>
        </p:nvSpPr>
        <p:spPr>
          <a:xfrm rot="16200000">
            <a:off x="5787048" y="3497976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1F33B8-34B5-4DB7-8E29-D8F107690E1A}"/>
              </a:ext>
            </a:extLst>
          </p:cNvPr>
          <p:cNvSpPr txBox="1"/>
          <p:nvPr/>
        </p:nvSpPr>
        <p:spPr>
          <a:xfrm>
            <a:off x="5636557" y="37369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data4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7CE108-E2A3-49D5-950F-25E65F0DA24C}"/>
              </a:ext>
            </a:extLst>
          </p:cNvPr>
          <p:cNvSpPr/>
          <p:nvPr/>
        </p:nvSpPr>
        <p:spPr>
          <a:xfrm rot="16200000">
            <a:off x="3089647" y="349836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9F0B7B-C02B-4555-B547-A3BC185CFB88}"/>
              </a:ext>
            </a:extLst>
          </p:cNvPr>
          <p:cNvSpPr txBox="1"/>
          <p:nvPr/>
        </p:nvSpPr>
        <p:spPr>
          <a:xfrm>
            <a:off x="2943024" y="371753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C7876CE-7B93-482B-8751-7CE0A7E4F72B}"/>
              </a:ext>
            </a:extLst>
          </p:cNvPr>
          <p:cNvSpPr/>
          <p:nvPr/>
        </p:nvSpPr>
        <p:spPr>
          <a:xfrm rot="16200000">
            <a:off x="3982061" y="3497067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17B7FB-536A-4DF6-A5EA-4960F9BB4998}"/>
              </a:ext>
            </a:extLst>
          </p:cNvPr>
          <p:cNvSpPr txBox="1"/>
          <p:nvPr/>
        </p:nvSpPr>
        <p:spPr>
          <a:xfrm>
            <a:off x="3831570" y="37360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EF5578-F0AB-4326-857A-1A532E3D63F7}"/>
              </a:ext>
            </a:extLst>
          </p:cNvPr>
          <p:cNvSpPr/>
          <p:nvPr/>
        </p:nvSpPr>
        <p:spPr>
          <a:xfrm rot="16200000">
            <a:off x="4879865" y="3497108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FACD89-36A2-4D6B-B11B-247E4F80983A}"/>
              </a:ext>
            </a:extLst>
          </p:cNvPr>
          <p:cNvSpPr txBox="1"/>
          <p:nvPr/>
        </p:nvSpPr>
        <p:spPr>
          <a:xfrm>
            <a:off x="4729374" y="37360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B9189EB2-5D5E-4976-90C8-853C4B493B76}"/>
              </a:ext>
            </a:extLst>
          </p:cNvPr>
          <p:cNvSpPr/>
          <p:nvPr/>
        </p:nvSpPr>
        <p:spPr>
          <a:xfrm>
            <a:off x="1150485" y="3235665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 70">
            <a:extLst>
              <a:ext uri="{FF2B5EF4-FFF2-40B4-BE49-F238E27FC236}">
                <a16:creationId xmlns:a16="http://schemas.microsoft.com/office/drawing/2014/main" id="{872479D4-855C-48FE-B5E4-1790892D30B9}"/>
              </a:ext>
            </a:extLst>
          </p:cNvPr>
          <p:cNvSpPr/>
          <p:nvPr/>
        </p:nvSpPr>
        <p:spPr>
          <a:xfrm>
            <a:off x="1816460" y="3235665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 71">
            <a:extLst>
              <a:ext uri="{FF2B5EF4-FFF2-40B4-BE49-F238E27FC236}">
                <a16:creationId xmlns:a16="http://schemas.microsoft.com/office/drawing/2014/main" id="{1ED8ECEE-C799-410A-BE48-4D43860D24E2}"/>
              </a:ext>
            </a:extLst>
          </p:cNvPr>
          <p:cNvSpPr/>
          <p:nvPr/>
        </p:nvSpPr>
        <p:spPr>
          <a:xfrm>
            <a:off x="2954064" y="3193574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위쪽 72">
            <a:extLst>
              <a:ext uri="{FF2B5EF4-FFF2-40B4-BE49-F238E27FC236}">
                <a16:creationId xmlns:a16="http://schemas.microsoft.com/office/drawing/2014/main" id="{742F0FAE-8208-46C1-B6AB-83AD8A301AD1}"/>
              </a:ext>
            </a:extLst>
          </p:cNvPr>
          <p:cNvSpPr/>
          <p:nvPr/>
        </p:nvSpPr>
        <p:spPr>
          <a:xfrm>
            <a:off x="4499714" y="3182352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쪽 80">
            <a:extLst>
              <a:ext uri="{FF2B5EF4-FFF2-40B4-BE49-F238E27FC236}">
                <a16:creationId xmlns:a16="http://schemas.microsoft.com/office/drawing/2014/main" id="{1CCEA5A8-8349-4E6A-814D-2C91E77125A4}"/>
              </a:ext>
            </a:extLst>
          </p:cNvPr>
          <p:cNvSpPr/>
          <p:nvPr/>
        </p:nvSpPr>
        <p:spPr>
          <a:xfrm>
            <a:off x="5936200" y="3216654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위쪽 81">
            <a:extLst>
              <a:ext uri="{FF2B5EF4-FFF2-40B4-BE49-F238E27FC236}">
                <a16:creationId xmlns:a16="http://schemas.microsoft.com/office/drawing/2014/main" id="{591AA2F9-DFCF-479C-8AD4-8AEBE7241C1C}"/>
              </a:ext>
            </a:extLst>
          </p:cNvPr>
          <p:cNvSpPr/>
          <p:nvPr/>
        </p:nvSpPr>
        <p:spPr>
          <a:xfrm>
            <a:off x="8396991" y="3213479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위쪽 82">
            <a:extLst>
              <a:ext uri="{FF2B5EF4-FFF2-40B4-BE49-F238E27FC236}">
                <a16:creationId xmlns:a16="http://schemas.microsoft.com/office/drawing/2014/main" id="{CCBC4D1E-9428-42D5-A3B5-7BEF34C35F1D}"/>
              </a:ext>
            </a:extLst>
          </p:cNvPr>
          <p:cNvSpPr/>
          <p:nvPr/>
        </p:nvSpPr>
        <p:spPr>
          <a:xfrm>
            <a:off x="2868762" y="4114910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위쪽 83">
            <a:extLst>
              <a:ext uri="{FF2B5EF4-FFF2-40B4-BE49-F238E27FC236}">
                <a16:creationId xmlns:a16="http://schemas.microsoft.com/office/drawing/2014/main" id="{4A374BE2-A619-4C49-AD31-6030765797C3}"/>
              </a:ext>
            </a:extLst>
          </p:cNvPr>
          <p:cNvSpPr/>
          <p:nvPr/>
        </p:nvSpPr>
        <p:spPr>
          <a:xfrm>
            <a:off x="6225350" y="4109049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위쪽 84">
            <a:extLst>
              <a:ext uri="{FF2B5EF4-FFF2-40B4-BE49-F238E27FC236}">
                <a16:creationId xmlns:a16="http://schemas.microsoft.com/office/drawing/2014/main" id="{977BCCF4-B534-45E5-A2E4-EE10AE9DF98C}"/>
              </a:ext>
            </a:extLst>
          </p:cNvPr>
          <p:cNvSpPr/>
          <p:nvPr/>
        </p:nvSpPr>
        <p:spPr>
          <a:xfrm>
            <a:off x="7273435" y="4781601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5B058DEA-D317-4E4C-A619-75B5EDF68E59}"/>
              </a:ext>
            </a:extLst>
          </p:cNvPr>
          <p:cNvSpPr/>
          <p:nvPr/>
        </p:nvSpPr>
        <p:spPr>
          <a:xfrm>
            <a:off x="7271079" y="5235220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71FC9-B643-4907-88F4-3EF632C2F004}"/>
              </a:ext>
            </a:extLst>
          </p:cNvPr>
          <p:cNvSpPr txBox="1"/>
          <p:nvPr/>
        </p:nvSpPr>
        <p:spPr>
          <a:xfrm>
            <a:off x="7371886" y="47416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first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0A7B7C-2C54-403E-A621-EA97B8AD9968}"/>
              </a:ext>
            </a:extLst>
          </p:cNvPr>
          <p:cNvSpPr txBox="1"/>
          <p:nvPr/>
        </p:nvSpPr>
        <p:spPr>
          <a:xfrm>
            <a:off x="7371886" y="519436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last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0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290B52-F72D-44FD-996D-13DC917A8A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구성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471D21-26F6-495C-8540-1414418F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C4833-6C57-46E1-A66D-AF7E65E708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C77AC-242F-4FAC-BA5F-4150D164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5" y="1580147"/>
            <a:ext cx="4483180" cy="4339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A19FB7-33CC-4DCA-B7B9-501C6465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97" y="4062662"/>
            <a:ext cx="3076341" cy="20975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384169-8BA2-4256-BD6B-F83C1F1C20FC}"/>
              </a:ext>
            </a:extLst>
          </p:cNvPr>
          <p:cNvSpPr/>
          <p:nvPr/>
        </p:nvSpPr>
        <p:spPr>
          <a:xfrm>
            <a:off x="481263" y="2117558"/>
            <a:ext cx="2414337" cy="36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BB201-0B93-4EAF-99FB-19BB5CD076B9}"/>
              </a:ext>
            </a:extLst>
          </p:cNvPr>
          <p:cNvSpPr txBox="1"/>
          <p:nvPr/>
        </p:nvSpPr>
        <p:spPr>
          <a:xfrm>
            <a:off x="2895600" y="212521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각 노드는 포인터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개만 사용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C42A1D-04DC-43BA-A223-6E0273DD0635}"/>
              </a:ext>
            </a:extLst>
          </p:cNvPr>
          <p:cNvSpPr/>
          <p:nvPr/>
        </p:nvSpPr>
        <p:spPr>
          <a:xfrm>
            <a:off x="561474" y="2887579"/>
            <a:ext cx="4237591" cy="36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988B1-E8D8-419E-86A9-8B57C248347C}"/>
              </a:ext>
            </a:extLst>
          </p:cNvPr>
          <p:cNvSpPr txBox="1"/>
          <p:nvPr/>
        </p:nvSpPr>
        <p:spPr>
          <a:xfrm>
            <a:off x="4809663" y="2744886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Dummy </a:t>
            </a:r>
            <a:r>
              <a:rPr lang="ko-KR" altLang="en-US" b="1" dirty="0">
                <a:solidFill>
                  <a:srgbClr val="FF0000"/>
                </a:solidFill>
              </a:rPr>
              <a:t>노드 방식으로 하거나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기본 방식으로 하거나 상관 없습니다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38FD4C-0975-4F16-9269-327F1452EB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Enqueue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0E0366-0142-4FF7-B78B-E1CBADB6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43964-0BAF-473D-A03E-AC91070E9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0320A-3F9C-46A9-8C50-0308B56B2332}"/>
              </a:ext>
            </a:extLst>
          </p:cNvPr>
          <p:cNvSpPr txBox="1"/>
          <p:nvPr/>
        </p:nvSpPr>
        <p:spPr>
          <a:xfrm>
            <a:off x="12091" y="3704605"/>
            <a:ext cx="9153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이 순서로 되기 위해서는 포인터가 어떤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방향으로 가야할 지 생각해서 구현해주세요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FF0000"/>
                </a:solidFill>
              </a:rPr>
              <a:t>특히 </a:t>
            </a:r>
            <a:r>
              <a:rPr lang="en-US" altLang="ko-KR" b="1" dirty="0">
                <a:solidFill>
                  <a:srgbClr val="FF0000"/>
                </a:solidFill>
              </a:rPr>
              <a:t>dequeue() operation</a:t>
            </a:r>
            <a:r>
              <a:rPr lang="ko-KR" altLang="en-US" b="1" dirty="0">
                <a:solidFill>
                  <a:srgbClr val="FF0000"/>
                </a:solidFill>
              </a:rPr>
              <a:t>이랑 같이 생각해보세요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b="1" dirty="0">
                <a:solidFill>
                  <a:srgbClr val="FF0000"/>
                </a:solidFill>
              </a:rPr>
              <a:t>Queue</a:t>
            </a:r>
            <a:r>
              <a:rPr lang="ko-KR" altLang="en-US" b="1" dirty="0">
                <a:solidFill>
                  <a:srgbClr val="FF0000"/>
                </a:solidFill>
              </a:rPr>
              <a:t>가 비어 있을 때에는 어떻게 되어야 할 지 생각해서 구현해주세요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34D781-754C-49FE-9298-9048F831A538}"/>
              </a:ext>
            </a:extLst>
          </p:cNvPr>
          <p:cNvCxnSpPr>
            <a:cxnSpLocks/>
            <a:endCxn id="59" idx="1"/>
          </p:cNvCxnSpPr>
          <p:nvPr/>
        </p:nvCxnSpPr>
        <p:spPr>
          <a:xfrm flipH="1">
            <a:off x="6125164" y="2042982"/>
            <a:ext cx="235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9D69E2-5DED-494C-8BAE-AC3C942DAF93}"/>
              </a:ext>
            </a:extLst>
          </p:cNvPr>
          <p:cNvCxnSpPr>
            <a:cxnSpLocks/>
            <a:stCxn id="48" idx="1"/>
            <a:endCxn id="45" idx="0"/>
          </p:cNvCxnSpPr>
          <p:nvPr/>
        </p:nvCxnSpPr>
        <p:spPr>
          <a:xfrm flipH="1" flipV="1">
            <a:off x="728887" y="2053337"/>
            <a:ext cx="925355" cy="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39A953-1417-4625-8798-EB7365ABBE4A}"/>
              </a:ext>
            </a:extLst>
          </p:cNvPr>
          <p:cNvSpPr/>
          <p:nvPr/>
        </p:nvSpPr>
        <p:spPr>
          <a:xfrm rot="16200000">
            <a:off x="948442" y="1649116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2A97EF-DEC8-4C2B-A14F-FCC45A01B71F}"/>
              </a:ext>
            </a:extLst>
          </p:cNvPr>
          <p:cNvSpPr txBox="1"/>
          <p:nvPr/>
        </p:nvSpPr>
        <p:spPr>
          <a:xfrm>
            <a:off x="749825" y="188806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E59866-14AB-4454-9CE6-0323BB269131}"/>
              </a:ext>
            </a:extLst>
          </p:cNvPr>
          <p:cNvSpPr/>
          <p:nvPr/>
        </p:nvSpPr>
        <p:spPr>
          <a:xfrm rot="16200000">
            <a:off x="1852859" y="1637893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95D7F6-9752-4B02-BBBA-7A24138F19C6}"/>
              </a:ext>
            </a:extLst>
          </p:cNvPr>
          <p:cNvSpPr txBox="1"/>
          <p:nvPr/>
        </p:nvSpPr>
        <p:spPr>
          <a:xfrm>
            <a:off x="1654242" y="18768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9ECBD0A-44E0-42DA-AC0E-48AA0C115FC2}"/>
              </a:ext>
            </a:extLst>
          </p:cNvPr>
          <p:cNvCxnSpPr>
            <a:cxnSpLocks/>
            <a:stCxn id="55" idx="1"/>
            <a:endCxn id="51" idx="1"/>
          </p:cNvCxnSpPr>
          <p:nvPr/>
        </p:nvCxnSpPr>
        <p:spPr>
          <a:xfrm flipH="1" flipV="1">
            <a:off x="2956005" y="2042982"/>
            <a:ext cx="1794371" cy="1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13E466-132A-47EA-80A5-45CD0F85757E}"/>
              </a:ext>
            </a:extLst>
          </p:cNvPr>
          <p:cNvSpPr/>
          <p:nvPr/>
        </p:nvSpPr>
        <p:spPr>
          <a:xfrm rot="16200000">
            <a:off x="3158775" y="1639147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7111FD-89D6-4A67-92B0-CEC64DC00EE3}"/>
              </a:ext>
            </a:extLst>
          </p:cNvPr>
          <p:cNvSpPr txBox="1"/>
          <p:nvPr/>
        </p:nvSpPr>
        <p:spPr>
          <a:xfrm>
            <a:off x="2956005" y="185831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8E1393-1067-4D01-8441-412D2381919B}"/>
              </a:ext>
            </a:extLst>
          </p:cNvPr>
          <p:cNvSpPr/>
          <p:nvPr/>
        </p:nvSpPr>
        <p:spPr>
          <a:xfrm rot="16200000">
            <a:off x="4051189" y="163785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854C6E-D9B8-4185-A78D-AA7AAA3F3316}"/>
              </a:ext>
            </a:extLst>
          </p:cNvPr>
          <p:cNvSpPr txBox="1"/>
          <p:nvPr/>
        </p:nvSpPr>
        <p:spPr>
          <a:xfrm>
            <a:off x="3852572" y="18768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D021AF-11AC-4FB2-9E1B-B6AD417F5D86}"/>
              </a:ext>
            </a:extLst>
          </p:cNvPr>
          <p:cNvSpPr/>
          <p:nvPr/>
        </p:nvSpPr>
        <p:spPr>
          <a:xfrm rot="16200000">
            <a:off x="4948993" y="1637893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F842F4-5557-46F7-9E0A-528F4055C02A}"/>
              </a:ext>
            </a:extLst>
          </p:cNvPr>
          <p:cNvSpPr txBox="1"/>
          <p:nvPr/>
        </p:nvSpPr>
        <p:spPr>
          <a:xfrm>
            <a:off x="4750376" y="18768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77122A-9890-4E94-AE12-D3C8E3D5A1EE}"/>
              </a:ext>
            </a:extLst>
          </p:cNvPr>
          <p:cNvSpPr/>
          <p:nvPr/>
        </p:nvSpPr>
        <p:spPr>
          <a:xfrm rot="16200000">
            <a:off x="6271787" y="1639147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DF42B-EF17-4CCA-81C2-CEF0A13041B2}"/>
              </a:ext>
            </a:extLst>
          </p:cNvPr>
          <p:cNvSpPr txBox="1"/>
          <p:nvPr/>
        </p:nvSpPr>
        <p:spPr>
          <a:xfrm>
            <a:off x="6125164" y="185831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A37F5F-C128-421E-A423-3E5F98D94EC1}"/>
              </a:ext>
            </a:extLst>
          </p:cNvPr>
          <p:cNvSpPr/>
          <p:nvPr/>
        </p:nvSpPr>
        <p:spPr>
          <a:xfrm rot="16200000">
            <a:off x="7164201" y="163785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7D2348-21BD-4873-83D3-84929473FB1C}"/>
              </a:ext>
            </a:extLst>
          </p:cNvPr>
          <p:cNvSpPr txBox="1"/>
          <p:nvPr/>
        </p:nvSpPr>
        <p:spPr>
          <a:xfrm>
            <a:off x="7013710" y="18768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92A0DA-B8E2-4995-A3BA-94EA8D383F95}"/>
              </a:ext>
            </a:extLst>
          </p:cNvPr>
          <p:cNvSpPr/>
          <p:nvPr/>
        </p:nvSpPr>
        <p:spPr>
          <a:xfrm rot="16200000">
            <a:off x="8062005" y="1637893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4E478F-0BCA-47BB-8909-05B3BAD1AA6A}"/>
              </a:ext>
            </a:extLst>
          </p:cNvPr>
          <p:cNvSpPr txBox="1"/>
          <p:nvPr/>
        </p:nvSpPr>
        <p:spPr>
          <a:xfrm>
            <a:off x="7911514" y="18768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5E40A360-A340-4366-9E3B-1D55CBDA1C26}"/>
              </a:ext>
            </a:extLst>
          </p:cNvPr>
          <p:cNvSpPr/>
          <p:nvPr/>
        </p:nvSpPr>
        <p:spPr>
          <a:xfrm>
            <a:off x="739927" y="2259462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위쪽 66">
            <a:extLst>
              <a:ext uri="{FF2B5EF4-FFF2-40B4-BE49-F238E27FC236}">
                <a16:creationId xmlns:a16="http://schemas.microsoft.com/office/drawing/2014/main" id="{76ACB24A-2735-4379-BEB9-714AABEBC807}"/>
              </a:ext>
            </a:extLst>
          </p:cNvPr>
          <p:cNvSpPr/>
          <p:nvPr/>
        </p:nvSpPr>
        <p:spPr>
          <a:xfrm>
            <a:off x="2285577" y="2248240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위쪽 67">
            <a:extLst>
              <a:ext uri="{FF2B5EF4-FFF2-40B4-BE49-F238E27FC236}">
                <a16:creationId xmlns:a16="http://schemas.microsoft.com/office/drawing/2014/main" id="{17446425-149B-4FDE-B38F-DC2295AE2AA4}"/>
              </a:ext>
            </a:extLst>
          </p:cNvPr>
          <p:cNvSpPr/>
          <p:nvPr/>
        </p:nvSpPr>
        <p:spPr>
          <a:xfrm>
            <a:off x="2934622" y="2243122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위쪽 68">
            <a:extLst>
              <a:ext uri="{FF2B5EF4-FFF2-40B4-BE49-F238E27FC236}">
                <a16:creationId xmlns:a16="http://schemas.microsoft.com/office/drawing/2014/main" id="{0374C142-7937-4DE3-9847-9E9A80381966}"/>
              </a:ext>
            </a:extLst>
          </p:cNvPr>
          <p:cNvSpPr/>
          <p:nvPr/>
        </p:nvSpPr>
        <p:spPr>
          <a:xfrm>
            <a:off x="4488738" y="2240484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 69">
            <a:extLst>
              <a:ext uri="{FF2B5EF4-FFF2-40B4-BE49-F238E27FC236}">
                <a16:creationId xmlns:a16="http://schemas.microsoft.com/office/drawing/2014/main" id="{A93942A2-591D-4FE5-9652-FAB8E7144583}"/>
              </a:ext>
            </a:extLst>
          </p:cNvPr>
          <p:cNvSpPr/>
          <p:nvPr/>
        </p:nvSpPr>
        <p:spPr>
          <a:xfrm>
            <a:off x="6050902" y="2255695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 70">
            <a:extLst>
              <a:ext uri="{FF2B5EF4-FFF2-40B4-BE49-F238E27FC236}">
                <a16:creationId xmlns:a16="http://schemas.microsoft.com/office/drawing/2014/main" id="{2FFC80B9-FDFA-461E-BB94-49CB76E7F209}"/>
              </a:ext>
            </a:extLst>
          </p:cNvPr>
          <p:cNvSpPr/>
          <p:nvPr/>
        </p:nvSpPr>
        <p:spPr>
          <a:xfrm>
            <a:off x="8508425" y="2265573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D6F14-5B9D-4B04-B6F4-850E2E259857}"/>
              </a:ext>
            </a:extLst>
          </p:cNvPr>
          <p:cNvSpPr txBox="1"/>
          <p:nvPr/>
        </p:nvSpPr>
        <p:spPr>
          <a:xfrm>
            <a:off x="824906" y="2547544"/>
            <a:ext cx="15616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en-US" sz="1100" dirty="0"/>
              <a:t>초기 상태</a:t>
            </a:r>
            <a:br>
              <a:rPr lang="en-US" altLang="ko-KR" sz="1100" dirty="0"/>
            </a:br>
            <a:r>
              <a:rPr lang="en-US" altLang="ko-KR" sz="1100" dirty="0"/>
              <a:t>last</a:t>
            </a:r>
            <a:r>
              <a:rPr lang="ko-KR" altLang="en-US" sz="1100" dirty="0"/>
              <a:t>가 </a:t>
            </a:r>
            <a:r>
              <a:rPr lang="en-US" altLang="ko-KR" sz="1100" dirty="0"/>
              <a:t>data2</a:t>
            </a:r>
            <a:r>
              <a:rPr lang="ko-KR" altLang="en-US" sz="1100" dirty="0"/>
              <a:t>를 가리킴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7610CB-3537-48CB-AB8B-D528E42BB83F}"/>
              </a:ext>
            </a:extLst>
          </p:cNvPr>
          <p:cNvSpPr txBox="1"/>
          <p:nvPr/>
        </p:nvSpPr>
        <p:spPr>
          <a:xfrm>
            <a:off x="3511959" y="2547543"/>
            <a:ext cx="1406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2) data3 </a:t>
            </a:r>
            <a:r>
              <a:rPr lang="ko-KR" altLang="en-US" sz="1100" dirty="0"/>
              <a:t>추가</a:t>
            </a:r>
            <a:br>
              <a:rPr lang="en-US" altLang="ko-KR" sz="1100" dirty="0"/>
            </a:br>
            <a:r>
              <a:rPr lang="en-US" altLang="ko-KR" sz="1100" dirty="0"/>
              <a:t>data2</a:t>
            </a:r>
            <a:r>
              <a:rPr lang="ko-KR" altLang="en-US" sz="1100" dirty="0"/>
              <a:t>와 </a:t>
            </a:r>
            <a:r>
              <a:rPr lang="en-US" altLang="ko-KR" sz="1100" dirty="0"/>
              <a:t>data3 </a:t>
            </a:r>
            <a:r>
              <a:rPr lang="ko-KR" altLang="en-US" sz="1100" dirty="0"/>
              <a:t>연결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704047-85B1-46EE-A43D-8156414F4AA0}"/>
              </a:ext>
            </a:extLst>
          </p:cNvPr>
          <p:cNvSpPr txBox="1"/>
          <p:nvPr/>
        </p:nvSpPr>
        <p:spPr>
          <a:xfrm>
            <a:off x="6343022" y="2547542"/>
            <a:ext cx="2028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3) Last </a:t>
            </a:r>
            <a:r>
              <a:rPr lang="ko-KR" altLang="en-US" sz="1100" dirty="0"/>
              <a:t>변경</a:t>
            </a:r>
            <a:br>
              <a:rPr lang="en-US" altLang="ko-KR" sz="1100" dirty="0"/>
            </a:br>
            <a:r>
              <a:rPr lang="en-US" altLang="ko-KR" sz="1100" dirty="0"/>
              <a:t>last </a:t>
            </a:r>
            <a:r>
              <a:rPr lang="ko-KR" altLang="en-US" sz="1100" dirty="0"/>
              <a:t>포인터를 </a:t>
            </a:r>
            <a:r>
              <a:rPr lang="en-US" altLang="ko-KR" sz="1100" dirty="0"/>
              <a:t>data3</a:t>
            </a:r>
            <a:r>
              <a:rPr lang="ko-KR" altLang="en-US" sz="1100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55278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38FD4C-0975-4F16-9269-327F1452EB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Dequeue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0E0366-0142-4FF7-B78B-E1CBADB6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43964-0BAF-473D-A03E-AC91070E9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0320A-3F9C-46A9-8C50-0308B56B2332}"/>
              </a:ext>
            </a:extLst>
          </p:cNvPr>
          <p:cNvSpPr txBox="1"/>
          <p:nvPr/>
        </p:nvSpPr>
        <p:spPr>
          <a:xfrm>
            <a:off x="491382" y="4333152"/>
            <a:ext cx="822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>
                <a:solidFill>
                  <a:srgbClr val="FF0000"/>
                </a:solidFill>
              </a:rPr>
              <a:t>First </a:t>
            </a:r>
            <a:r>
              <a:rPr lang="ko-KR" altLang="en-US" b="1" dirty="0">
                <a:solidFill>
                  <a:srgbClr val="FF0000"/>
                </a:solidFill>
              </a:rPr>
              <a:t>변경 전에 삭제하면 어떻게 될지 생각해 보시기 바랍니다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자연스럽게 </a:t>
            </a:r>
            <a:r>
              <a:rPr lang="en-US" altLang="ko-KR" b="1" dirty="0">
                <a:solidFill>
                  <a:srgbClr val="FF0000"/>
                </a:solidFill>
              </a:rPr>
              <a:t>first </a:t>
            </a:r>
            <a:r>
              <a:rPr lang="ko-KR" altLang="en-US" b="1" dirty="0">
                <a:solidFill>
                  <a:srgbClr val="FF0000"/>
                </a:solidFill>
              </a:rPr>
              <a:t>포인터가 다음을 가리키기 위해서는 방향이 어떻게 되어야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할지 </a:t>
            </a:r>
            <a:r>
              <a:rPr lang="ko-KR" altLang="en-US" b="1" dirty="0" err="1">
                <a:solidFill>
                  <a:srgbClr val="FF0000"/>
                </a:solidFill>
              </a:rPr>
              <a:t>생각해보시기</a:t>
            </a:r>
            <a:r>
              <a:rPr lang="ko-KR" altLang="en-US" b="1" dirty="0">
                <a:solidFill>
                  <a:srgbClr val="FF0000"/>
                </a:solidFill>
              </a:rPr>
              <a:t> 바랍니다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1B3CB44-9C40-4297-8478-D22F6AB86A34}"/>
              </a:ext>
            </a:extLst>
          </p:cNvPr>
          <p:cNvCxnSpPr>
            <a:cxnSpLocks/>
            <a:endCxn id="56" idx="1"/>
          </p:cNvCxnSpPr>
          <p:nvPr/>
        </p:nvCxnSpPr>
        <p:spPr>
          <a:xfrm flipH="1">
            <a:off x="407134" y="2042982"/>
            <a:ext cx="2358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04835C-0D69-4ECB-9F72-E946D92A6A85}"/>
              </a:ext>
            </a:extLst>
          </p:cNvPr>
          <p:cNvCxnSpPr>
            <a:cxnSpLocks/>
            <a:stCxn id="47" idx="1"/>
            <a:endCxn id="44" idx="0"/>
          </p:cNvCxnSpPr>
          <p:nvPr/>
        </p:nvCxnSpPr>
        <p:spPr>
          <a:xfrm flipH="1" flipV="1">
            <a:off x="6494679" y="2065745"/>
            <a:ext cx="925355" cy="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28D85B-C67A-4EDD-B5FC-5542F217D071}"/>
              </a:ext>
            </a:extLst>
          </p:cNvPr>
          <p:cNvSpPr/>
          <p:nvPr/>
        </p:nvSpPr>
        <p:spPr>
          <a:xfrm rot="16200000">
            <a:off x="6714234" y="1661524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057C2-A14C-4515-A023-935613E18BA3}"/>
              </a:ext>
            </a:extLst>
          </p:cNvPr>
          <p:cNvSpPr txBox="1"/>
          <p:nvPr/>
        </p:nvSpPr>
        <p:spPr>
          <a:xfrm>
            <a:off x="6515617" y="19004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4317DF3-1F01-48F2-9E77-471E8D51BF84}"/>
              </a:ext>
            </a:extLst>
          </p:cNvPr>
          <p:cNvSpPr/>
          <p:nvPr/>
        </p:nvSpPr>
        <p:spPr>
          <a:xfrm rot="16200000">
            <a:off x="7618651" y="1650301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6A43E9-54D9-4A0F-92AA-9151702EFB38}"/>
              </a:ext>
            </a:extLst>
          </p:cNvPr>
          <p:cNvSpPr txBox="1"/>
          <p:nvPr/>
        </p:nvSpPr>
        <p:spPr>
          <a:xfrm>
            <a:off x="7420034" y="188925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C7448DB-3457-4825-803A-2F633CA179A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flipH="1" flipV="1">
            <a:off x="3363616" y="2066613"/>
            <a:ext cx="1794371" cy="1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AEC37D-AC1B-4828-971E-A481B6E8F387}"/>
              </a:ext>
            </a:extLst>
          </p:cNvPr>
          <p:cNvSpPr/>
          <p:nvPr/>
        </p:nvSpPr>
        <p:spPr>
          <a:xfrm rot="16200000">
            <a:off x="3566386" y="1662778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A864FF-A12F-4189-A9E0-6802A270C500}"/>
              </a:ext>
            </a:extLst>
          </p:cNvPr>
          <p:cNvSpPr txBox="1"/>
          <p:nvPr/>
        </p:nvSpPr>
        <p:spPr>
          <a:xfrm>
            <a:off x="3363616" y="188194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0E2D2E-6066-4221-8EF4-DE38AB318B6C}"/>
              </a:ext>
            </a:extLst>
          </p:cNvPr>
          <p:cNvSpPr/>
          <p:nvPr/>
        </p:nvSpPr>
        <p:spPr>
          <a:xfrm rot="16200000">
            <a:off x="4458800" y="1661483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CD2D59-2CDF-42E0-864F-9A8B2B2EDAF5}"/>
              </a:ext>
            </a:extLst>
          </p:cNvPr>
          <p:cNvSpPr txBox="1"/>
          <p:nvPr/>
        </p:nvSpPr>
        <p:spPr>
          <a:xfrm>
            <a:off x="4260183" y="190043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C0B684-2DD8-40A7-AC22-DF0CD388AB54}"/>
              </a:ext>
            </a:extLst>
          </p:cNvPr>
          <p:cNvSpPr/>
          <p:nvPr/>
        </p:nvSpPr>
        <p:spPr>
          <a:xfrm rot="16200000">
            <a:off x="5356604" y="1661524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06A970-3707-4E53-8A8E-3191A6159636}"/>
              </a:ext>
            </a:extLst>
          </p:cNvPr>
          <p:cNvSpPr txBox="1"/>
          <p:nvPr/>
        </p:nvSpPr>
        <p:spPr>
          <a:xfrm>
            <a:off x="5157987" y="19004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FDDF2-A2F9-4079-8278-0450581724B0}"/>
              </a:ext>
            </a:extLst>
          </p:cNvPr>
          <p:cNvSpPr/>
          <p:nvPr/>
        </p:nvSpPr>
        <p:spPr>
          <a:xfrm rot="16200000">
            <a:off x="553757" y="1639147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4B22E3-2E72-4B66-9E1D-A267E9210FD3}"/>
              </a:ext>
            </a:extLst>
          </p:cNvPr>
          <p:cNvSpPr txBox="1"/>
          <p:nvPr/>
        </p:nvSpPr>
        <p:spPr>
          <a:xfrm>
            <a:off x="407134" y="185831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DE8997-B1C1-46A2-9052-5E828A535428}"/>
              </a:ext>
            </a:extLst>
          </p:cNvPr>
          <p:cNvSpPr/>
          <p:nvPr/>
        </p:nvSpPr>
        <p:spPr>
          <a:xfrm rot="16200000">
            <a:off x="1446171" y="163785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4A95BA-B9B7-485D-BA92-6E2824161723}"/>
              </a:ext>
            </a:extLst>
          </p:cNvPr>
          <p:cNvSpPr txBox="1"/>
          <p:nvPr/>
        </p:nvSpPr>
        <p:spPr>
          <a:xfrm>
            <a:off x="1295680" y="18768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428F0D-D3DA-44B5-A44C-8297A5C5CB88}"/>
              </a:ext>
            </a:extLst>
          </p:cNvPr>
          <p:cNvSpPr/>
          <p:nvPr/>
        </p:nvSpPr>
        <p:spPr>
          <a:xfrm rot="16200000">
            <a:off x="2343975" y="1637893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F706D9-4CF0-4D10-A6C9-68E537C6632E}"/>
              </a:ext>
            </a:extLst>
          </p:cNvPr>
          <p:cNvSpPr txBox="1"/>
          <p:nvPr/>
        </p:nvSpPr>
        <p:spPr>
          <a:xfrm>
            <a:off x="2193484" y="18768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61" name="화살표: 위쪽 60">
            <a:extLst>
              <a:ext uri="{FF2B5EF4-FFF2-40B4-BE49-F238E27FC236}">
                <a16:creationId xmlns:a16="http://schemas.microsoft.com/office/drawing/2014/main" id="{DE6CEC54-0C26-4E53-89E1-F8AFAACB9B0D}"/>
              </a:ext>
            </a:extLst>
          </p:cNvPr>
          <p:cNvSpPr/>
          <p:nvPr/>
        </p:nvSpPr>
        <p:spPr>
          <a:xfrm>
            <a:off x="6505719" y="2271870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위쪽 61">
            <a:extLst>
              <a:ext uri="{FF2B5EF4-FFF2-40B4-BE49-F238E27FC236}">
                <a16:creationId xmlns:a16="http://schemas.microsoft.com/office/drawing/2014/main" id="{3CE769E5-AAE5-4035-A9B5-4080D44EF5F6}"/>
              </a:ext>
            </a:extLst>
          </p:cNvPr>
          <p:cNvSpPr/>
          <p:nvPr/>
        </p:nvSpPr>
        <p:spPr>
          <a:xfrm>
            <a:off x="8051369" y="2260648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위쪽 62">
            <a:extLst>
              <a:ext uri="{FF2B5EF4-FFF2-40B4-BE49-F238E27FC236}">
                <a16:creationId xmlns:a16="http://schemas.microsoft.com/office/drawing/2014/main" id="{365F65F9-B4CF-4689-848F-B063286101EE}"/>
              </a:ext>
            </a:extLst>
          </p:cNvPr>
          <p:cNvSpPr/>
          <p:nvPr/>
        </p:nvSpPr>
        <p:spPr>
          <a:xfrm>
            <a:off x="4272684" y="2255695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위쪽 63">
            <a:extLst>
              <a:ext uri="{FF2B5EF4-FFF2-40B4-BE49-F238E27FC236}">
                <a16:creationId xmlns:a16="http://schemas.microsoft.com/office/drawing/2014/main" id="{41338995-7456-4929-BFEC-9BC0A1534F07}"/>
              </a:ext>
            </a:extLst>
          </p:cNvPr>
          <p:cNvSpPr/>
          <p:nvPr/>
        </p:nvSpPr>
        <p:spPr>
          <a:xfrm>
            <a:off x="5795181" y="2272597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9B5D637-8C6F-4F49-9494-5F99CCD63173}"/>
              </a:ext>
            </a:extLst>
          </p:cNvPr>
          <p:cNvSpPr/>
          <p:nvPr/>
        </p:nvSpPr>
        <p:spPr>
          <a:xfrm>
            <a:off x="332872" y="2255695"/>
            <a:ext cx="142467" cy="287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040DEFC8-1B06-4D4A-B888-EC9B16FB7F11}"/>
              </a:ext>
            </a:extLst>
          </p:cNvPr>
          <p:cNvSpPr/>
          <p:nvPr/>
        </p:nvSpPr>
        <p:spPr>
          <a:xfrm>
            <a:off x="2790395" y="2265573"/>
            <a:ext cx="142467" cy="287622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C45559-985D-4E13-9F24-08F530DC449F}"/>
              </a:ext>
            </a:extLst>
          </p:cNvPr>
          <p:cNvSpPr txBox="1"/>
          <p:nvPr/>
        </p:nvSpPr>
        <p:spPr>
          <a:xfrm>
            <a:off x="824906" y="2547544"/>
            <a:ext cx="1593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en-US" sz="1100" dirty="0"/>
              <a:t>초기 상태</a:t>
            </a:r>
            <a:br>
              <a:rPr lang="en-US" altLang="ko-KR" sz="1100" dirty="0"/>
            </a:br>
            <a:r>
              <a:rPr lang="en-US" altLang="ko-KR" sz="1100" dirty="0"/>
              <a:t>first</a:t>
            </a:r>
            <a:r>
              <a:rPr lang="ko-KR" altLang="en-US" sz="1100" dirty="0"/>
              <a:t>가 </a:t>
            </a:r>
            <a:r>
              <a:rPr lang="en-US" altLang="ko-KR" sz="1100" dirty="0"/>
              <a:t>data1</a:t>
            </a:r>
            <a:r>
              <a:rPr lang="ko-KR" altLang="en-US" sz="1100" dirty="0"/>
              <a:t>을 가리킴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380318-96B4-41DA-998A-9E26BA073D7B}"/>
              </a:ext>
            </a:extLst>
          </p:cNvPr>
          <p:cNvSpPr txBox="1"/>
          <p:nvPr/>
        </p:nvSpPr>
        <p:spPr>
          <a:xfrm>
            <a:off x="3602956" y="2547542"/>
            <a:ext cx="2081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2) First </a:t>
            </a:r>
            <a:r>
              <a:rPr lang="ko-KR" altLang="en-US" sz="1100" dirty="0"/>
              <a:t>변경</a:t>
            </a:r>
            <a:endParaRPr lang="en-US" altLang="ko-KR" sz="1100" dirty="0"/>
          </a:p>
          <a:p>
            <a:r>
              <a:rPr lang="en-US" altLang="ko-KR" sz="1100" dirty="0"/>
              <a:t>First </a:t>
            </a:r>
            <a:r>
              <a:rPr lang="ko-KR" altLang="en-US" sz="1100" dirty="0"/>
              <a:t>포인터가 </a:t>
            </a:r>
            <a:r>
              <a:rPr lang="en-US" altLang="ko-KR" sz="1100" dirty="0"/>
              <a:t>data2</a:t>
            </a:r>
            <a:r>
              <a:rPr lang="ko-KR" altLang="en-US" sz="1100" dirty="0"/>
              <a:t>를 가리킴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E9B013-6BBA-4C14-ACAC-3DEC3196DE50}"/>
              </a:ext>
            </a:extLst>
          </p:cNvPr>
          <p:cNvSpPr txBox="1"/>
          <p:nvPr/>
        </p:nvSpPr>
        <p:spPr>
          <a:xfrm>
            <a:off x="6881476" y="2529107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3) data1 </a:t>
            </a:r>
            <a:r>
              <a:rPr lang="ko-KR" altLang="en-US" sz="1100" dirty="0"/>
              <a:t>삭제</a:t>
            </a:r>
            <a:br>
              <a:rPr lang="en-US" altLang="ko-KR" sz="1100" dirty="0"/>
            </a:br>
            <a:r>
              <a:rPr lang="ko-KR" altLang="en-US" sz="1100" dirty="0"/>
              <a:t>삭</a:t>
            </a:r>
            <a:r>
              <a:rPr lang="en-US" altLang="ko-KR" sz="1100" dirty="0"/>
              <a:t>.</a:t>
            </a:r>
            <a:r>
              <a:rPr lang="ko-KR" altLang="en-US" sz="1100" dirty="0"/>
              <a:t>제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525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F27A4-E093-4FB7-92A0-726A0B71FB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278961"/>
          </a:xfrm>
        </p:spPr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을 건드리지 말고 그대로 구현한 코드를 실행시키면 됩니다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예제 데이터가 포함되어 있고</a:t>
            </a:r>
            <a:r>
              <a:rPr lang="en-US" altLang="ko-KR" dirty="0"/>
              <a:t>, </a:t>
            </a:r>
            <a:r>
              <a:rPr lang="ko-KR" altLang="en-US" dirty="0"/>
              <a:t>출력된 값을 바탕으로 확인하면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필수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구현 성공</a:t>
            </a:r>
            <a:r>
              <a:rPr lang="en-US" altLang="ko-KR" dirty="0"/>
              <a:t>/</a:t>
            </a:r>
            <a:r>
              <a:rPr lang="ko-KR" altLang="en-US" dirty="0"/>
              <a:t>실패 여부가 출력됩니다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예외 케이스도 고려해야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제출할 때는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1</a:t>
            </a:r>
            <a:r>
              <a:rPr lang="ko-KR" altLang="en-US" dirty="0"/>
              <a:t>가지만 제출하시면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파일의 </a:t>
            </a:r>
            <a:r>
              <a:rPr lang="en-US" altLang="ko-KR" dirty="0"/>
              <a:t>1) </a:t>
            </a:r>
            <a:r>
              <a:rPr lang="ko-KR" altLang="en-US" dirty="0"/>
              <a:t>파일명 </a:t>
            </a:r>
            <a:r>
              <a:rPr lang="en-US" altLang="ko-KR" dirty="0"/>
              <a:t>2) class</a:t>
            </a:r>
            <a:r>
              <a:rPr lang="ko-KR" altLang="en-US" dirty="0"/>
              <a:t>명 </a:t>
            </a:r>
            <a:r>
              <a:rPr lang="en-US" altLang="ko-KR" dirty="0"/>
              <a:t>3) </a:t>
            </a:r>
            <a:r>
              <a:rPr lang="ko-KR" altLang="en-US" dirty="0"/>
              <a:t>생성자명을 바꿔서 제출해주시기 바랍니다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Queue.java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Queue.java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Queue</a:t>
            </a:r>
            <a:r>
              <a:rPr lang="ko-KR" altLang="en-US" dirty="0"/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Class Queue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en-US" altLang="ko-KR" dirty="0"/>
              <a:t>Queue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생성자</a:t>
            </a:r>
            <a:r>
              <a:rPr lang="en-US" altLang="ko-KR" dirty="0">
                <a:sym typeface="Wingdings" panose="05000000000000000000" pitchFamily="2" charset="2"/>
              </a:rPr>
              <a:t>) Queue()  Queue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쓰시는 분들은 </a:t>
            </a:r>
            <a:r>
              <a:rPr lang="en-US" altLang="ko-KR" dirty="0"/>
              <a:t>java </a:t>
            </a:r>
            <a:r>
              <a:rPr lang="ko-KR" altLang="en-US" dirty="0"/>
              <a:t>파일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refactor &gt; rename 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234EE8-646D-4162-B56A-7E54EE06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90292-51F9-47D7-B964-9DD769CF2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A7D4D6-E140-486A-93C7-727BAFB4BD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제출은 메일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dreammusic23@hanyang.ac.kr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제출 형식은 </a:t>
            </a:r>
            <a:r>
              <a:rPr lang="en-US" altLang="ko-KR" dirty="0"/>
              <a:t>“[#3][</a:t>
            </a:r>
            <a:r>
              <a:rPr lang="ko-KR" altLang="en-US" dirty="0"/>
              <a:t>학번</a:t>
            </a:r>
            <a:r>
              <a:rPr lang="en-US" altLang="ko-KR" dirty="0"/>
              <a:t>][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[#3][2019239209][</a:t>
            </a:r>
            <a:r>
              <a:rPr lang="ko-KR" altLang="en-US" dirty="0"/>
              <a:t>김수형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 기한은 </a:t>
            </a:r>
            <a:r>
              <a:rPr lang="en-US" altLang="ko-KR" dirty="0"/>
              <a:t>~5/12 (</a:t>
            </a:r>
            <a:r>
              <a:rPr lang="ko-KR" altLang="en-US" dirty="0"/>
              <a:t>화</a:t>
            </a:r>
            <a:r>
              <a:rPr lang="en-US" altLang="ko-KR" dirty="0"/>
              <a:t>) 23:59 </a:t>
            </a:r>
            <a:r>
              <a:rPr lang="ko-KR" altLang="en-US" dirty="0"/>
              <a:t>까지 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늦으면 안 받으니까 미리 업로드 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AD7B5-A9AA-4E0F-B44C-59DAB5C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BAEF5-4461-43F4-A15E-BE7806F89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7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810042"/>
      </p:ext>
    </p:extLst>
  </p:cSld>
  <p:clrMapOvr>
    <a:masterClrMapping/>
  </p:clrMapOvr>
</p:sld>
</file>

<file path=ppt/theme/theme1.xml><?xml version="1.0" encoding="utf-8"?>
<a:theme xmlns:a="http://schemas.openxmlformats.org/drawingml/2006/main" name="M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테마 전용 폰트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" id="{740FBF87-A114-4917-997A-749C2DDB068C}" vid="{34E4FC86-9D96-4229-98C9-7E6D21B986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</Template>
  <TotalTime>2881</TotalTime>
  <Words>267</Words>
  <Application>Microsoft Office PowerPoint</Application>
  <PresentationFormat>화면 슬라이드 쇼(4:3)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Century Gothic</vt:lpstr>
      <vt:lpstr>Times New Roman</vt:lpstr>
      <vt:lpstr>Trebuchet MS</vt:lpstr>
      <vt:lpstr>Wingdings</vt:lpstr>
      <vt:lpstr>MCC</vt:lpstr>
      <vt:lpstr>자료구조론 실습 3주차 Queue 구현</vt:lpstr>
      <vt:lpstr>Queue</vt:lpstr>
      <vt:lpstr>Queue class</vt:lpstr>
      <vt:lpstr>Queue class</vt:lpstr>
      <vt:lpstr>Queue class</vt:lpstr>
      <vt:lpstr>Test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자료구조론 실습 1주차 LinkedList 구현</dc:title>
  <dc:creator>김수형</dc:creator>
  <cp:lastModifiedBy>김수형</cp:lastModifiedBy>
  <cp:revision>58</cp:revision>
  <dcterms:created xsi:type="dcterms:W3CDTF">2020-04-20T13:58:01Z</dcterms:created>
  <dcterms:modified xsi:type="dcterms:W3CDTF">2020-05-05T06:49:34Z</dcterms:modified>
</cp:coreProperties>
</file>