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5" r:id="rId8"/>
    <p:sldId id="264" r:id="rId9"/>
    <p:sldId id="267" r:id="rId10"/>
    <p:sldId id="266" r:id="rId11"/>
    <p:sldId id="268" r:id="rId12"/>
    <p:sldId id="258" r:id="rId13"/>
    <p:sldId id="269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67FE7-D4C9-4F03-B755-24D4126F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38989"/>
            <a:ext cx="6858000" cy="2387600"/>
          </a:xfrm>
        </p:spPr>
        <p:txBody>
          <a:bodyPr anchor="b">
            <a:normAutofit/>
          </a:bodyPr>
          <a:lstStyle>
            <a:lvl1pPr algn="ctr">
              <a:defRPr sz="4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9F37F1-7FFB-4C0A-BEF4-1028D4A63C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 dirty="0"/>
              <a:t>MCC Lab.</a:t>
            </a:r>
            <a:br>
              <a:rPr lang="en-US" altLang="ko-KR" dirty="0"/>
            </a:br>
            <a:r>
              <a:rPr lang="en-US" altLang="ko-KR" dirty="0"/>
              <a:t>Presenter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7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29444593-9EC0-4D88-ABDA-1EDDC6DCCD2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15914" y="1105797"/>
            <a:ext cx="8512175" cy="4970809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 </a:t>
            </a:r>
            <a:r>
              <a:rPr lang="en-US" altLang="ko-KR" dirty="0"/>
              <a:t>(Master)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57D4E-94C4-45C8-870A-696FB59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2FE2DB6-B7D0-402A-8A61-55000BC2A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885" y="130897"/>
            <a:ext cx="8512204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805C586F-1842-49C0-9462-59DFEA1BDB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2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42772-A51B-48DF-BF27-05E575C4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9B91CA-F23F-4903-8306-FA4FD39F2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텍스트 개체 틀 16">
            <a:extLst>
              <a:ext uri="{FF2B5EF4-FFF2-40B4-BE49-F238E27FC236}">
                <a16:creationId xmlns:a16="http://schemas.microsoft.com/office/drawing/2014/main" id="{728D0EF4-D43A-471E-92E2-E48DC597B0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6801" y="623888"/>
            <a:ext cx="1411288" cy="31591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altLang="ko-KR" dirty="0"/>
              <a:t>0 / 0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1025785"/>
            <a:ext cx="9144000" cy="0"/>
          </a:xfrm>
          <a:prstGeom prst="line">
            <a:avLst/>
          </a:prstGeom>
          <a:ln w="19050"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섹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988" y="2596455"/>
            <a:ext cx="8874521" cy="808442"/>
          </a:xfrm>
        </p:spPr>
        <p:txBody>
          <a:bodyPr>
            <a:noAutofit/>
          </a:bodyPr>
          <a:lstStyle>
            <a:lvl1pPr>
              <a:defRPr sz="4000" b="0"/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5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50E-2C11-43B0-AB41-2543E1E8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무리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81EBA9-0368-4861-A500-73F200D3C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CFF1F-8B10-43C0-A030-72DA62A56A10}"/>
              </a:ext>
            </a:extLst>
          </p:cNvPr>
          <p:cNvSpPr txBox="1"/>
          <p:nvPr/>
        </p:nvSpPr>
        <p:spPr>
          <a:xfrm>
            <a:off x="324199" y="2921170"/>
            <a:ext cx="5785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+mn-lt"/>
              </a:rPr>
              <a:t>Thank you!</a:t>
            </a:r>
            <a:endParaRPr lang="ko-KR" altLang="en-US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7F942-7AB8-4D44-BC78-73AF252E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5" y="130897"/>
            <a:ext cx="8512232" cy="808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 </a:t>
            </a:r>
            <a:r>
              <a:rPr lang="en-US" altLang="ko-KR" dirty="0"/>
              <a:t>(Master)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5EE-8E78-4730-A00B-B95F172A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885" y="1105795"/>
            <a:ext cx="8512232" cy="497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3D57-1D7C-4296-9541-B5CE29D6C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8277" y="6412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5E20-EC37-49F5-B5C8-85EBC34676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70A4-00F9-42AE-8B5D-7BB7B679B636}"/>
              </a:ext>
            </a:extLst>
          </p:cNvPr>
          <p:cNvSpPr txBox="1"/>
          <p:nvPr/>
        </p:nvSpPr>
        <p:spPr>
          <a:xfrm>
            <a:off x="622082" y="6425160"/>
            <a:ext cx="414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obile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ommunications &amp;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omputing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Lab.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1889D-B52B-4990-BAEE-A40D6D4795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9" y="6211542"/>
            <a:ext cx="665604" cy="566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99AAF9-541E-4464-8306-A28CA9C97E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41" y="130896"/>
            <a:ext cx="1639136" cy="3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252000" algn="l" defTabSz="685800" rtl="0" eaLnBrk="1" latinLnBrk="1" hangingPunct="1">
        <a:lnSpc>
          <a:spcPct val="90000"/>
        </a:lnSpc>
        <a:spcBef>
          <a:spcPts val="75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54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0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+mj-lt"/>
        <a:buAutoNum type="arabicPeriod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26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Century Gothic" panose="020B0502020202020204" pitchFamily="34" charset="0"/>
        <a:buChar char="―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1620000" indent="-252000" algn="l" defTabSz="685800" rtl="0" eaLnBrk="1" latinLnBrk="1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dreammusic23@hanyang.ac.k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5BE0-A638-4107-8C77-2116E599F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자료구조론 실습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LinkedList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D5309-F808-4988-B0BC-9252C4FCB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MCC Lab.</a:t>
            </a:r>
          </a:p>
          <a:p>
            <a:r>
              <a:rPr lang="ko-KR" altLang="en-US" dirty="0"/>
              <a:t>김수형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dreammusic23@hanyang.ac.kr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6164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4F48EE-5D84-4350-9644-83E0C69447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</a:p>
          <a:p>
            <a:pPr lvl="1"/>
            <a:r>
              <a:rPr lang="ko-KR" altLang="en-US" dirty="0"/>
              <a:t>데이터를 추가할 경우 이어줘야 함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맨 앞에 추가할 경우</a:t>
            </a:r>
            <a:r>
              <a:rPr lang="en-US" altLang="ko-KR" dirty="0"/>
              <a:t>)</a:t>
            </a:r>
          </a:p>
          <a:p>
            <a:pPr marL="648000" lvl="2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addFirst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data) {</a:t>
            </a:r>
            <a:br>
              <a:rPr lang="en-US" altLang="ko-KR" dirty="0"/>
            </a:br>
            <a:r>
              <a:rPr lang="en-US" altLang="ko-KR" dirty="0"/>
              <a:t>    Node n = new Node(int data);		// data</a:t>
            </a:r>
            <a:r>
              <a:rPr lang="ko-KR" altLang="en-US" dirty="0"/>
              <a:t>를 가지는 </a:t>
            </a:r>
            <a:r>
              <a:rPr lang="en-US" altLang="ko-KR" dirty="0"/>
              <a:t>Node </a:t>
            </a:r>
            <a:r>
              <a:rPr lang="ko-KR" altLang="en-US" dirty="0"/>
              <a:t>생성</a:t>
            </a:r>
            <a:br>
              <a:rPr lang="en-US" altLang="ko-KR" dirty="0"/>
            </a:br>
            <a:r>
              <a:rPr lang="en-US" altLang="ko-KR" dirty="0"/>
              <a:t>    n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를 </a:t>
            </a:r>
            <a:r>
              <a:rPr lang="en-US" altLang="ko-KR" dirty="0"/>
              <a:t>head</a:t>
            </a:r>
            <a:r>
              <a:rPr lang="ko-KR" altLang="en-US" dirty="0"/>
              <a:t>로 가리키게 함</a:t>
            </a:r>
            <a:r>
              <a:rPr lang="en-US" altLang="ko-KR" dirty="0"/>
              <a:t>;		// 1) </a:t>
            </a:r>
            <a:r>
              <a:rPr lang="ko-KR" altLang="en-US" dirty="0"/>
              <a:t>경</a:t>
            </a:r>
            <a:r>
              <a:rPr lang="en-US" altLang="ko-KR" dirty="0"/>
              <a:t>	</a:t>
            </a:r>
            <a:r>
              <a:rPr lang="ko-KR" altLang="en-US" dirty="0"/>
              <a:t>우</a:t>
            </a:r>
            <a:br>
              <a:rPr lang="en-US" altLang="ko-KR" dirty="0"/>
            </a:br>
            <a:r>
              <a:rPr lang="en-US" altLang="ko-KR" dirty="0"/>
              <a:t>    n</a:t>
            </a:r>
            <a:r>
              <a:rPr lang="ko-KR" altLang="en-US" dirty="0"/>
              <a:t>을 </a:t>
            </a:r>
            <a:r>
              <a:rPr lang="en-US" altLang="ko-KR" dirty="0"/>
              <a:t>head</a:t>
            </a:r>
            <a:r>
              <a:rPr lang="ko-KR" altLang="en-US" dirty="0"/>
              <a:t>로 만들어야 함</a:t>
            </a:r>
            <a:r>
              <a:rPr lang="en-US" altLang="ko-KR" dirty="0"/>
              <a:t>;			// 2) </a:t>
            </a:r>
            <a:r>
              <a:rPr lang="ko-KR" altLang="en-US" dirty="0"/>
              <a:t>경우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>
                <a:solidFill>
                  <a:srgbClr val="FF0000"/>
                </a:solidFill>
              </a:rPr>
              <a:t>만약 </a:t>
            </a:r>
            <a:r>
              <a:rPr lang="en-US" altLang="ko-KR" dirty="0">
                <a:solidFill>
                  <a:srgbClr val="FF0000"/>
                </a:solidFill>
              </a:rPr>
              <a:t>list</a:t>
            </a:r>
            <a:r>
              <a:rPr lang="ko-KR" altLang="en-US" dirty="0">
                <a:solidFill>
                  <a:srgbClr val="FF0000"/>
                </a:solidFill>
              </a:rPr>
              <a:t>가 비어 있는 경우 처리</a:t>
            </a:r>
            <a:r>
              <a:rPr lang="en-US" altLang="ko-KR" dirty="0">
                <a:solidFill>
                  <a:srgbClr val="FF0000"/>
                </a:solidFill>
              </a:rPr>
              <a:t>;		// 3) </a:t>
            </a:r>
            <a:r>
              <a:rPr lang="ko-KR" altLang="en-US" dirty="0">
                <a:solidFill>
                  <a:srgbClr val="FF0000"/>
                </a:solidFill>
              </a:rPr>
              <a:t>경우</a:t>
            </a:r>
            <a:br>
              <a:rPr lang="en-US" altLang="ko-KR" dirty="0"/>
            </a:br>
            <a:r>
              <a:rPr lang="en-US" altLang="ko-KR" dirty="0"/>
              <a:t>    size++;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만약 </a:t>
            </a:r>
            <a:r>
              <a:rPr lang="en-US" altLang="ko-KR" dirty="0"/>
              <a:t>list</a:t>
            </a:r>
            <a:r>
              <a:rPr lang="ko-KR" altLang="en-US" dirty="0"/>
              <a:t>가 비어 있는 경우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71D1E8-255D-4492-B087-AA61F10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</a:t>
            </a:r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4EE05-A41B-4F2D-B03A-37F5973FF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1FF298-BC43-4CAA-99BB-D4585565C373}"/>
              </a:ext>
            </a:extLst>
          </p:cNvPr>
          <p:cNvGrpSpPr/>
          <p:nvPr/>
        </p:nvGrpSpPr>
        <p:grpSpPr>
          <a:xfrm>
            <a:off x="2910873" y="4255437"/>
            <a:ext cx="2279463" cy="808442"/>
            <a:chOff x="6129416" y="4143143"/>
            <a:chExt cx="2279463" cy="80844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FCBD28D-5B0A-4D73-BEA3-32FB34D326EB}"/>
                </a:ext>
              </a:extLst>
            </p:cNvPr>
            <p:cNvSpPr/>
            <p:nvPr/>
          </p:nvSpPr>
          <p:spPr>
            <a:xfrm>
              <a:off x="6129416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800627F-6A23-417A-BFC9-BE9E34028E3E}"/>
                </a:ext>
              </a:extLst>
            </p:cNvPr>
            <p:cNvSpPr/>
            <p:nvPr/>
          </p:nvSpPr>
          <p:spPr>
            <a:xfrm>
              <a:off x="6937858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DAA745-BEBE-4EB3-8187-49EDF6EC32E6}"/>
                </a:ext>
              </a:extLst>
            </p:cNvPr>
            <p:cNvSpPr txBox="1"/>
            <p:nvPr/>
          </p:nvSpPr>
          <p:spPr>
            <a:xfrm>
              <a:off x="6209670" y="43626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D158EBC-996D-4666-9701-8B2FEE22C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2079" y="4536174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649A47E-9FB7-44EB-8C5C-D9AA60F4B86B}"/>
              </a:ext>
            </a:extLst>
          </p:cNvPr>
          <p:cNvSpPr/>
          <p:nvPr/>
        </p:nvSpPr>
        <p:spPr>
          <a:xfrm>
            <a:off x="2735165" y="4151162"/>
            <a:ext cx="2534653" cy="99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C2012A-0B64-4F95-B810-E91FE42B71D3}"/>
              </a:ext>
            </a:extLst>
          </p:cNvPr>
          <p:cNvSpPr txBox="1"/>
          <p:nvPr/>
        </p:nvSpPr>
        <p:spPr>
          <a:xfrm>
            <a:off x="5864659" y="415116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3) head</a:t>
            </a:r>
            <a:r>
              <a:rPr lang="ko-KR" altLang="en-US" b="1" dirty="0">
                <a:solidFill>
                  <a:srgbClr val="FF0000"/>
                </a:solidFill>
              </a:rPr>
              <a:t>이자 </a:t>
            </a:r>
            <a:r>
              <a:rPr lang="en-US" altLang="ko-KR" b="1" dirty="0">
                <a:solidFill>
                  <a:srgbClr val="FF0000"/>
                </a:solidFill>
              </a:rPr>
              <a:t>tail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64D6F91F-0CCB-479F-846B-7FC2747D61EF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 flipV="1">
            <a:off x="5269818" y="4335828"/>
            <a:ext cx="594841" cy="312640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10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A5DCC7-2ED1-4E09-B05F-2A88BFA355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</a:p>
          <a:p>
            <a:pPr lvl="1"/>
            <a:r>
              <a:rPr lang="en-US" altLang="ko-KR" dirty="0" err="1"/>
              <a:t>addFirst</a:t>
            </a:r>
            <a:r>
              <a:rPr lang="en-US" altLang="ko-KR" dirty="0"/>
              <a:t>(int data)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앞의 예시처럼 맨 앞에 추가</a:t>
            </a:r>
            <a:endParaRPr lang="en-US" altLang="ko-KR" dirty="0"/>
          </a:p>
          <a:p>
            <a:pPr lvl="1"/>
            <a:r>
              <a:rPr lang="en-US" altLang="ko-KR" dirty="0" err="1"/>
              <a:t>addLast</a:t>
            </a:r>
            <a:r>
              <a:rPr lang="en-US" altLang="ko-KR" dirty="0"/>
              <a:t>(int data)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맨 뒤에 추가할 경우에 </a:t>
            </a:r>
            <a:r>
              <a:rPr lang="en-US" altLang="ko-KR" b="1" dirty="0"/>
              <a:t>tail</a:t>
            </a:r>
            <a:r>
              <a:rPr lang="ko-KR" altLang="en-US" b="1" dirty="0"/>
              <a:t>이 바뀌는 경우를 고려</a:t>
            </a:r>
            <a:endParaRPr lang="en-US" altLang="ko-KR" b="1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마찬가지로 </a:t>
            </a:r>
            <a:r>
              <a:rPr lang="en-US" altLang="ko-KR" dirty="0"/>
              <a:t>list</a:t>
            </a:r>
            <a:r>
              <a:rPr lang="ko-KR" altLang="en-US" dirty="0"/>
              <a:t>가 비어 있을 경우를 고려</a:t>
            </a:r>
            <a:endParaRPr lang="en-US" altLang="ko-KR" dirty="0"/>
          </a:p>
          <a:p>
            <a:pPr lvl="1"/>
            <a:r>
              <a:rPr lang="en-US" altLang="ko-KR" dirty="0" err="1"/>
              <a:t>removeFirst</a:t>
            </a:r>
            <a:r>
              <a:rPr lang="en-US" altLang="ko-KR" dirty="0"/>
              <a:t>()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맨 앞의 </a:t>
            </a:r>
            <a:r>
              <a:rPr lang="en-US" altLang="ko-KR" dirty="0"/>
              <a:t>data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lvl="3"/>
            <a:r>
              <a:rPr lang="ko-KR" altLang="en-US" dirty="0"/>
              <a:t>삭제는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garbage collection</a:t>
            </a:r>
            <a:r>
              <a:rPr lang="ko-KR" altLang="en-US" dirty="0"/>
              <a:t>에 의해 필요 없는 객체가 삭제 됨</a:t>
            </a:r>
            <a:endParaRPr lang="en-US" altLang="ko-KR" dirty="0"/>
          </a:p>
          <a:p>
            <a:pPr lvl="3"/>
            <a:r>
              <a:rPr lang="ko-KR" altLang="en-US" dirty="0"/>
              <a:t>따라서 삭제하고 싶은 </a:t>
            </a:r>
            <a:r>
              <a:rPr lang="en-US" altLang="ko-KR" dirty="0"/>
              <a:t>Node</a:t>
            </a:r>
            <a:r>
              <a:rPr lang="ko-KR" altLang="en-US" dirty="0"/>
              <a:t>가 </a:t>
            </a:r>
            <a:r>
              <a:rPr lang="en-US" altLang="ko-KR" dirty="0"/>
              <a:t>1) </a:t>
            </a:r>
            <a:r>
              <a:rPr lang="ko-KR" altLang="en-US" dirty="0"/>
              <a:t>가리키는</a:t>
            </a:r>
            <a:r>
              <a:rPr lang="en-US" altLang="ko-KR" dirty="0"/>
              <a:t> Node</a:t>
            </a:r>
            <a:r>
              <a:rPr lang="ko-KR" altLang="en-US" dirty="0"/>
              <a:t>를 </a:t>
            </a:r>
            <a:r>
              <a:rPr lang="en-US" altLang="ko-KR" dirty="0"/>
              <a:t>2) </a:t>
            </a:r>
            <a:r>
              <a:rPr lang="ko-KR" altLang="en-US" dirty="0"/>
              <a:t>가리키는 </a:t>
            </a:r>
            <a:r>
              <a:rPr lang="en-US" altLang="ko-KR" dirty="0"/>
              <a:t>pointer</a:t>
            </a:r>
            <a:r>
              <a:rPr lang="ko-KR" altLang="en-US" dirty="0"/>
              <a:t>를 끊어야 함</a:t>
            </a:r>
            <a:endParaRPr lang="en-US" altLang="ko-KR" dirty="0"/>
          </a:p>
          <a:p>
            <a:pPr lvl="3"/>
            <a:r>
              <a:rPr lang="en-US" altLang="ko-KR" dirty="0"/>
              <a:t>ex) </a:t>
            </a:r>
            <a:r>
              <a:rPr lang="ko-KR" altLang="en-US" dirty="0"/>
              <a:t>삭제 </a:t>
            </a:r>
            <a:r>
              <a:rPr lang="en-US" altLang="ko-KR" dirty="0"/>
              <a:t>Node n1</a:t>
            </a:r>
            <a:r>
              <a:rPr lang="ko-KR" altLang="en-US" dirty="0"/>
              <a:t>이고 </a:t>
            </a:r>
            <a:r>
              <a:rPr lang="en-US" altLang="ko-KR" dirty="0"/>
              <a:t>n1</a:t>
            </a:r>
            <a:r>
              <a:rPr lang="ko-KR" altLang="en-US" dirty="0"/>
              <a:t>을 가리키는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en-US" altLang="ko-KR" dirty="0"/>
              <a:t>n2</a:t>
            </a:r>
            <a:r>
              <a:rPr lang="ko-KR" altLang="en-US" dirty="0"/>
              <a:t>라고 할 때</a:t>
            </a:r>
            <a:br>
              <a:rPr lang="en-US" altLang="ko-KR" dirty="0"/>
            </a:br>
            <a:r>
              <a:rPr lang="en-US" altLang="ko-KR" dirty="0"/>
              <a:t>     n2.setNext(</a:t>
            </a:r>
            <a:r>
              <a:rPr lang="ko-KR" altLang="en-US" dirty="0"/>
              <a:t>다른 노드</a:t>
            </a:r>
            <a:r>
              <a:rPr lang="en-US" altLang="ko-KR" dirty="0"/>
              <a:t>);		// Node</a:t>
            </a:r>
            <a:r>
              <a:rPr lang="ko-KR" altLang="en-US" dirty="0"/>
              <a:t>를 </a:t>
            </a:r>
            <a:r>
              <a:rPr lang="en-US" altLang="ko-KR" dirty="0"/>
              <a:t>2) </a:t>
            </a:r>
            <a:r>
              <a:rPr lang="ko-KR" altLang="en-US" dirty="0"/>
              <a:t>가리키는 </a:t>
            </a:r>
            <a:r>
              <a:rPr lang="en-US" altLang="ko-KR" dirty="0"/>
              <a:t>pointer </a:t>
            </a:r>
            <a:r>
              <a:rPr lang="ko-KR" altLang="en-US" dirty="0"/>
              <a:t>끊음</a:t>
            </a:r>
            <a:br>
              <a:rPr lang="en-US" altLang="ko-KR" dirty="0"/>
            </a:br>
            <a:r>
              <a:rPr lang="en-US" altLang="ko-KR" dirty="0"/>
              <a:t>     n1.setNext(null);		// Node</a:t>
            </a:r>
            <a:r>
              <a:rPr lang="ko-KR" altLang="en-US" dirty="0"/>
              <a:t>가 </a:t>
            </a:r>
            <a:r>
              <a:rPr lang="en-US" altLang="ko-KR" dirty="0"/>
              <a:t>1) </a:t>
            </a:r>
            <a:r>
              <a:rPr lang="ko-KR" altLang="en-US" dirty="0"/>
              <a:t>가리키는 </a:t>
            </a:r>
            <a:r>
              <a:rPr lang="en-US" altLang="ko-KR" dirty="0"/>
              <a:t>pointer </a:t>
            </a:r>
            <a:r>
              <a:rPr lang="ko-KR" altLang="en-US" dirty="0"/>
              <a:t>끊음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마찬가지로 </a:t>
            </a:r>
            <a:r>
              <a:rPr lang="en-US" altLang="ko-KR" dirty="0"/>
              <a:t>list</a:t>
            </a:r>
            <a:r>
              <a:rPr lang="ko-KR" altLang="en-US" dirty="0"/>
              <a:t>가 비어 있을 경우를 고려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4DE931-27A6-49B0-AEC0-B3049107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</a:t>
            </a:r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4968E-4F67-4384-AE42-448482C660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EE34A-0E0A-4DC4-8D02-31D7CBC4FED8}"/>
              </a:ext>
            </a:extLst>
          </p:cNvPr>
          <p:cNvSpPr txBox="1"/>
          <p:nvPr/>
        </p:nvSpPr>
        <p:spPr>
          <a:xfrm>
            <a:off x="2568073" y="5468114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나머지는 스켈레톤 코드 참고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모르시는 것은 메일 주시기 바랍니다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7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C0A3F1-105C-418B-9F15-D2AE4E3756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 err="1"/>
              <a:t>DoublyLinkedList</a:t>
            </a:r>
            <a:endParaRPr lang="en-US" altLang="ko-KR" dirty="0"/>
          </a:p>
          <a:p>
            <a:pPr lvl="1"/>
            <a:r>
              <a:rPr lang="en-US" altLang="ko-KR" dirty="0"/>
              <a:t>Pointer</a:t>
            </a:r>
            <a:r>
              <a:rPr lang="ko-KR" altLang="en-US" dirty="0"/>
              <a:t>가 양쪽을 </a:t>
            </a:r>
            <a:r>
              <a:rPr lang="en-US" altLang="ko-KR" dirty="0"/>
              <a:t>Node</a:t>
            </a:r>
            <a:r>
              <a:rPr lang="ko-KR" altLang="en-US" dirty="0"/>
              <a:t>를 가리키는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Dummy </a:t>
            </a:r>
            <a:r>
              <a:rPr lang="ko-KR" altLang="en-US" dirty="0"/>
              <a:t>구조로 구현하기를 추천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최초 </a:t>
            </a:r>
            <a:r>
              <a:rPr lang="en-US" altLang="ko-KR" dirty="0"/>
              <a:t>initial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Data</a:t>
            </a:r>
            <a:r>
              <a:rPr lang="ko-KR" altLang="en-US" dirty="0"/>
              <a:t> 추가 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D6C988-5179-4E15-93D9-6216FB89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DoublyLinkedList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6F3FA-0414-49E7-B0A6-EBCEC08F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A865300-13D2-41E7-9C15-7F5636DDEFF8}"/>
              </a:ext>
            </a:extLst>
          </p:cNvPr>
          <p:cNvGrpSpPr/>
          <p:nvPr/>
        </p:nvGrpSpPr>
        <p:grpSpPr>
          <a:xfrm>
            <a:off x="315911" y="1899472"/>
            <a:ext cx="8512175" cy="758813"/>
            <a:chOff x="-547955" y="2154643"/>
            <a:chExt cx="9068896" cy="808442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3CC1F30-EBC3-4657-B819-ED63CE4C07BE}"/>
                </a:ext>
              </a:extLst>
            </p:cNvPr>
            <p:cNvGrpSpPr/>
            <p:nvPr/>
          </p:nvGrpSpPr>
          <p:grpSpPr>
            <a:xfrm>
              <a:off x="5196842" y="2154643"/>
              <a:ext cx="3324099" cy="808442"/>
              <a:chOff x="5196842" y="2154643"/>
              <a:chExt cx="3324099" cy="808442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263E78F-0872-41FD-A696-9948FD18F810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8F6C679-99EE-4E0B-863B-D4F5F94FB2F5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84EF4C-F663-4F85-AE22-BAEF68811820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data</a:t>
                </a:r>
                <a:endParaRPr lang="ko-KR" altLang="en-US" dirty="0"/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441EE25-0B11-4B0B-89BA-AE135BF439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6164" y="2389583"/>
                <a:ext cx="844777" cy="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C1CF28C-D833-4FA0-B0DD-22F3D4C15105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11E586AE-5A80-4F77-BCD1-F265820EB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262C9D8-FAB4-4A35-8808-87165FBA0E08}"/>
                </a:ext>
              </a:extLst>
            </p:cNvPr>
            <p:cNvGrpSpPr/>
            <p:nvPr/>
          </p:nvGrpSpPr>
          <p:grpSpPr>
            <a:xfrm>
              <a:off x="2319012" y="2154643"/>
              <a:ext cx="3328026" cy="808442"/>
              <a:chOff x="5196842" y="2154643"/>
              <a:chExt cx="3328026" cy="808442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3F0534-FCCA-4FC8-B84D-3FA20412A530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737ADBA-0965-4EE6-AE80-5D91FFE18374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03D41C-0491-4501-ADF7-1915134054D8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data</a:t>
                </a:r>
                <a:endParaRPr lang="ko-KR" altLang="en-US" dirty="0"/>
              </a:p>
            </p:txBody>
          </p: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331A3EF0-6025-4E98-9FE8-956A3F411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164" y="2398444"/>
                <a:ext cx="848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E606F8D-BFC2-46B3-922C-46EC079672F4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C8EEE15E-A57E-4DAB-803E-1A8D7760D8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9FFCCDC-953C-45FF-9BCA-BE46BFA9DC01}"/>
                </a:ext>
              </a:extLst>
            </p:cNvPr>
            <p:cNvGrpSpPr/>
            <p:nvPr/>
          </p:nvGrpSpPr>
          <p:grpSpPr>
            <a:xfrm>
              <a:off x="-547955" y="2154643"/>
              <a:ext cx="3328026" cy="808442"/>
              <a:chOff x="5196842" y="2154643"/>
              <a:chExt cx="3328026" cy="808442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EC01CB8-8C0F-45A3-9E93-8CFF7447D02A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08B6D7D-1923-49B3-A3B4-07855CCDFE7F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82BFA8-6261-4E33-BEC7-9DD62B625479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data</a:t>
                </a:r>
                <a:endParaRPr lang="ko-KR" altLang="en-US" dirty="0"/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8656385-5329-4C88-AF84-0D8404F0D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164" y="2398444"/>
                <a:ext cx="848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C40035C-E819-441A-9789-F4CCAF8C1F4F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40A7E38D-1FF9-40C9-B4F9-ADD835A00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5299E1E-0613-48CF-A9D5-59C47FD957CB}"/>
              </a:ext>
            </a:extLst>
          </p:cNvPr>
          <p:cNvGrpSpPr/>
          <p:nvPr/>
        </p:nvGrpSpPr>
        <p:grpSpPr>
          <a:xfrm>
            <a:off x="2210344" y="3516350"/>
            <a:ext cx="4714632" cy="1171075"/>
            <a:chOff x="2210344" y="3243492"/>
            <a:chExt cx="4714632" cy="1171075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8C8C4A0-4347-4A0E-B8EF-0B9F98BA3DDD}"/>
                </a:ext>
              </a:extLst>
            </p:cNvPr>
            <p:cNvGrpSpPr/>
            <p:nvPr/>
          </p:nvGrpSpPr>
          <p:grpSpPr>
            <a:xfrm>
              <a:off x="2210344" y="3339546"/>
              <a:ext cx="4714632" cy="615040"/>
              <a:chOff x="311573" y="3572773"/>
              <a:chExt cx="4714632" cy="61504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C47A0320-EBC9-46C1-8592-BE62BE51F014}"/>
                  </a:ext>
                </a:extLst>
              </p:cNvPr>
              <p:cNvGrpSpPr/>
              <p:nvPr/>
            </p:nvGrpSpPr>
            <p:grpSpPr>
              <a:xfrm>
                <a:off x="2497327" y="3572773"/>
                <a:ext cx="2528878" cy="615039"/>
                <a:chOff x="5196842" y="2154643"/>
                <a:chExt cx="3324099" cy="808442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991DE996-41D6-438A-B08D-305A13C397EB}"/>
                    </a:ext>
                  </a:extLst>
                </p:cNvPr>
                <p:cNvSpPr/>
                <p:nvPr/>
              </p:nvSpPr>
              <p:spPr>
                <a:xfrm>
                  <a:off x="6455480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3B7FCC18-B5C5-42F9-ABF9-850A2DB0F891}"/>
                    </a:ext>
                  </a:extLst>
                </p:cNvPr>
                <p:cNvSpPr/>
                <p:nvPr/>
              </p:nvSpPr>
              <p:spPr>
                <a:xfrm>
                  <a:off x="726392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8F15F91-A833-492D-ABD5-5113FD86E29D}"/>
                    </a:ext>
                  </a:extLst>
                </p:cNvPr>
                <p:cNvSpPr txBox="1"/>
                <p:nvPr/>
              </p:nvSpPr>
              <p:spPr>
                <a:xfrm>
                  <a:off x="6535734" y="2374198"/>
                  <a:ext cx="554582" cy="343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null</a:t>
                  </a:r>
                  <a:endParaRPr lang="ko-KR" altLang="en-US" sz="1100" dirty="0"/>
                </a:p>
              </p:txBody>
            </p:sp>
            <p:cxnSp>
              <p:nvCxnSpPr>
                <p:cNvPr id="104" name="직선 화살표 연결선 103">
                  <a:extLst>
                    <a:ext uri="{FF2B5EF4-FFF2-40B4-BE49-F238E27FC236}">
                      <a16:creationId xmlns:a16="http://schemas.microsoft.com/office/drawing/2014/main" id="{E78AFD02-3759-4A2E-87D2-F4D32619D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76164" y="2389583"/>
                  <a:ext cx="844777" cy="88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D04AAC6B-647A-4E8E-A323-CB02452F9E40}"/>
                    </a:ext>
                  </a:extLst>
                </p:cNvPr>
                <p:cNvSpPr/>
                <p:nvPr/>
              </p:nvSpPr>
              <p:spPr>
                <a:xfrm>
                  <a:off x="564948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106" name="직선 화살표 연결선 105">
                  <a:extLst>
                    <a:ext uri="{FF2B5EF4-FFF2-40B4-BE49-F238E27FC236}">
                      <a16:creationId xmlns:a16="http://schemas.microsoft.com/office/drawing/2014/main" id="{BC7E3654-EE51-490B-9C9B-B92A59C20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96842" y="2642721"/>
                  <a:ext cx="856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C292852D-2105-41B5-8324-FAE0FFD22393}"/>
                  </a:ext>
                </a:extLst>
              </p:cNvPr>
              <p:cNvGrpSpPr/>
              <p:nvPr/>
            </p:nvGrpSpPr>
            <p:grpSpPr>
              <a:xfrm>
                <a:off x="311573" y="3572774"/>
                <a:ext cx="2531866" cy="615039"/>
                <a:chOff x="5196842" y="2154643"/>
                <a:chExt cx="3328026" cy="808442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FC5C8D24-7757-455D-B893-8ED20601DA7D}"/>
                    </a:ext>
                  </a:extLst>
                </p:cNvPr>
                <p:cNvSpPr/>
                <p:nvPr/>
              </p:nvSpPr>
              <p:spPr>
                <a:xfrm>
                  <a:off x="6455480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09208FDA-4215-4827-A2D7-389C85D4F303}"/>
                    </a:ext>
                  </a:extLst>
                </p:cNvPr>
                <p:cNvSpPr/>
                <p:nvPr/>
              </p:nvSpPr>
              <p:spPr>
                <a:xfrm>
                  <a:off x="726392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85BE83B-E176-4EAC-8ADD-CA9EFBBCE226}"/>
                    </a:ext>
                  </a:extLst>
                </p:cNvPr>
                <p:cNvSpPr txBox="1"/>
                <p:nvPr/>
              </p:nvSpPr>
              <p:spPr>
                <a:xfrm>
                  <a:off x="6535734" y="2374198"/>
                  <a:ext cx="554582" cy="343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null</a:t>
                  </a:r>
                  <a:endParaRPr lang="ko-KR" altLang="en-US" sz="1100" dirty="0"/>
                </a:p>
              </p:txBody>
            </p: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44B385A5-B841-4167-AB89-F11A6CFFD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76164" y="2398444"/>
                  <a:ext cx="84870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F5F29D2A-5929-4876-93E8-7F7E82AEA65B}"/>
                    </a:ext>
                  </a:extLst>
                </p:cNvPr>
                <p:cNvSpPr/>
                <p:nvPr/>
              </p:nvSpPr>
              <p:spPr>
                <a:xfrm>
                  <a:off x="564948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94" name="직선 화살표 연결선 93">
                  <a:extLst>
                    <a:ext uri="{FF2B5EF4-FFF2-40B4-BE49-F238E27FC236}">
                      <a16:creationId xmlns:a16="http://schemas.microsoft.com/office/drawing/2014/main" id="{95E739BE-492F-453B-AA4B-FD90637BC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96842" y="2642721"/>
                  <a:ext cx="856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EC05C46-5D4D-4339-B0B8-653A228CEB5B}"/>
                </a:ext>
              </a:extLst>
            </p:cNvPr>
            <p:cNvSpPr/>
            <p:nvPr/>
          </p:nvSpPr>
          <p:spPr>
            <a:xfrm>
              <a:off x="2422358" y="3262853"/>
              <a:ext cx="2117558" cy="7877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054088F-9E8B-4694-B082-F223B1C98E82}"/>
                </a:ext>
              </a:extLst>
            </p:cNvPr>
            <p:cNvSpPr txBox="1"/>
            <p:nvPr/>
          </p:nvSpPr>
          <p:spPr>
            <a:xfrm>
              <a:off x="3131744" y="404523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0856599-7177-4A12-9BB4-B1B5BB94C443}"/>
                </a:ext>
              </a:extLst>
            </p:cNvPr>
            <p:cNvSpPr txBox="1"/>
            <p:nvPr/>
          </p:nvSpPr>
          <p:spPr>
            <a:xfrm>
              <a:off x="5394903" y="404523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BF773A5-423D-4969-A0D6-8FC4BB72EA63}"/>
                </a:ext>
              </a:extLst>
            </p:cNvPr>
            <p:cNvSpPr/>
            <p:nvPr/>
          </p:nvSpPr>
          <p:spPr>
            <a:xfrm>
              <a:off x="4647101" y="3243492"/>
              <a:ext cx="2117558" cy="7877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E514E90-768A-4328-A299-E0B1F6188A4D}"/>
              </a:ext>
            </a:extLst>
          </p:cNvPr>
          <p:cNvGrpSpPr/>
          <p:nvPr/>
        </p:nvGrpSpPr>
        <p:grpSpPr>
          <a:xfrm>
            <a:off x="1120170" y="5007816"/>
            <a:ext cx="6892046" cy="1180907"/>
            <a:chOff x="966680" y="4509312"/>
            <a:chExt cx="6892046" cy="118090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D48324C-9BC6-4663-A33E-696E5FE01676}"/>
                </a:ext>
              </a:extLst>
            </p:cNvPr>
            <p:cNvGrpSpPr/>
            <p:nvPr/>
          </p:nvGrpSpPr>
          <p:grpSpPr>
            <a:xfrm>
              <a:off x="3153442" y="4607727"/>
              <a:ext cx="2531866" cy="615039"/>
              <a:chOff x="5196842" y="2154643"/>
              <a:chExt cx="3328026" cy="808442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ED34531-6F93-4768-9F61-E0D2C2DEC55F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64308067-7E4D-4103-953A-D942A4E3F09B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F00BB44-5E22-4737-822D-13352910C627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13580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185A856B-9DD2-455D-9103-EEA0051CF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164" y="2398444"/>
                <a:ext cx="848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1DD1BC02-11E4-4B95-B8F7-6EC39A486834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27D46C68-1719-4C35-95D6-AC66676E71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7AE010F5-AD00-4F00-8482-EACCBBAC6D08}"/>
                </a:ext>
              </a:extLst>
            </p:cNvPr>
            <p:cNvGrpSpPr/>
            <p:nvPr/>
          </p:nvGrpSpPr>
          <p:grpSpPr>
            <a:xfrm>
              <a:off x="5329848" y="4605366"/>
              <a:ext cx="2528878" cy="615039"/>
              <a:chOff x="5196842" y="2154643"/>
              <a:chExt cx="3324099" cy="80844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A0C5917-42EE-49CA-9742-9D9B52FF07E1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EC04C6C8-2124-490F-9FB5-4D9C94EF6C6C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9F8BDA3-A1BA-4CE8-9ED8-1CEF73C215A3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554582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null</a:t>
                </a:r>
                <a:endParaRPr lang="ko-KR" altLang="en-US" sz="1100" dirty="0"/>
              </a:p>
            </p:txBody>
          </p:sp>
          <p:cxnSp>
            <p:nvCxnSpPr>
              <p:cNvPr id="139" name="직선 화살표 연결선 138">
                <a:extLst>
                  <a:ext uri="{FF2B5EF4-FFF2-40B4-BE49-F238E27FC236}">
                    <a16:creationId xmlns:a16="http://schemas.microsoft.com/office/drawing/2014/main" id="{626CF57E-DB6A-47B1-9635-C830F57361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6164" y="2389583"/>
                <a:ext cx="844777" cy="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B539989B-D93E-4BDB-B68C-B7BD565CA9ED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626F8BD7-71DE-4B02-BABB-7C952A416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80028E9-C69B-409F-8246-8EEFA73FC943}"/>
                </a:ext>
              </a:extLst>
            </p:cNvPr>
            <p:cNvGrpSpPr/>
            <p:nvPr/>
          </p:nvGrpSpPr>
          <p:grpSpPr>
            <a:xfrm>
              <a:off x="966680" y="4615199"/>
              <a:ext cx="2531866" cy="615039"/>
              <a:chOff x="5196842" y="2154643"/>
              <a:chExt cx="3328026" cy="808442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44E4D12F-265B-4303-99DB-B869B55B3F10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713A90B8-DC1B-4FEE-A219-BD118406BABD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9B8E124-9A8B-4E72-90BF-8F62F698DF25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554582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null</a:t>
                </a:r>
                <a:endParaRPr lang="ko-KR" altLang="en-US" sz="1100" dirty="0"/>
              </a:p>
            </p:txBody>
          </p: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313B536E-D53F-4215-8F1E-1A2BEE1BB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164" y="2398444"/>
                <a:ext cx="848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FD2EEAA3-F7EB-4296-A8BB-88D0E8484FBF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F56AECF2-9E42-4280-9FE4-16EB4C86E3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1DFF17D-0AF8-4F2C-9B19-FC8D0A8DD860}"/>
                </a:ext>
              </a:extLst>
            </p:cNvPr>
            <p:cNvSpPr/>
            <p:nvPr/>
          </p:nvSpPr>
          <p:spPr>
            <a:xfrm>
              <a:off x="1178694" y="4538505"/>
              <a:ext cx="2117558" cy="7877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779450E-EA89-478C-89B7-C5600A6CEB5A}"/>
                </a:ext>
              </a:extLst>
            </p:cNvPr>
            <p:cNvSpPr txBox="1"/>
            <p:nvPr/>
          </p:nvSpPr>
          <p:spPr>
            <a:xfrm>
              <a:off x="1888080" y="532088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D20040D-C9BA-46F3-8D2B-D3D3C11D7DBA}"/>
                </a:ext>
              </a:extLst>
            </p:cNvPr>
            <p:cNvSpPr txBox="1"/>
            <p:nvPr/>
          </p:nvSpPr>
          <p:spPr>
            <a:xfrm>
              <a:off x="6328653" y="531105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1DD50C7-26B1-463F-B8E0-0CF89B3C5CAD}"/>
                </a:ext>
              </a:extLst>
            </p:cNvPr>
            <p:cNvSpPr/>
            <p:nvPr/>
          </p:nvSpPr>
          <p:spPr>
            <a:xfrm>
              <a:off x="5580851" y="4509312"/>
              <a:ext cx="2117558" cy="7877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14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C0A3F1-105C-418B-9F15-D2AE4E3756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 err="1"/>
              <a:t>DoublyLinkedList</a:t>
            </a:r>
            <a:endParaRPr lang="en-US" altLang="ko-KR" dirty="0"/>
          </a:p>
          <a:p>
            <a:pPr lvl="1"/>
            <a:r>
              <a:rPr lang="ko-KR" altLang="en-US" dirty="0"/>
              <a:t>최초 </a:t>
            </a:r>
            <a:r>
              <a:rPr lang="en-US" altLang="ko-KR" dirty="0" err="1"/>
              <a:t>DoublyLinkedList</a:t>
            </a:r>
            <a:r>
              <a:rPr lang="ko-KR" altLang="en-US" dirty="0"/>
              <a:t>를 생성할 때 </a:t>
            </a:r>
            <a:r>
              <a:rPr lang="en-US" altLang="ko-KR" dirty="0"/>
              <a:t>dummy head, tail</a:t>
            </a:r>
            <a:r>
              <a:rPr lang="ko-KR" altLang="en-US" dirty="0"/>
              <a:t>을 가짐</a:t>
            </a:r>
            <a:endParaRPr lang="en-US" altLang="ko-KR" dirty="0"/>
          </a:p>
          <a:p>
            <a:pPr marL="648000" lvl="2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DoublyLinkedList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head = new Node(-1);		// head</a:t>
            </a:r>
            <a:r>
              <a:rPr lang="ko-KR" altLang="en-US" dirty="0"/>
              <a:t>에 </a:t>
            </a:r>
            <a:r>
              <a:rPr lang="en-US" altLang="ko-KR" dirty="0"/>
              <a:t>null data(-1)</a:t>
            </a:r>
            <a:r>
              <a:rPr lang="ko-KR" altLang="en-US" dirty="0"/>
              <a:t>를 가지게 생성</a:t>
            </a:r>
            <a:br>
              <a:rPr lang="en-US" altLang="ko-KR" dirty="0"/>
            </a:br>
            <a:r>
              <a:rPr lang="en-US" altLang="ko-KR" dirty="0"/>
              <a:t>    tail = new Node(-1);		// tail</a:t>
            </a:r>
            <a:r>
              <a:rPr lang="ko-KR" altLang="en-US" dirty="0"/>
              <a:t>도 마찬가지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head.setNext</a:t>
            </a:r>
            <a:r>
              <a:rPr lang="en-US" altLang="ko-KR" dirty="0"/>
              <a:t>(tail);			// head</a:t>
            </a:r>
            <a:r>
              <a:rPr lang="ko-KR" altLang="en-US" dirty="0"/>
              <a:t>의 </a:t>
            </a:r>
            <a:r>
              <a:rPr lang="en-US" altLang="ko-KR" dirty="0"/>
              <a:t>next</a:t>
            </a:r>
            <a:r>
              <a:rPr lang="ko-KR" altLang="en-US" dirty="0"/>
              <a:t>에 </a:t>
            </a:r>
            <a:r>
              <a:rPr lang="en-US" altLang="ko-KR" dirty="0"/>
              <a:t>tail</a:t>
            </a:r>
            <a:r>
              <a:rPr lang="ko-KR" altLang="en-US" dirty="0"/>
              <a:t>을 연결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tail.setPrev</a:t>
            </a:r>
            <a:r>
              <a:rPr lang="en-US" altLang="ko-KR" dirty="0"/>
              <a:t>(head);			// tail</a:t>
            </a:r>
            <a:r>
              <a:rPr lang="ko-KR" altLang="en-US" dirty="0"/>
              <a:t>의 </a:t>
            </a:r>
            <a:r>
              <a:rPr lang="en-US" altLang="ko-KR" dirty="0" err="1"/>
              <a:t>prev</a:t>
            </a:r>
            <a:r>
              <a:rPr lang="ko-KR" altLang="en-US" dirty="0"/>
              <a:t>에 </a:t>
            </a:r>
            <a:r>
              <a:rPr lang="en-US" altLang="ko-KR" dirty="0"/>
              <a:t>head</a:t>
            </a:r>
            <a:r>
              <a:rPr lang="ko-KR" altLang="en-US" dirty="0"/>
              <a:t>를 연결</a:t>
            </a:r>
            <a:br>
              <a:rPr lang="en-US" altLang="ko-KR" dirty="0"/>
            </a:br>
            <a:r>
              <a:rPr lang="en-US" altLang="ko-KR" dirty="0"/>
              <a:t>    size = 0;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D6C988-5179-4E15-93D9-6216FB89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DoublyLinkedList</a:t>
            </a:r>
            <a:r>
              <a:rPr lang="en-US" altLang="ko-KR" dirty="0"/>
              <a:t> – </a:t>
            </a:r>
            <a:r>
              <a:rPr lang="en-US" altLang="ko-KR" dirty="0" err="1"/>
              <a:t>DoublyLinkedList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6F3FA-0414-49E7-B0A6-EBCEC08F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55A6F-1D20-4274-9A86-769214935915}"/>
              </a:ext>
            </a:extLst>
          </p:cNvPr>
          <p:cNvGrpSpPr/>
          <p:nvPr/>
        </p:nvGrpSpPr>
        <p:grpSpPr>
          <a:xfrm>
            <a:off x="2214671" y="3429000"/>
            <a:ext cx="4714632" cy="1171075"/>
            <a:chOff x="2210344" y="3243492"/>
            <a:chExt cx="4714632" cy="1171075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C1E72C5-C6B4-43DF-B530-8B01E21C60D5}"/>
                </a:ext>
              </a:extLst>
            </p:cNvPr>
            <p:cNvGrpSpPr/>
            <p:nvPr/>
          </p:nvGrpSpPr>
          <p:grpSpPr>
            <a:xfrm>
              <a:off x="2210344" y="3339546"/>
              <a:ext cx="4714632" cy="615040"/>
              <a:chOff x="311573" y="3572773"/>
              <a:chExt cx="4714632" cy="615040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48278887-1F13-41E6-9448-812C23352BD1}"/>
                  </a:ext>
                </a:extLst>
              </p:cNvPr>
              <p:cNvGrpSpPr/>
              <p:nvPr/>
            </p:nvGrpSpPr>
            <p:grpSpPr>
              <a:xfrm>
                <a:off x="2497327" y="3572773"/>
                <a:ext cx="2528878" cy="615039"/>
                <a:chOff x="5196842" y="2154643"/>
                <a:chExt cx="3324099" cy="808442"/>
              </a:xfrm>
            </p:grpSpPr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19C97734-3D1A-4AB9-8A90-77325DC450CB}"/>
                    </a:ext>
                  </a:extLst>
                </p:cNvPr>
                <p:cNvSpPr/>
                <p:nvPr/>
              </p:nvSpPr>
              <p:spPr>
                <a:xfrm>
                  <a:off x="6455480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06BBF708-34B7-42B6-AAEB-C9BCF1E5F283}"/>
                    </a:ext>
                  </a:extLst>
                </p:cNvPr>
                <p:cNvSpPr/>
                <p:nvPr/>
              </p:nvSpPr>
              <p:spPr>
                <a:xfrm>
                  <a:off x="726392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5C1EE48-956E-44F4-BE06-9FDA20B89E3A}"/>
                    </a:ext>
                  </a:extLst>
                </p:cNvPr>
                <p:cNvSpPr txBox="1"/>
                <p:nvPr/>
              </p:nvSpPr>
              <p:spPr>
                <a:xfrm>
                  <a:off x="6535734" y="2374198"/>
                  <a:ext cx="554582" cy="343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null</a:t>
                  </a:r>
                  <a:endParaRPr lang="ko-KR" altLang="en-US" sz="1100" dirty="0"/>
                </a:p>
              </p:txBody>
            </p:sp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738F00A3-654C-4E30-820F-B8B320302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76164" y="2389583"/>
                  <a:ext cx="844777" cy="88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A2F1FD23-B262-442E-850A-9D498A591E5C}"/>
                    </a:ext>
                  </a:extLst>
                </p:cNvPr>
                <p:cNvSpPr/>
                <p:nvPr/>
              </p:nvSpPr>
              <p:spPr>
                <a:xfrm>
                  <a:off x="564948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146" name="직선 화살표 연결선 145">
                  <a:extLst>
                    <a:ext uri="{FF2B5EF4-FFF2-40B4-BE49-F238E27FC236}">
                      <a16:creationId xmlns:a16="http://schemas.microsoft.com/office/drawing/2014/main" id="{024CB52B-537F-4305-932A-C18F2D416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96842" y="2642721"/>
                  <a:ext cx="856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7D4BF6F1-E5F1-423A-B86D-FEC6D0D3FA35}"/>
                  </a:ext>
                </a:extLst>
              </p:cNvPr>
              <p:cNvGrpSpPr/>
              <p:nvPr/>
            </p:nvGrpSpPr>
            <p:grpSpPr>
              <a:xfrm>
                <a:off x="311573" y="3572774"/>
                <a:ext cx="2531866" cy="615039"/>
                <a:chOff x="5196842" y="2154643"/>
                <a:chExt cx="3328026" cy="808442"/>
              </a:xfrm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C233179F-A7B8-4D41-81EA-DACE3BE7295F}"/>
                    </a:ext>
                  </a:extLst>
                </p:cNvPr>
                <p:cNvSpPr/>
                <p:nvPr/>
              </p:nvSpPr>
              <p:spPr>
                <a:xfrm>
                  <a:off x="6455480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3B7BC091-E5C5-4AEA-BA7D-AAF0B43D19B3}"/>
                    </a:ext>
                  </a:extLst>
                </p:cNvPr>
                <p:cNvSpPr/>
                <p:nvPr/>
              </p:nvSpPr>
              <p:spPr>
                <a:xfrm>
                  <a:off x="726392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0B534F3-E743-4592-BFCF-B8AA5408BD6A}"/>
                    </a:ext>
                  </a:extLst>
                </p:cNvPr>
                <p:cNvSpPr txBox="1"/>
                <p:nvPr/>
              </p:nvSpPr>
              <p:spPr>
                <a:xfrm>
                  <a:off x="6535734" y="2374198"/>
                  <a:ext cx="554582" cy="343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null</a:t>
                  </a:r>
                  <a:endParaRPr lang="ko-KR" altLang="en-US" sz="1100" dirty="0"/>
                </a:p>
              </p:txBody>
            </p: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CEF1DD0E-8D85-4B52-91F3-7CF8B654D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76164" y="2398444"/>
                  <a:ext cx="84870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292BCC36-E3E5-4FC4-B2C1-744CA32D10E8}"/>
                    </a:ext>
                  </a:extLst>
                </p:cNvPr>
                <p:cNvSpPr/>
                <p:nvPr/>
              </p:nvSpPr>
              <p:spPr>
                <a:xfrm>
                  <a:off x="5649482" y="2154643"/>
                  <a:ext cx="808442" cy="8084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7AE162CE-826D-46A7-9387-80E87A4E0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96842" y="2642721"/>
                  <a:ext cx="85686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69F38DC-B2F8-47AF-9EE6-6855A190E159}"/>
                </a:ext>
              </a:extLst>
            </p:cNvPr>
            <p:cNvSpPr/>
            <p:nvPr/>
          </p:nvSpPr>
          <p:spPr>
            <a:xfrm>
              <a:off x="2422358" y="3262853"/>
              <a:ext cx="2117558" cy="7877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61C891E-56DD-45F4-BD39-FB27ECC5AC58}"/>
                </a:ext>
              </a:extLst>
            </p:cNvPr>
            <p:cNvSpPr txBox="1"/>
            <p:nvPr/>
          </p:nvSpPr>
          <p:spPr>
            <a:xfrm>
              <a:off x="3131744" y="404523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head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3E5136-9145-40B3-818B-5A18532B396C}"/>
                </a:ext>
              </a:extLst>
            </p:cNvPr>
            <p:cNvSpPr txBox="1"/>
            <p:nvPr/>
          </p:nvSpPr>
          <p:spPr>
            <a:xfrm>
              <a:off x="5394903" y="404523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tail</a:t>
              </a:r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A769C34-4421-48F2-A341-17BA0B2A75C9}"/>
                </a:ext>
              </a:extLst>
            </p:cNvPr>
            <p:cNvSpPr/>
            <p:nvPr/>
          </p:nvSpPr>
          <p:spPr>
            <a:xfrm>
              <a:off x="4647101" y="3243492"/>
              <a:ext cx="2117558" cy="7877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47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C1EC009-FE1B-4871-AE00-851C297AB7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ko-KR" altLang="en-US" dirty="0"/>
              <a:t>데이터 추가</a:t>
            </a:r>
            <a:endParaRPr lang="en-US" altLang="ko-KR" dirty="0"/>
          </a:p>
          <a:p>
            <a:pPr lvl="1"/>
            <a:r>
              <a:rPr lang="en-US" altLang="ko-KR" dirty="0"/>
              <a:t>Node </a:t>
            </a:r>
            <a:r>
              <a:rPr lang="en-US" altLang="ko-KR" dirty="0" err="1"/>
              <a:t>prev</a:t>
            </a:r>
            <a:r>
              <a:rPr lang="ko-KR" altLang="en-US" dirty="0"/>
              <a:t>와 </a:t>
            </a:r>
            <a:r>
              <a:rPr lang="en-US" altLang="ko-KR" dirty="0"/>
              <a:t>next </a:t>
            </a:r>
            <a:r>
              <a:rPr lang="ko-KR" altLang="en-US" dirty="0"/>
              <a:t>사이에 </a:t>
            </a:r>
            <a:r>
              <a:rPr lang="en-US" altLang="ko-KR" dirty="0"/>
              <a:t>data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8000" lvl="1" indent="0">
              <a:buNone/>
            </a:pPr>
            <a:endParaRPr lang="en-US" altLang="ko-KR" dirty="0"/>
          </a:p>
          <a:p>
            <a:pPr marL="648000" lvl="2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addBetween</a:t>
            </a:r>
            <a:r>
              <a:rPr lang="en-US" altLang="ko-KR" dirty="0"/>
              <a:t>(Node </a:t>
            </a:r>
            <a:r>
              <a:rPr lang="en-US" altLang="ko-KR" dirty="0" err="1"/>
              <a:t>prev</a:t>
            </a:r>
            <a:r>
              <a:rPr lang="en-US" altLang="ko-KR" dirty="0"/>
              <a:t>, Node next, int data) {</a:t>
            </a:r>
            <a:br>
              <a:rPr lang="en-US" altLang="ko-KR" dirty="0"/>
            </a:br>
            <a:r>
              <a:rPr lang="en-US" altLang="ko-KR" dirty="0"/>
              <a:t>    Node n =new Node(data);</a:t>
            </a:r>
            <a:br>
              <a:rPr lang="en-US" altLang="ko-KR" dirty="0"/>
            </a:br>
            <a:r>
              <a:rPr lang="en-US" altLang="ko-KR" dirty="0"/>
              <a:t>    1) ~ 4);</a:t>
            </a:r>
            <a:br>
              <a:rPr lang="en-US" altLang="ko-KR" dirty="0"/>
            </a:br>
            <a:r>
              <a:rPr lang="en-US" altLang="ko-KR" dirty="0"/>
              <a:t>    size++;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28E90F-4174-40AA-B74D-7178DA90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DoublyLinkedList</a:t>
            </a:r>
            <a:r>
              <a:rPr lang="en-US" altLang="ko-KR" dirty="0"/>
              <a:t> – </a:t>
            </a:r>
            <a:r>
              <a:rPr lang="en-US" altLang="ko-KR" dirty="0" err="1"/>
              <a:t>DoublyLinkedList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FF42A-D6D5-48A3-A5E3-058058AEDA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BDE3C3-1DA7-462F-8403-781C67D55039}"/>
              </a:ext>
            </a:extLst>
          </p:cNvPr>
          <p:cNvGrpSpPr/>
          <p:nvPr/>
        </p:nvGrpSpPr>
        <p:grpSpPr>
          <a:xfrm>
            <a:off x="2208691" y="1745730"/>
            <a:ext cx="4726618" cy="988120"/>
            <a:chOff x="2208549" y="1920187"/>
            <a:chExt cx="4726618" cy="9881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A9F43B-6ABF-4BBA-AB8D-EC3E61B7A50F}"/>
                </a:ext>
              </a:extLst>
            </p:cNvPr>
            <p:cNvGrpSpPr/>
            <p:nvPr/>
          </p:nvGrpSpPr>
          <p:grpSpPr>
            <a:xfrm>
              <a:off x="4406289" y="1920187"/>
              <a:ext cx="2528878" cy="615039"/>
              <a:chOff x="5196842" y="2154643"/>
              <a:chExt cx="3324099" cy="80844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1A2442F-07DC-4C9D-8ED7-E14C17679292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66E5FC1-D39B-436C-B0DE-953D633CA121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C96CBB-E107-454D-9D47-D841A93704FB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13580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90A13FD-35F3-4F13-886E-9045CF0868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6164" y="2389583"/>
                <a:ext cx="844777" cy="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C03690-5649-4ADF-8D2A-C257707AFCF6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C12F678-D711-465E-82BB-288CDC512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8B4AB20-26F3-4F59-AE2B-D574B41ABACB}"/>
                </a:ext>
              </a:extLst>
            </p:cNvPr>
            <p:cNvGrpSpPr/>
            <p:nvPr/>
          </p:nvGrpSpPr>
          <p:grpSpPr>
            <a:xfrm>
              <a:off x="2208549" y="1920187"/>
              <a:ext cx="2531866" cy="615039"/>
              <a:chOff x="5196842" y="2154643"/>
              <a:chExt cx="3328026" cy="80844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1749678-FACD-481F-8B4B-93966B3C5DE3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F0DBED7-E5F8-4565-93EB-0B57A04A7A5E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173B98-101E-49B9-B239-E3AD65B2B109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13580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6AC9DD8-8FBC-4F96-9F57-8B8748838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164" y="2398444"/>
                <a:ext cx="848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9AA127F-B4CB-46F4-BD17-B979A644467E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AFA4019A-6345-4198-9B8C-77BA19184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D5F72E-80E5-44DE-A764-61C496D54103}"/>
                </a:ext>
              </a:extLst>
            </p:cNvPr>
            <p:cNvSpPr txBox="1"/>
            <p:nvPr/>
          </p:nvSpPr>
          <p:spPr>
            <a:xfrm>
              <a:off x="3137998" y="2535226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prev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7435D2-1FDE-4396-AB9B-678D0BFF1D85}"/>
                </a:ext>
              </a:extLst>
            </p:cNvPr>
            <p:cNvSpPr txBox="1"/>
            <p:nvPr/>
          </p:nvSpPr>
          <p:spPr>
            <a:xfrm>
              <a:off x="5353193" y="2538975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A2BBC39-E6C2-4B64-A601-5FB6CE6ECE5C}"/>
              </a:ext>
            </a:extLst>
          </p:cNvPr>
          <p:cNvGrpSpPr/>
          <p:nvPr/>
        </p:nvGrpSpPr>
        <p:grpSpPr>
          <a:xfrm>
            <a:off x="1562766" y="2943809"/>
            <a:ext cx="6083880" cy="1698406"/>
            <a:chOff x="1562766" y="3336838"/>
            <a:chExt cx="6083880" cy="169840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0333EBA-13DB-42C6-BC54-E66B44E5702A}"/>
                </a:ext>
              </a:extLst>
            </p:cNvPr>
            <p:cNvGrpSpPr/>
            <p:nvPr/>
          </p:nvGrpSpPr>
          <p:grpSpPr>
            <a:xfrm>
              <a:off x="3695945" y="4420205"/>
              <a:ext cx="1843258" cy="615039"/>
              <a:chOff x="5649482" y="2154643"/>
              <a:chExt cx="2422882" cy="80844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06651E6-0EA4-46A5-B93D-FDB4317DC95A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2001DF0-D3A6-4FFC-8D06-D28A68909FDC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9F2536-9A2C-416F-829A-1341118EB99A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13580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FB38950-3DD7-4D6B-8EF5-B5FF52B939F3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BDF1465-9755-40F9-8933-E155A08108E5}"/>
                </a:ext>
              </a:extLst>
            </p:cNvPr>
            <p:cNvGrpSpPr/>
            <p:nvPr/>
          </p:nvGrpSpPr>
          <p:grpSpPr>
            <a:xfrm>
              <a:off x="5462123" y="3336838"/>
              <a:ext cx="2184523" cy="615039"/>
              <a:chOff x="5649482" y="2154643"/>
              <a:chExt cx="2871459" cy="80844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4951C7D-B343-471A-B8D3-47B2C325C779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FD52BD8-DE36-4D9B-8205-B3F49EA7E4BF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61BABE-6B23-488D-83EC-5937ABE50096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13580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0CD4C5A5-1A9A-4018-BBB1-398E80529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6164" y="2389583"/>
                <a:ext cx="844777" cy="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4788955-81FB-44D3-952D-52FC6A8388C2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19B9C93-6135-4FCE-B43D-A427319828B3}"/>
                </a:ext>
              </a:extLst>
            </p:cNvPr>
            <p:cNvGrpSpPr/>
            <p:nvPr/>
          </p:nvGrpSpPr>
          <p:grpSpPr>
            <a:xfrm>
              <a:off x="1562766" y="3336840"/>
              <a:ext cx="2187614" cy="615039"/>
              <a:chOff x="5196842" y="2154643"/>
              <a:chExt cx="2875522" cy="80844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32A4FCF-7101-4576-AF5F-45328C938798}"/>
                  </a:ext>
                </a:extLst>
              </p:cNvPr>
              <p:cNvSpPr/>
              <p:nvPr/>
            </p:nvSpPr>
            <p:spPr>
              <a:xfrm>
                <a:off x="6455480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DAC8A9F-FCAA-4DD7-8868-2CB44490D535}"/>
                  </a:ext>
                </a:extLst>
              </p:cNvPr>
              <p:cNvSpPr/>
              <p:nvPr/>
            </p:nvSpPr>
            <p:spPr>
              <a:xfrm>
                <a:off x="726392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415ACF-B3C4-401B-BCC9-CC59D37FC6AC}"/>
                  </a:ext>
                </a:extLst>
              </p:cNvPr>
              <p:cNvSpPr txBox="1"/>
              <p:nvPr/>
            </p:nvSpPr>
            <p:spPr>
              <a:xfrm>
                <a:off x="6535734" y="2374198"/>
                <a:ext cx="613580" cy="343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data</a:t>
                </a:r>
                <a:endParaRPr lang="ko-KR" altLang="en-US" sz="1100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0739EE0-EA44-434B-B8B0-440318F1106D}"/>
                  </a:ext>
                </a:extLst>
              </p:cNvPr>
              <p:cNvSpPr/>
              <p:nvPr/>
            </p:nvSpPr>
            <p:spPr>
              <a:xfrm>
                <a:off x="5649482" y="2154643"/>
                <a:ext cx="808442" cy="808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4BACEF6B-007F-49A7-8C02-D94C4E51CA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6842" y="2642721"/>
                <a:ext cx="8568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E9668E-A814-49CD-9965-815AD0929273}"/>
                </a:ext>
              </a:extLst>
            </p:cNvPr>
            <p:cNvSpPr txBox="1"/>
            <p:nvPr/>
          </p:nvSpPr>
          <p:spPr>
            <a:xfrm>
              <a:off x="2512362" y="389998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prev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45A8B4-8EFE-44C3-B5FD-CA942112F48D}"/>
                </a:ext>
              </a:extLst>
            </p:cNvPr>
            <p:cNvSpPr txBox="1"/>
            <p:nvPr/>
          </p:nvSpPr>
          <p:spPr>
            <a:xfrm>
              <a:off x="6061388" y="3867297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next</a:t>
              </a:r>
              <a:endParaRPr lang="ko-KR" altLang="en-US" dirty="0"/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880CE125-F585-4E38-98F0-D47B34F47E95}"/>
                </a:ext>
              </a:extLst>
            </p:cNvPr>
            <p:cNvCxnSpPr>
              <a:endCxn id="29" idx="1"/>
            </p:cNvCxnSpPr>
            <p:nvPr/>
          </p:nvCxnSpPr>
          <p:spPr>
            <a:xfrm rot="16200000" flipH="1">
              <a:off x="3027719" y="4059498"/>
              <a:ext cx="1083366" cy="253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75B391FE-273D-4774-BD51-22F0B70A808D}"/>
                </a:ext>
              </a:extLst>
            </p:cNvPr>
            <p:cNvCxnSpPr>
              <a:stCxn id="26" idx="3"/>
              <a:endCxn id="47" idx="2"/>
            </p:cNvCxnSpPr>
            <p:nvPr/>
          </p:nvCxnSpPr>
          <p:spPr>
            <a:xfrm flipV="1">
              <a:off x="5539203" y="3951877"/>
              <a:ext cx="230440" cy="77584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C31FBB58-74EF-457C-935C-3414B31AABCF}"/>
                </a:ext>
              </a:extLst>
            </p:cNvPr>
            <p:cNvCxnSpPr>
              <a:endCxn id="38" idx="3"/>
            </p:cNvCxnSpPr>
            <p:nvPr/>
          </p:nvCxnSpPr>
          <p:spPr>
            <a:xfrm rot="16200000" flipV="1">
              <a:off x="3335240" y="4059500"/>
              <a:ext cx="1083364" cy="2530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56B272D9-8DCF-4586-B1C7-3159F712B4DF}"/>
                </a:ext>
              </a:extLst>
            </p:cNvPr>
            <p:cNvCxnSpPr>
              <a:endCxn id="26" idx="0"/>
            </p:cNvCxnSpPr>
            <p:nvPr/>
          </p:nvCxnSpPr>
          <p:spPr>
            <a:xfrm rot="5400000">
              <a:off x="5096960" y="3769398"/>
              <a:ext cx="785531" cy="516082"/>
            </a:xfrm>
            <a:prstGeom prst="bentConnector3">
              <a:avLst>
                <a:gd name="adj1" fmla="val -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75182529-32E1-4E04-B340-CF206726FC1B}"/>
              </a:ext>
            </a:extLst>
          </p:cNvPr>
          <p:cNvSpPr/>
          <p:nvPr/>
        </p:nvSpPr>
        <p:spPr>
          <a:xfrm>
            <a:off x="4448734" y="2396262"/>
            <a:ext cx="246506" cy="615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2BBF5-DF03-4E98-B0A0-6DD72084D6FA}"/>
              </a:ext>
            </a:extLst>
          </p:cNvPr>
          <p:cNvSpPr txBox="1"/>
          <p:nvPr/>
        </p:nvSpPr>
        <p:spPr>
          <a:xfrm>
            <a:off x="2154398" y="4066843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en-US" altLang="ko-KR" sz="1100" dirty="0" err="1"/>
              <a:t>prev.setNext</a:t>
            </a:r>
            <a:r>
              <a:rPr lang="en-US" altLang="ko-KR" sz="1100" dirty="0"/>
              <a:t>(n)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87A240-2DFF-48CA-B271-1881A34385CD}"/>
              </a:ext>
            </a:extLst>
          </p:cNvPr>
          <p:cNvSpPr txBox="1"/>
          <p:nvPr/>
        </p:nvSpPr>
        <p:spPr>
          <a:xfrm>
            <a:off x="4205183" y="2969016"/>
            <a:ext cx="1334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1) </a:t>
            </a:r>
            <a:r>
              <a:rPr lang="en-US" altLang="ko-KR" sz="1100" dirty="0" err="1"/>
              <a:t>next.setPrev</a:t>
            </a:r>
            <a:r>
              <a:rPr lang="en-US" altLang="ko-KR" sz="1100" dirty="0"/>
              <a:t>(n)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E1672E-25B9-4240-AC0B-CDEA3E581A2F}"/>
              </a:ext>
            </a:extLst>
          </p:cNvPr>
          <p:cNvSpPr txBox="1"/>
          <p:nvPr/>
        </p:nvSpPr>
        <p:spPr>
          <a:xfrm>
            <a:off x="3489752" y="3666479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2) </a:t>
            </a:r>
            <a:r>
              <a:rPr lang="en-US" altLang="ko-KR" sz="1100" dirty="0" err="1"/>
              <a:t>n.setPrev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prev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D4107D-D4D7-4DF7-BD89-3F341A2B188F}"/>
              </a:ext>
            </a:extLst>
          </p:cNvPr>
          <p:cNvSpPr txBox="1"/>
          <p:nvPr/>
        </p:nvSpPr>
        <p:spPr>
          <a:xfrm>
            <a:off x="5757252" y="406684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2) </a:t>
            </a:r>
            <a:r>
              <a:rPr lang="en-US" altLang="ko-KR" sz="1100" dirty="0" err="1"/>
              <a:t>n.setNext</a:t>
            </a:r>
            <a:r>
              <a:rPr lang="en-US" altLang="ko-KR" sz="1100" dirty="0"/>
              <a:t>(next)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695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EF0A01-1944-4260-A15E-8842B03A76E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Operations</a:t>
            </a:r>
          </a:p>
          <a:p>
            <a:pPr lvl="1"/>
            <a:r>
              <a:rPr lang="en-US" altLang="ko-KR" dirty="0" err="1"/>
              <a:t>addFirst</a:t>
            </a:r>
            <a:r>
              <a:rPr lang="en-US" altLang="ko-KR" dirty="0"/>
              <a:t>(int data)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addBetween</a:t>
            </a:r>
            <a:r>
              <a:rPr lang="en-US" altLang="ko-KR" dirty="0"/>
              <a:t>(???, ???, data) 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en-US" altLang="ko-KR" dirty="0" err="1"/>
              <a:t>addLast</a:t>
            </a:r>
            <a:r>
              <a:rPr lang="en-US" altLang="ko-KR" dirty="0"/>
              <a:t>(int data)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addBetween</a:t>
            </a:r>
            <a:r>
              <a:rPr lang="en-US" altLang="ko-KR" dirty="0"/>
              <a:t>(???, ???, data) 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lvl="1"/>
            <a:r>
              <a:rPr lang="en-US" altLang="ko-KR" dirty="0" err="1"/>
              <a:t>addBetween</a:t>
            </a:r>
            <a:r>
              <a:rPr lang="en-US" altLang="ko-KR" dirty="0"/>
              <a:t>(Node </a:t>
            </a:r>
            <a:r>
              <a:rPr lang="en-US" altLang="ko-KR" dirty="0" err="1"/>
              <a:t>prev</a:t>
            </a:r>
            <a:r>
              <a:rPr lang="en-US" altLang="ko-KR" dirty="0"/>
              <a:t>, Node next, int data)</a:t>
            </a:r>
          </a:p>
          <a:p>
            <a:pPr lvl="1"/>
            <a:r>
              <a:rPr lang="en-US" altLang="ko-KR" dirty="0" err="1"/>
              <a:t>removeFirst</a:t>
            </a:r>
            <a:r>
              <a:rPr lang="en-US" altLang="ko-KR" dirty="0"/>
              <a:t>()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remove(???) 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아무 것도 없을 경우 고려해야 함</a:t>
            </a:r>
            <a:endParaRPr lang="en-US" altLang="ko-KR" dirty="0"/>
          </a:p>
          <a:p>
            <a:pPr lvl="1"/>
            <a:r>
              <a:rPr lang="en-US" altLang="ko-KR" dirty="0" err="1"/>
              <a:t>removeLast</a:t>
            </a:r>
            <a:r>
              <a:rPr lang="en-US" altLang="ko-KR" dirty="0"/>
              <a:t>()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remove(???) </a:t>
            </a:r>
            <a:r>
              <a:rPr lang="ko-KR" altLang="en-US" dirty="0"/>
              <a:t>로 구현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아무 것도 없을 경우 고려해야 함</a:t>
            </a:r>
            <a:endParaRPr lang="en-US" altLang="ko-KR" dirty="0"/>
          </a:p>
          <a:p>
            <a:pPr lvl="1"/>
            <a:r>
              <a:rPr lang="en-US" altLang="ko-KR" dirty="0"/>
              <a:t>remove(Node n)</a:t>
            </a: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addBetween</a:t>
            </a:r>
            <a:r>
              <a:rPr lang="en-US" altLang="ko-KR" dirty="0"/>
              <a:t>()</a:t>
            </a:r>
            <a:r>
              <a:rPr lang="ko-KR" altLang="en-US" dirty="0"/>
              <a:t>처럼 구현하면 됨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주의할 점은 </a:t>
            </a:r>
            <a:r>
              <a:rPr lang="en-US" altLang="ko-KR" b="1" dirty="0">
                <a:solidFill>
                  <a:srgbClr val="FF0000"/>
                </a:solidFill>
              </a:rPr>
              <a:t>pointer</a:t>
            </a:r>
            <a:r>
              <a:rPr lang="ko-KR" altLang="en-US" b="1" dirty="0">
                <a:solidFill>
                  <a:srgbClr val="FF0000"/>
                </a:solidFill>
              </a:rPr>
              <a:t>를 끊어주고 이어주는 순서에 주의</a:t>
            </a:r>
            <a:r>
              <a:rPr lang="ko-KR" altLang="en-US" dirty="0"/>
              <a:t>할 것</a:t>
            </a:r>
            <a:endParaRPr lang="en-US" altLang="ko-KR" dirty="0"/>
          </a:p>
          <a:p>
            <a:pPr lvl="3"/>
            <a:r>
              <a:rPr lang="ko-KR" altLang="en-US" dirty="0"/>
              <a:t>순서를 잘못할 경우 제대로 구현이 안될 수 있음</a:t>
            </a:r>
            <a:endParaRPr lang="en-US" altLang="ko-KR" dirty="0"/>
          </a:p>
          <a:p>
            <a:pPr lvl="3"/>
            <a:r>
              <a:rPr lang="ko-KR" altLang="en-US" dirty="0"/>
              <a:t>왜 </a:t>
            </a:r>
            <a:r>
              <a:rPr lang="ko-KR" altLang="en-US" dirty="0" err="1"/>
              <a:t>그런지는</a:t>
            </a:r>
            <a:r>
              <a:rPr lang="ko-KR" altLang="en-US" dirty="0"/>
              <a:t> 그려보면서 해보면 이해가 될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277611-4215-494B-AE0F-5FD0132C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DoublyLinkedList</a:t>
            </a:r>
            <a:r>
              <a:rPr lang="en-US" altLang="ko-KR" dirty="0"/>
              <a:t> – </a:t>
            </a:r>
            <a:r>
              <a:rPr lang="en-US" altLang="ko-KR" dirty="0" err="1"/>
              <a:t>DoublyLinkedList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8232C0-4E1F-4A20-875E-00482C76A6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78F27A4-E093-4FB7-92A0-726A0B71FB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5278961"/>
          </a:xfrm>
        </p:spPr>
        <p:txBody>
          <a:bodyPr>
            <a:norm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을 건드리지 말고 그대로 구현한 코드를 실행시키면 됩니다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예제 데이터가 포함되어 있고</a:t>
            </a:r>
            <a:r>
              <a:rPr lang="en-US" altLang="ko-KR" dirty="0"/>
              <a:t>, </a:t>
            </a:r>
            <a:r>
              <a:rPr lang="ko-KR" altLang="en-US" dirty="0"/>
              <a:t>출력된 값을 바탕으로 확인하면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필수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구현 성공</a:t>
            </a:r>
            <a:r>
              <a:rPr lang="en-US" altLang="ko-KR" dirty="0"/>
              <a:t>/</a:t>
            </a:r>
            <a:r>
              <a:rPr lang="ko-KR" altLang="en-US" dirty="0"/>
              <a:t>실패 여부가 출력됩니다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</a:t>
            </a:r>
            <a:r>
              <a:rPr lang="en-US" altLang="ko-KR" dirty="0"/>
              <a:t>operation </a:t>
            </a:r>
            <a:r>
              <a:rPr lang="ko-KR" altLang="en-US" dirty="0"/>
              <a:t>같은 경우에는 예외 케이스도 고려해야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제출할 때는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가지만 제출하시면 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파일의 </a:t>
            </a:r>
            <a:r>
              <a:rPr lang="en-US" altLang="ko-KR" dirty="0"/>
              <a:t>1) </a:t>
            </a:r>
            <a:r>
              <a:rPr lang="ko-KR" altLang="en-US" dirty="0"/>
              <a:t>파일명 </a:t>
            </a:r>
            <a:r>
              <a:rPr lang="en-US" altLang="ko-KR" dirty="0"/>
              <a:t>2) class </a:t>
            </a:r>
            <a:r>
              <a:rPr lang="ko-KR" altLang="en-US" dirty="0"/>
              <a:t>명을 바꿔서 제출해주시기 바랍니다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SinglyLinkedList.java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SinglyLinkedList.java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SinglyLinkedList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 </a:t>
            </a:r>
            <a:r>
              <a:rPr lang="en-US" altLang="ko-KR" dirty="0" err="1"/>
              <a:t>SinglyLinkedList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 err="1">
                <a:sym typeface="Wingdings" panose="05000000000000000000" pitchFamily="2" charset="2"/>
              </a:rPr>
              <a:t>SinglyLinkedList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sym typeface="Wingdings" panose="05000000000000000000" pitchFamily="2" charset="2"/>
              </a:rPr>
              <a:t>ex) SinglyLinkedList2019239209.java / public class SinglyLinkedList2019239209</a:t>
            </a:r>
            <a:endParaRPr lang="en-US" altLang="ko-KR" dirty="0"/>
          </a:p>
          <a:p>
            <a:pPr lvl="1"/>
            <a:r>
              <a:rPr lang="en-US" altLang="ko-KR" dirty="0"/>
              <a:t>DoublyLinkedList.java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DoublyLinkedList.java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Doub</a:t>
            </a:r>
            <a:r>
              <a:rPr lang="en-US" altLang="ko-KR" dirty="0" err="1"/>
              <a:t>lyLinkedList</a:t>
            </a:r>
            <a:r>
              <a:rPr lang="ko-KR" altLang="en-US" dirty="0"/>
              <a:t>학번</a:t>
            </a:r>
            <a:r>
              <a:rPr lang="en-US" altLang="ko-KR" dirty="0"/>
              <a:t>.java</a:t>
            </a:r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Class </a:t>
            </a:r>
            <a:r>
              <a:rPr lang="en-US" altLang="ko-KR" dirty="0" err="1"/>
              <a:t>DoublyLinkedList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Class </a:t>
            </a:r>
            <a:r>
              <a:rPr lang="en-US" altLang="ko-KR" dirty="0" err="1">
                <a:sym typeface="Wingdings" panose="05000000000000000000" pitchFamily="2" charset="2"/>
              </a:rPr>
              <a:t>DoublyLinkedList</a:t>
            </a:r>
            <a:r>
              <a:rPr lang="ko-KR" altLang="en-US" dirty="0">
                <a:sym typeface="Wingdings" panose="05000000000000000000" pitchFamily="2" charset="2"/>
              </a:rPr>
              <a:t>학번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Eclipse </a:t>
            </a:r>
            <a:r>
              <a:rPr lang="ko-KR" altLang="en-US" dirty="0"/>
              <a:t>쓰시는 분들은 </a:t>
            </a:r>
            <a:r>
              <a:rPr lang="en-US" altLang="ko-KR" dirty="0"/>
              <a:t>java </a:t>
            </a:r>
            <a:r>
              <a:rPr lang="ko-KR" altLang="en-US" dirty="0"/>
              <a:t>파일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&gt; refactor &gt; rename </a:t>
            </a:r>
            <a:r>
              <a:rPr lang="ko-KR" altLang="en-US" dirty="0"/>
              <a:t>하시면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234EE8-646D-4162-B56A-7E54EE06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90292-51F9-47D7-B964-9DD769CF2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24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A7D4D6-E140-486A-93C7-727BAFB4BD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dirty="0"/>
              <a:t>제출은 메일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dreammusic23@hanyang.ac.kr</a:t>
            </a:r>
            <a:r>
              <a:rPr lang="en-US" altLang="ko-KR" dirty="0"/>
              <a:t> </a:t>
            </a:r>
            <a:r>
              <a:rPr lang="ko-KR" altLang="en-US" dirty="0"/>
              <a:t>로 해주세요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제출 형식은 </a:t>
            </a:r>
            <a:r>
              <a:rPr lang="en-US" altLang="ko-KR" dirty="0"/>
              <a:t>“[#1][</a:t>
            </a:r>
            <a:r>
              <a:rPr lang="ko-KR" altLang="en-US" dirty="0"/>
              <a:t>학번</a:t>
            </a:r>
            <a:r>
              <a:rPr lang="en-US" altLang="ko-KR" dirty="0"/>
              <a:t>][</a:t>
            </a:r>
            <a:r>
              <a:rPr lang="ko-KR" altLang="en-US" dirty="0"/>
              <a:t>이름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[#1][2019239209][</a:t>
            </a:r>
            <a:r>
              <a:rPr lang="ko-KR" altLang="en-US" dirty="0"/>
              <a:t>김수형</a:t>
            </a:r>
            <a:r>
              <a:rPr lang="en-US" altLang="ko-KR" dirty="0"/>
              <a:t>] </a:t>
            </a:r>
            <a:r>
              <a:rPr lang="ko-KR" altLang="en-US" dirty="0"/>
              <a:t>자료구조론 과제 제출합니다</a:t>
            </a:r>
            <a:r>
              <a:rPr lang="en-US" altLang="ko-KR" dirty="0"/>
              <a:t>.</a:t>
            </a:r>
          </a:p>
          <a:p>
            <a:endParaRPr lang="en-US" altLang="ko-KR"/>
          </a:p>
          <a:p>
            <a:r>
              <a:rPr lang="ko-KR" altLang="en-US"/>
              <a:t>제출 </a:t>
            </a:r>
            <a:r>
              <a:rPr lang="ko-KR" altLang="en-US" dirty="0"/>
              <a:t>기한은 </a:t>
            </a:r>
            <a:r>
              <a:rPr lang="en-US" altLang="ko-KR" dirty="0"/>
              <a:t>~4/28 (</a:t>
            </a:r>
            <a:r>
              <a:rPr lang="ko-KR" altLang="en-US" dirty="0"/>
              <a:t>화</a:t>
            </a:r>
            <a:r>
              <a:rPr lang="en-US" altLang="ko-KR" dirty="0"/>
              <a:t>) 23:59 </a:t>
            </a:r>
            <a:r>
              <a:rPr lang="ko-KR" altLang="en-US" dirty="0"/>
              <a:t>까지 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늦으면 안 받으니까 미리 업로드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7AD7B5-A9AA-4E0F-B44C-59DAB5C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BAEF5-4461-43F4-A15E-BE7806F89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7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8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6BD5A0-D557-4FC7-8753-7A7086E46A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/>
              <a:t>LinkedList</a:t>
            </a:r>
          </a:p>
          <a:p>
            <a:pPr lvl="1"/>
            <a:r>
              <a:rPr lang="en-US" altLang="ko-KR" dirty="0"/>
              <a:t>Array</a:t>
            </a:r>
            <a:r>
              <a:rPr lang="ko-KR" altLang="en-US" dirty="0"/>
              <a:t>와는 다르게 </a:t>
            </a:r>
            <a:r>
              <a:rPr lang="en-US" altLang="ko-KR" dirty="0"/>
              <a:t>link</a:t>
            </a:r>
            <a:r>
              <a:rPr lang="ko-KR" altLang="en-US" dirty="0"/>
              <a:t>로 연결된 </a:t>
            </a:r>
            <a:r>
              <a:rPr lang="en-US" altLang="ko-KR" dirty="0"/>
              <a:t>list</a:t>
            </a:r>
          </a:p>
          <a:p>
            <a:pPr lvl="1"/>
            <a:r>
              <a:rPr lang="ko-KR" altLang="en-US" dirty="0"/>
              <a:t>다음과 같이 생겼음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 err="1"/>
              <a:t>arr</a:t>
            </a:r>
            <a:r>
              <a:rPr lang="en-US" altLang="ko-KR" dirty="0"/>
              <a:t>[0] or </a:t>
            </a:r>
            <a:r>
              <a:rPr lang="en-US" altLang="ko-KR" dirty="0" err="1"/>
              <a:t>arr</a:t>
            </a:r>
            <a:r>
              <a:rPr lang="en-US" altLang="ko-KR" dirty="0"/>
              <a:t>[2] </a:t>
            </a:r>
            <a:r>
              <a:rPr lang="ko-KR" altLang="en-US" dirty="0"/>
              <a:t>와 같이 접근할 수 없음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대신 </a:t>
            </a:r>
            <a:r>
              <a:rPr lang="en-US" altLang="ko-KR" dirty="0"/>
              <a:t>Node </a:t>
            </a:r>
            <a:r>
              <a:rPr lang="ko-KR" altLang="en-US" dirty="0"/>
              <a:t>객체가 가진 </a:t>
            </a:r>
            <a:r>
              <a:rPr lang="en-US" altLang="ko-KR" dirty="0"/>
              <a:t>next pointer</a:t>
            </a:r>
            <a:r>
              <a:rPr lang="ko-KR" altLang="en-US" dirty="0"/>
              <a:t>로 다음 </a:t>
            </a:r>
            <a:r>
              <a:rPr lang="en-US" altLang="ko-KR" dirty="0"/>
              <a:t>Node</a:t>
            </a:r>
            <a:r>
              <a:rPr lang="ko-KR" altLang="en-US" dirty="0"/>
              <a:t>에 접근 할 수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A9AE6D3-CD0A-427E-92A0-FA10171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577E9-15BC-423F-81EB-62B0BE6FA1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0E2440-AA3E-4A82-B6A4-FE135CB088CD}"/>
              </a:ext>
            </a:extLst>
          </p:cNvPr>
          <p:cNvGrpSpPr/>
          <p:nvPr/>
        </p:nvGrpSpPr>
        <p:grpSpPr>
          <a:xfrm>
            <a:off x="1090108" y="2213810"/>
            <a:ext cx="6963758" cy="808442"/>
            <a:chOff x="1187116" y="2334126"/>
            <a:chExt cx="6963758" cy="8084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F2D90A4-650A-484F-841A-5088E0BAF00A}"/>
                </a:ext>
              </a:extLst>
            </p:cNvPr>
            <p:cNvSpPr/>
            <p:nvPr/>
          </p:nvSpPr>
          <p:spPr>
            <a:xfrm>
              <a:off x="1187116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7C3546-45F7-4810-AE08-569B9B98E39A}"/>
                </a:ext>
              </a:extLst>
            </p:cNvPr>
            <p:cNvSpPr/>
            <p:nvPr/>
          </p:nvSpPr>
          <p:spPr>
            <a:xfrm>
              <a:off x="1995558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7607E1-12D0-41EC-8043-8251FB3FBC16}"/>
                </a:ext>
              </a:extLst>
            </p:cNvPr>
            <p:cNvSpPr/>
            <p:nvPr/>
          </p:nvSpPr>
          <p:spPr>
            <a:xfrm>
              <a:off x="3505200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2A2336-BF46-46A2-8308-17A98B6B9A06}"/>
                </a:ext>
              </a:extLst>
            </p:cNvPr>
            <p:cNvSpPr/>
            <p:nvPr/>
          </p:nvSpPr>
          <p:spPr>
            <a:xfrm>
              <a:off x="4313642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298859-FCC5-488B-A15B-386CEA4B9A4D}"/>
                </a:ext>
              </a:extLst>
            </p:cNvPr>
            <p:cNvSpPr/>
            <p:nvPr/>
          </p:nvSpPr>
          <p:spPr>
            <a:xfrm>
              <a:off x="5871411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8E20AB-D532-4B9C-9ED5-7419718471A5}"/>
                </a:ext>
              </a:extLst>
            </p:cNvPr>
            <p:cNvSpPr/>
            <p:nvPr/>
          </p:nvSpPr>
          <p:spPr>
            <a:xfrm>
              <a:off x="6679853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EB4D077-E622-453E-BDBE-A38DC7C9F2F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438400" y="2738347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AC43C88-45C4-4CB7-B1C3-34FDB3E5E75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804611" y="273834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5FA623-3B12-42F7-B4AA-59179912213E}"/>
                </a:ext>
              </a:extLst>
            </p:cNvPr>
            <p:cNvSpPr txBox="1"/>
            <p:nvPr/>
          </p:nvSpPr>
          <p:spPr>
            <a:xfrm>
              <a:off x="1269142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C655B6-CF2C-477E-BFFD-1BF632A12357}"/>
                </a:ext>
              </a:extLst>
            </p:cNvPr>
            <p:cNvSpPr txBox="1"/>
            <p:nvPr/>
          </p:nvSpPr>
          <p:spPr>
            <a:xfrm>
              <a:off x="3587226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6A9A82-9DCB-4A6D-8463-4B5333361DC5}"/>
                </a:ext>
              </a:extLst>
            </p:cNvPr>
            <p:cNvSpPr txBox="1"/>
            <p:nvPr/>
          </p:nvSpPr>
          <p:spPr>
            <a:xfrm>
              <a:off x="5951665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C4FA434-35FC-43CC-BF55-020598BE1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074" y="272715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AE2F64-C2AE-4927-BC91-011FBC578271}"/>
              </a:ext>
            </a:extLst>
          </p:cNvPr>
          <p:cNvSpPr/>
          <p:nvPr/>
        </p:nvSpPr>
        <p:spPr>
          <a:xfrm>
            <a:off x="954505" y="2085474"/>
            <a:ext cx="1873134" cy="1082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11DD13D-BBE4-4765-A99B-20C914E38736}"/>
              </a:ext>
            </a:extLst>
          </p:cNvPr>
          <p:cNvCxnSpPr>
            <a:cxnSpLocks/>
            <a:endCxn id="28" idx="1"/>
          </p:cNvCxnSpPr>
          <p:nvPr/>
        </p:nvCxnSpPr>
        <p:spPr>
          <a:xfrm rot="16200000" flipH="1">
            <a:off x="1895065" y="3171800"/>
            <a:ext cx="173474" cy="1665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D656F5-4D1C-43DE-93AD-369F43B12AC3}"/>
              </a:ext>
            </a:extLst>
          </p:cNvPr>
          <p:cNvSpPr txBox="1"/>
          <p:nvPr/>
        </p:nvSpPr>
        <p:spPr>
          <a:xfrm>
            <a:off x="2065055" y="31571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Node</a:t>
            </a:r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D3C78EB-980A-4F70-B60C-4DD317FC01A9}"/>
              </a:ext>
            </a:extLst>
          </p:cNvPr>
          <p:cNvSpPr/>
          <p:nvPr/>
        </p:nvSpPr>
        <p:spPr>
          <a:xfrm>
            <a:off x="2977052" y="2510769"/>
            <a:ext cx="192143" cy="192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6D3E34-8C06-4E37-949B-73E4ED37D6C7}"/>
              </a:ext>
            </a:extLst>
          </p:cNvPr>
          <p:cNvSpPr txBox="1"/>
          <p:nvPr/>
        </p:nvSpPr>
        <p:spPr>
          <a:xfrm>
            <a:off x="3274651" y="1785311"/>
            <a:ext cx="102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Pointer</a:t>
            </a:r>
            <a:endParaRPr lang="ko-KR" altLang="en-US" b="1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8787064-4169-4E44-B9FC-1E9625F4940F}"/>
              </a:ext>
            </a:extLst>
          </p:cNvPr>
          <p:cNvCxnSpPr>
            <a:stCxn id="30" idx="0"/>
            <a:endCxn id="31" idx="1"/>
          </p:cNvCxnSpPr>
          <p:nvPr/>
        </p:nvCxnSpPr>
        <p:spPr>
          <a:xfrm rot="5400000" flipH="1" flipV="1">
            <a:off x="2903491" y="2139610"/>
            <a:ext cx="540792" cy="20152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0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53B11D-0131-425C-B274-B74F53BDD7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endParaRPr lang="en-US" altLang="ko-KR" dirty="0"/>
          </a:p>
          <a:p>
            <a:pPr lvl="1"/>
            <a:r>
              <a:rPr lang="en-US" altLang="ko-KR" dirty="0"/>
              <a:t>Singly linked list</a:t>
            </a:r>
            <a:r>
              <a:rPr lang="ko-KR" altLang="en-US" dirty="0"/>
              <a:t>는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en-US" altLang="ko-KR" dirty="0"/>
              <a:t>node</a:t>
            </a:r>
            <a:r>
              <a:rPr lang="ko-KR" altLang="en-US" dirty="0"/>
              <a:t>를 </a:t>
            </a:r>
            <a:r>
              <a:rPr lang="ko-KR" altLang="en-US" b="1" dirty="0"/>
              <a:t>하나의 포인터</a:t>
            </a:r>
            <a:r>
              <a:rPr lang="ko-KR" altLang="en-US" dirty="0"/>
              <a:t>로 연결한 자료구조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따라서 구현할 때</a:t>
            </a:r>
            <a:r>
              <a:rPr lang="en-US" altLang="ko-KR" dirty="0"/>
              <a:t> Node</a:t>
            </a:r>
            <a:r>
              <a:rPr lang="ko-KR" altLang="en-US" dirty="0"/>
              <a:t>는 하나의 포인터와</a:t>
            </a:r>
            <a:r>
              <a:rPr lang="en-US" altLang="ko-KR" dirty="0"/>
              <a:t> </a:t>
            </a:r>
            <a:r>
              <a:rPr lang="ko-KR" altLang="en-US" dirty="0"/>
              <a:t>데이터를 포함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 err="1"/>
              <a:t>SinglyLinkedList</a:t>
            </a:r>
            <a:r>
              <a:rPr lang="en-US" altLang="ko-KR" dirty="0"/>
              <a:t> class </a:t>
            </a:r>
            <a:r>
              <a:rPr lang="ko-KR" altLang="en-US" dirty="0"/>
              <a:t>내에 </a:t>
            </a:r>
            <a:r>
              <a:rPr lang="en-US" altLang="ko-KR" dirty="0"/>
              <a:t>static class</a:t>
            </a:r>
            <a:r>
              <a:rPr lang="ko-KR" altLang="en-US" dirty="0"/>
              <a:t>로 </a:t>
            </a:r>
            <a:r>
              <a:rPr lang="en-US" altLang="ko-KR" dirty="0"/>
              <a:t>Node</a:t>
            </a:r>
            <a:r>
              <a:rPr lang="ko-KR" altLang="en-US" dirty="0"/>
              <a:t>를 구현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를 사용하여 여러 </a:t>
            </a:r>
            <a:r>
              <a:rPr lang="en-US" altLang="ko-KR" dirty="0"/>
              <a:t>operation </a:t>
            </a:r>
            <a:r>
              <a:rPr lang="ko-KR" altLang="en-US" dirty="0"/>
              <a:t>구현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BE531C-8EE2-48FA-8FEB-9B692349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F8152-961F-4735-B0D4-720598E187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1970B3-9041-45A4-811B-434DBFF3E74C}"/>
              </a:ext>
            </a:extLst>
          </p:cNvPr>
          <p:cNvGrpSpPr/>
          <p:nvPr/>
        </p:nvGrpSpPr>
        <p:grpSpPr>
          <a:xfrm>
            <a:off x="1090108" y="2213810"/>
            <a:ext cx="6963758" cy="808442"/>
            <a:chOff x="1187116" y="2334126"/>
            <a:chExt cx="6963758" cy="8084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363C7D-7071-4C8D-9128-F32D30663B6D}"/>
                </a:ext>
              </a:extLst>
            </p:cNvPr>
            <p:cNvSpPr/>
            <p:nvPr/>
          </p:nvSpPr>
          <p:spPr>
            <a:xfrm>
              <a:off x="1187116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7B50A4-16AC-402F-ACDD-3ABBB58F22B8}"/>
                </a:ext>
              </a:extLst>
            </p:cNvPr>
            <p:cNvSpPr/>
            <p:nvPr/>
          </p:nvSpPr>
          <p:spPr>
            <a:xfrm>
              <a:off x="1995558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770395-AC4B-47C1-8729-EF7339504342}"/>
                </a:ext>
              </a:extLst>
            </p:cNvPr>
            <p:cNvSpPr/>
            <p:nvPr/>
          </p:nvSpPr>
          <p:spPr>
            <a:xfrm>
              <a:off x="3505200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A9387-E3AC-4FCC-8669-1D9003EA951A}"/>
                </a:ext>
              </a:extLst>
            </p:cNvPr>
            <p:cNvSpPr/>
            <p:nvPr/>
          </p:nvSpPr>
          <p:spPr>
            <a:xfrm>
              <a:off x="4313642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7041C5-F341-4C07-BF4C-898B6EF2A950}"/>
                </a:ext>
              </a:extLst>
            </p:cNvPr>
            <p:cNvSpPr/>
            <p:nvPr/>
          </p:nvSpPr>
          <p:spPr>
            <a:xfrm>
              <a:off x="5871411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3857610-81E9-43AC-B39E-7495FDFB31D2}"/>
                </a:ext>
              </a:extLst>
            </p:cNvPr>
            <p:cNvSpPr/>
            <p:nvPr/>
          </p:nvSpPr>
          <p:spPr>
            <a:xfrm>
              <a:off x="6679853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400835A-92B9-4F9B-9381-8761B927C32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438400" y="2738347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D2D6279-167B-4AC9-A0EF-8D33688FE21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4804611" y="273834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61497-1043-48D5-BDA7-A522D2047DF9}"/>
                </a:ext>
              </a:extLst>
            </p:cNvPr>
            <p:cNvSpPr txBox="1"/>
            <p:nvPr/>
          </p:nvSpPr>
          <p:spPr>
            <a:xfrm>
              <a:off x="1269142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F08D32-5A15-496D-8B17-758E149FDA42}"/>
                </a:ext>
              </a:extLst>
            </p:cNvPr>
            <p:cNvSpPr txBox="1"/>
            <p:nvPr/>
          </p:nvSpPr>
          <p:spPr>
            <a:xfrm>
              <a:off x="3587226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89615A-B092-4D73-BC0C-EA886BAABC8F}"/>
                </a:ext>
              </a:extLst>
            </p:cNvPr>
            <p:cNvSpPr txBox="1"/>
            <p:nvPr/>
          </p:nvSpPr>
          <p:spPr>
            <a:xfrm>
              <a:off x="5951665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0398FCB-50C0-4956-889A-F8510917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074" y="272715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C359EA-41E0-4D58-807D-1C89920C5A5C}"/>
              </a:ext>
            </a:extLst>
          </p:cNvPr>
          <p:cNvGrpSpPr/>
          <p:nvPr/>
        </p:nvGrpSpPr>
        <p:grpSpPr>
          <a:xfrm>
            <a:off x="929730" y="4216450"/>
            <a:ext cx="7099361" cy="2253187"/>
            <a:chOff x="954505" y="3809063"/>
            <a:chExt cx="7099361" cy="22531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6A407F2-EA5B-4BAF-9B22-F9C3939A94CE}"/>
                </a:ext>
              </a:extLst>
            </p:cNvPr>
            <p:cNvSpPr/>
            <p:nvPr/>
          </p:nvSpPr>
          <p:spPr>
            <a:xfrm>
              <a:off x="954505" y="4000863"/>
              <a:ext cx="7099361" cy="20613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B9D0AC-0CB0-456E-B211-92CE2BBB21A1}"/>
                </a:ext>
              </a:extLst>
            </p:cNvPr>
            <p:cNvSpPr txBox="1"/>
            <p:nvPr/>
          </p:nvSpPr>
          <p:spPr>
            <a:xfrm>
              <a:off x="1134170" y="3809063"/>
              <a:ext cx="24144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SinglyLinkedList</a:t>
              </a:r>
              <a:r>
                <a:rPr lang="en-US" altLang="ko-KR" dirty="0"/>
                <a:t> Class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3B7C0-6E56-44C5-903C-6E81EA181597}"/>
                </a:ext>
              </a:extLst>
            </p:cNvPr>
            <p:cNvSpPr/>
            <p:nvPr/>
          </p:nvSpPr>
          <p:spPr>
            <a:xfrm>
              <a:off x="1172135" y="4422033"/>
              <a:ext cx="2124518" cy="14952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8C085-DDFE-49A3-B5CC-0C3F8D1A4F16}"/>
                </a:ext>
              </a:extLst>
            </p:cNvPr>
            <p:cNvSpPr txBox="1"/>
            <p:nvPr/>
          </p:nvSpPr>
          <p:spPr>
            <a:xfrm>
              <a:off x="1262507" y="4220418"/>
              <a:ext cx="19383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static Node Class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9ADFCE-40B3-42A5-BA78-22B561775A17}"/>
                </a:ext>
              </a:extLst>
            </p:cNvPr>
            <p:cNvSpPr txBox="1"/>
            <p:nvPr/>
          </p:nvSpPr>
          <p:spPr>
            <a:xfrm>
              <a:off x="1569481" y="4802728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type data;</a:t>
              </a:r>
            </a:p>
            <a:p>
              <a:r>
                <a:rPr lang="en-US" altLang="ko-KR" dirty="0"/>
                <a:t>Node next;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F5E50-F7C7-4FD4-A6AA-DACC384DE418}"/>
                </a:ext>
              </a:extLst>
            </p:cNvPr>
            <p:cNvSpPr txBox="1"/>
            <p:nvPr/>
          </p:nvSpPr>
          <p:spPr>
            <a:xfrm>
              <a:off x="3693999" y="4941227"/>
              <a:ext cx="406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</a:t>
              </a:r>
              <a:r>
                <a:rPr lang="ko-KR" altLang="en-US" dirty="0"/>
                <a:t>를 이용하여 여러 </a:t>
              </a:r>
              <a:r>
                <a:rPr lang="en-US" altLang="ko-KR" dirty="0"/>
                <a:t>operation </a:t>
              </a:r>
              <a:r>
                <a:rPr lang="ko-KR" altLang="en-US" dirty="0"/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34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290B52-F72D-44FD-996D-13DC917A8A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객체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A471D21-26F6-495C-8540-1414418F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Node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C4833-6C57-46E1-A66D-AF7E65E708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DACE9-4A2F-4D43-A49F-070148B9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37" y="1729063"/>
            <a:ext cx="56769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57AE43-721C-4B49-91B4-D94EAE38566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객체는 </a:t>
            </a:r>
            <a:r>
              <a:rPr lang="en-US" altLang="ko-KR" dirty="0"/>
              <a:t>class</a:t>
            </a:r>
            <a:r>
              <a:rPr lang="ko-KR" altLang="en-US" dirty="0"/>
              <a:t>의 생성자로 생성해야 함</a:t>
            </a:r>
            <a:endParaRPr lang="en-US" altLang="ko-KR" dirty="0"/>
          </a:p>
          <a:p>
            <a:pPr lvl="1"/>
            <a:r>
              <a:rPr lang="en-US" altLang="ko-KR" dirty="0"/>
              <a:t>Node</a:t>
            </a:r>
            <a:r>
              <a:rPr lang="ko-KR" altLang="en-US" dirty="0"/>
              <a:t>는 맨 처음에 생성할 경우</a:t>
            </a:r>
            <a:r>
              <a:rPr lang="en-US" altLang="ko-KR" dirty="0"/>
              <a:t> data</a:t>
            </a:r>
            <a:r>
              <a:rPr lang="ko-KR" altLang="en-US" dirty="0"/>
              <a:t>를 담고 아무것도 가리키지 않음</a:t>
            </a:r>
            <a:endParaRPr lang="en-US" altLang="ko-KR" dirty="0"/>
          </a:p>
          <a:p>
            <a:pPr marL="648000" lvl="2" indent="0">
              <a:buNone/>
            </a:pPr>
            <a:r>
              <a:rPr lang="en-US" altLang="ko-KR" dirty="0"/>
              <a:t>public Node(int d) {</a:t>
            </a:r>
            <a:br>
              <a:rPr lang="en-US" altLang="ko-KR" dirty="0"/>
            </a:br>
            <a:r>
              <a:rPr lang="en-US" altLang="ko-KR" dirty="0"/>
              <a:t>    data = d;		// data </a:t>
            </a:r>
            <a:r>
              <a:rPr lang="ko-KR" altLang="en-US" dirty="0"/>
              <a:t>담기</a:t>
            </a:r>
            <a:br>
              <a:rPr lang="en-US" altLang="ko-KR" dirty="0"/>
            </a:br>
            <a:r>
              <a:rPr lang="en-US" altLang="ko-KR" dirty="0"/>
              <a:t>    next = null;		// </a:t>
            </a:r>
            <a:r>
              <a:rPr lang="ko-KR" altLang="en-US" dirty="0"/>
              <a:t>다음 </a:t>
            </a:r>
            <a:r>
              <a:rPr lang="en-US" altLang="ko-KR" dirty="0"/>
              <a:t>Node</a:t>
            </a:r>
            <a:r>
              <a:rPr lang="ko-KR" altLang="en-US" dirty="0"/>
              <a:t>를 가리키는 포인터는 </a:t>
            </a:r>
            <a:r>
              <a:rPr lang="en-US" altLang="ko-KR" dirty="0"/>
              <a:t>null(</a:t>
            </a:r>
            <a:r>
              <a:rPr lang="ko-KR" altLang="en-US" dirty="0"/>
              <a:t>없는 것</a:t>
            </a:r>
            <a:r>
              <a:rPr lang="en-US" altLang="ko-KR" dirty="0"/>
              <a:t>)</a:t>
            </a:r>
            <a:r>
              <a:rPr lang="ko-KR" altLang="en-US" dirty="0"/>
              <a:t>을 가리킴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후에 </a:t>
            </a:r>
            <a:r>
              <a:rPr lang="en-US" altLang="ko-KR" dirty="0" err="1"/>
              <a:t>setNext</a:t>
            </a:r>
            <a:r>
              <a:rPr lang="en-US" altLang="ko-KR" dirty="0"/>
              <a:t>(Node n) </a:t>
            </a:r>
            <a:r>
              <a:rPr lang="ko-KR" altLang="en-US" dirty="0"/>
              <a:t>함수를 통해서 다음 포인터를 가리키게 함</a:t>
            </a:r>
            <a:endParaRPr lang="en-US" altLang="ko-KR" dirty="0"/>
          </a:p>
          <a:p>
            <a:pPr marL="648000" lvl="2" indent="0">
              <a:buNone/>
            </a:pPr>
            <a:r>
              <a:rPr lang="en-US" altLang="ko-KR" dirty="0"/>
              <a:t>public void </a:t>
            </a:r>
            <a:r>
              <a:rPr lang="en-US" altLang="ko-KR" dirty="0" err="1"/>
              <a:t>setNext</a:t>
            </a:r>
            <a:r>
              <a:rPr lang="en-US" altLang="ko-KR" dirty="0"/>
              <a:t>(Node n) {</a:t>
            </a:r>
            <a:br>
              <a:rPr lang="en-US" altLang="ko-KR" dirty="0"/>
            </a:br>
            <a:r>
              <a:rPr lang="en-US" altLang="ko-KR" dirty="0"/>
              <a:t>    next = n;		// </a:t>
            </a:r>
            <a:r>
              <a:rPr lang="ko-KR" altLang="en-US" dirty="0"/>
              <a:t>다음 </a:t>
            </a:r>
            <a:r>
              <a:rPr lang="en-US" altLang="ko-KR" dirty="0"/>
              <a:t>Node</a:t>
            </a:r>
            <a:r>
              <a:rPr lang="ko-KR" altLang="en-US" dirty="0"/>
              <a:t>를 가리키는 포인터는 </a:t>
            </a:r>
            <a:r>
              <a:rPr lang="en-US" altLang="ko-KR" dirty="0"/>
              <a:t>Node n</a:t>
            </a:r>
            <a:r>
              <a:rPr lang="ko-KR" altLang="en-US" dirty="0"/>
              <a:t>을 가리킴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060E92-01F2-429E-983C-7797BC2A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Node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B26FC-51DE-40EF-8C06-612DB7FB46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4F48EE-5D84-4350-9644-83E0C69447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SinglyLinkedList</a:t>
            </a:r>
            <a:r>
              <a:rPr lang="ko-KR" altLang="en-US" dirty="0"/>
              <a:t>는 제일 앞 노드를 </a:t>
            </a:r>
            <a:r>
              <a:rPr lang="en-US" altLang="ko-KR" dirty="0"/>
              <a:t>head, </a:t>
            </a:r>
            <a:r>
              <a:rPr lang="ko-KR" altLang="en-US" dirty="0" err="1"/>
              <a:t>뒷</a:t>
            </a:r>
            <a:r>
              <a:rPr lang="ko-KR" altLang="en-US" dirty="0"/>
              <a:t> 노드를 </a:t>
            </a:r>
            <a:r>
              <a:rPr lang="en-US" altLang="ko-KR" dirty="0"/>
              <a:t>tail</a:t>
            </a:r>
            <a:r>
              <a:rPr lang="ko-KR" altLang="en-US" dirty="0"/>
              <a:t>이라고 가리킴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head </a:t>
            </a:r>
            <a:r>
              <a:rPr lang="en-US" altLang="ko-KR" dirty="0">
                <a:sym typeface="Wingdings" panose="05000000000000000000" pitchFamily="2" charset="2"/>
              </a:rPr>
              <a:t> node1  node2  …  tail </a:t>
            </a:r>
            <a:r>
              <a:rPr lang="ko-KR" altLang="en-US" dirty="0">
                <a:sym typeface="Wingdings" panose="05000000000000000000" pitchFamily="2" charset="2"/>
              </a:rPr>
              <a:t>구조로 이루어 짐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71D1E8-255D-4492-B087-AA61F10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</a:t>
            </a:r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4EE05-A41B-4F2D-B03A-37F5973FF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4FD92B-1B4F-4609-8AAA-531408AF5A0F}"/>
              </a:ext>
            </a:extLst>
          </p:cNvPr>
          <p:cNvGrpSpPr/>
          <p:nvPr/>
        </p:nvGrpSpPr>
        <p:grpSpPr>
          <a:xfrm>
            <a:off x="1090108" y="1580147"/>
            <a:ext cx="6963758" cy="808442"/>
            <a:chOff x="1187116" y="2334126"/>
            <a:chExt cx="6963758" cy="8084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684A3D-53D5-4D05-A9D3-28B30A367C4C}"/>
                </a:ext>
              </a:extLst>
            </p:cNvPr>
            <p:cNvSpPr/>
            <p:nvPr/>
          </p:nvSpPr>
          <p:spPr>
            <a:xfrm>
              <a:off x="1187116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CFF4C8-DF40-4AB0-8E50-91B169C16849}"/>
                </a:ext>
              </a:extLst>
            </p:cNvPr>
            <p:cNvSpPr/>
            <p:nvPr/>
          </p:nvSpPr>
          <p:spPr>
            <a:xfrm>
              <a:off x="1995558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E2B465-5FE9-4E99-808E-2FFD74B073E0}"/>
                </a:ext>
              </a:extLst>
            </p:cNvPr>
            <p:cNvSpPr/>
            <p:nvPr/>
          </p:nvSpPr>
          <p:spPr>
            <a:xfrm>
              <a:off x="3505200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56618A-A1CE-4012-8785-B06C18BA56D4}"/>
                </a:ext>
              </a:extLst>
            </p:cNvPr>
            <p:cNvSpPr/>
            <p:nvPr/>
          </p:nvSpPr>
          <p:spPr>
            <a:xfrm>
              <a:off x="4313642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135A1D-FFB4-4D4C-8178-CD08F1166A4C}"/>
                </a:ext>
              </a:extLst>
            </p:cNvPr>
            <p:cNvSpPr/>
            <p:nvPr/>
          </p:nvSpPr>
          <p:spPr>
            <a:xfrm>
              <a:off x="5871411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2E412D-6B07-435C-A483-C76A85C068DD}"/>
                </a:ext>
              </a:extLst>
            </p:cNvPr>
            <p:cNvSpPr/>
            <p:nvPr/>
          </p:nvSpPr>
          <p:spPr>
            <a:xfrm>
              <a:off x="6679853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D460C26-993D-4152-9C9B-EBEE8FB3E64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438400" y="2738347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2A79C0B-F1E9-4755-BF66-2F0E57FB78B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804611" y="273834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48647C-1543-4FE4-B330-F77D92673CAC}"/>
                </a:ext>
              </a:extLst>
            </p:cNvPr>
            <p:cNvSpPr txBox="1"/>
            <p:nvPr/>
          </p:nvSpPr>
          <p:spPr>
            <a:xfrm>
              <a:off x="1269142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03DB06-46BC-430A-AA15-DB02673FA820}"/>
                </a:ext>
              </a:extLst>
            </p:cNvPr>
            <p:cNvSpPr txBox="1"/>
            <p:nvPr/>
          </p:nvSpPr>
          <p:spPr>
            <a:xfrm>
              <a:off x="3587226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42878-A78A-4E88-8EDA-534F88E6FF0D}"/>
                </a:ext>
              </a:extLst>
            </p:cNvPr>
            <p:cNvSpPr txBox="1"/>
            <p:nvPr/>
          </p:nvSpPr>
          <p:spPr>
            <a:xfrm>
              <a:off x="5951665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041A6D3-B447-4B7F-8670-CA4EE8C20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074" y="272715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2D1D5B-F11D-4552-9296-D30CA85AC2AD}"/>
              </a:ext>
            </a:extLst>
          </p:cNvPr>
          <p:cNvSpPr/>
          <p:nvPr/>
        </p:nvSpPr>
        <p:spPr>
          <a:xfrm>
            <a:off x="970547" y="1491916"/>
            <a:ext cx="1857092" cy="994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9B4D89-E7A0-49D5-AAF6-8EC50F42995A}"/>
              </a:ext>
            </a:extLst>
          </p:cNvPr>
          <p:cNvSpPr/>
          <p:nvPr/>
        </p:nvSpPr>
        <p:spPr>
          <a:xfrm>
            <a:off x="5655340" y="1491916"/>
            <a:ext cx="1857092" cy="994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EBA19-2ADE-4AB7-8F07-24BF55F4B719}"/>
              </a:ext>
            </a:extLst>
          </p:cNvPr>
          <p:cNvSpPr txBox="1"/>
          <p:nvPr/>
        </p:nvSpPr>
        <p:spPr>
          <a:xfrm>
            <a:off x="2125469" y="257475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head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71ED767-5BCE-49E6-976C-A421F18DCFE1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875833" y="2509786"/>
            <a:ext cx="272897" cy="22637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FAC0DB-7387-4357-83A3-84713D8D350D}"/>
              </a:ext>
            </a:extLst>
          </p:cNvPr>
          <p:cNvSpPr txBox="1"/>
          <p:nvPr/>
        </p:nvSpPr>
        <p:spPr>
          <a:xfrm>
            <a:off x="6853986" y="2574757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tail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638CBB7-1E04-4B01-9521-1B72A6CD0BFD}"/>
              </a:ext>
            </a:extLst>
          </p:cNvPr>
          <p:cNvCxnSpPr>
            <a:stCxn id="23" idx="2"/>
            <a:endCxn id="29" idx="1"/>
          </p:cNvCxnSpPr>
          <p:nvPr/>
        </p:nvCxnSpPr>
        <p:spPr>
          <a:xfrm rot="16200000" flipH="1">
            <a:off x="6582488" y="2487924"/>
            <a:ext cx="272897" cy="27010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8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4F48EE-5D84-4350-9644-83E0C69447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</a:t>
            </a:r>
            <a:r>
              <a:rPr lang="ko-KR" altLang="en-US" dirty="0"/>
              <a:t>구현 방식</a:t>
            </a:r>
            <a:endParaRPr lang="en-US" altLang="ko-KR" dirty="0"/>
          </a:p>
          <a:p>
            <a:pPr lvl="1"/>
            <a:r>
              <a:rPr lang="ko-KR" altLang="en-US" dirty="0"/>
              <a:t>기존 구조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648000" lvl="2" indent="0">
              <a:buNone/>
            </a:pP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 포인터에 실제 값을 가지고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Dummy </a:t>
            </a:r>
            <a:r>
              <a:rPr lang="ko-KR" altLang="en-US" dirty="0"/>
              <a:t>노드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</a:t>
            </a:r>
            <a:r>
              <a:rPr lang="ko-KR" altLang="en-US" dirty="0"/>
              <a:t>이 값이 없는 일종의 </a:t>
            </a:r>
            <a:r>
              <a:rPr lang="en-US" altLang="ko-KR" dirty="0"/>
              <a:t>dummy node</a:t>
            </a:r>
            <a:r>
              <a:rPr lang="ko-KR" altLang="en-US" dirty="0"/>
              <a:t>를 가리키고 있음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따라서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tail </a:t>
            </a:r>
            <a:r>
              <a:rPr lang="ko-KR" altLang="en-US" dirty="0"/>
              <a:t>사이에 있는 </a:t>
            </a:r>
            <a:r>
              <a:rPr lang="en-US" altLang="ko-KR" dirty="0"/>
              <a:t>node</a:t>
            </a:r>
            <a:r>
              <a:rPr lang="ko-KR" altLang="en-US" dirty="0"/>
              <a:t>들만 </a:t>
            </a:r>
            <a:r>
              <a:rPr lang="en-US" altLang="ko-KR" dirty="0"/>
              <a:t>data</a:t>
            </a:r>
            <a:r>
              <a:rPr lang="ko-KR" altLang="en-US" dirty="0"/>
              <a:t>를 가리키고 있음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71D1E8-255D-4492-B087-AA61F10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</a:t>
            </a:r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4EE05-A41B-4F2D-B03A-37F5973FF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4FD92B-1B4F-4609-8AAA-531408AF5A0F}"/>
              </a:ext>
            </a:extLst>
          </p:cNvPr>
          <p:cNvGrpSpPr/>
          <p:nvPr/>
        </p:nvGrpSpPr>
        <p:grpSpPr>
          <a:xfrm>
            <a:off x="1090108" y="1820777"/>
            <a:ext cx="6963758" cy="808442"/>
            <a:chOff x="1187116" y="2334126"/>
            <a:chExt cx="6963758" cy="8084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684A3D-53D5-4D05-A9D3-28B30A367C4C}"/>
                </a:ext>
              </a:extLst>
            </p:cNvPr>
            <p:cNvSpPr/>
            <p:nvPr/>
          </p:nvSpPr>
          <p:spPr>
            <a:xfrm>
              <a:off x="1187116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CFF4C8-DF40-4AB0-8E50-91B169C16849}"/>
                </a:ext>
              </a:extLst>
            </p:cNvPr>
            <p:cNvSpPr/>
            <p:nvPr/>
          </p:nvSpPr>
          <p:spPr>
            <a:xfrm>
              <a:off x="1995558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E2B465-5FE9-4E99-808E-2FFD74B073E0}"/>
                </a:ext>
              </a:extLst>
            </p:cNvPr>
            <p:cNvSpPr/>
            <p:nvPr/>
          </p:nvSpPr>
          <p:spPr>
            <a:xfrm>
              <a:off x="3505200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56618A-A1CE-4012-8785-B06C18BA56D4}"/>
                </a:ext>
              </a:extLst>
            </p:cNvPr>
            <p:cNvSpPr/>
            <p:nvPr/>
          </p:nvSpPr>
          <p:spPr>
            <a:xfrm>
              <a:off x="4313642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135A1D-FFB4-4D4C-8178-CD08F1166A4C}"/>
                </a:ext>
              </a:extLst>
            </p:cNvPr>
            <p:cNvSpPr/>
            <p:nvPr/>
          </p:nvSpPr>
          <p:spPr>
            <a:xfrm>
              <a:off x="5871411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2E412D-6B07-435C-A483-C76A85C068DD}"/>
                </a:ext>
              </a:extLst>
            </p:cNvPr>
            <p:cNvSpPr/>
            <p:nvPr/>
          </p:nvSpPr>
          <p:spPr>
            <a:xfrm>
              <a:off x="6679853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D460C26-993D-4152-9C9B-EBEE8FB3E64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438400" y="2738347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2A79C0B-F1E9-4755-BF66-2F0E57FB78B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4804611" y="273834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48647C-1543-4FE4-B330-F77D92673CAC}"/>
                </a:ext>
              </a:extLst>
            </p:cNvPr>
            <p:cNvSpPr txBox="1"/>
            <p:nvPr/>
          </p:nvSpPr>
          <p:spPr>
            <a:xfrm>
              <a:off x="1269142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03DB06-46BC-430A-AA15-DB02673FA820}"/>
                </a:ext>
              </a:extLst>
            </p:cNvPr>
            <p:cNvSpPr txBox="1"/>
            <p:nvPr/>
          </p:nvSpPr>
          <p:spPr>
            <a:xfrm>
              <a:off x="3587226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742878-A78A-4E88-8EDA-534F88E6FF0D}"/>
                </a:ext>
              </a:extLst>
            </p:cNvPr>
            <p:cNvSpPr txBox="1"/>
            <p:nvPr/>
          </p:nvSpPr>
          <p:spPr>
            <a:xfrm>
              <a:off x="5951665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041A6D3-B447-4B7F-8670-CA4EE8C20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074" y="272715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2D1D5B-F11D-4552-9296-D30CA85AC2AD}"/>
              </a:ext>
            </a:extLst>
          </p:cNvPr>
          <p:cNvSpPr/>
          <p:nvPr/>
        </p:nvSpPr>
        <p:spPr>
          <a:xfrm>
            <a:off x="970547" y="1732546"/>
            <a:ext cx="1857092" cy="994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9B4D89-E7A0-49D5-AAF6-8EC50F42995A}"/>
              </a:ext>
            </a:extLst>
          </p:cNvPr>
          <p:cNvSpPr/>
          <p:nvPr/>
        </p:nvSpPr>
        <p:spPr>
          <a:xfrm>
            <a:off x="5655340" y="1732546"/>
            <a:ext cx="1857092" cy="994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EBA19-2ADE-4AB7-8F07-24BF55F4B719}"/>
              </a:ext>
            </a:extLst>
          </p:cNvPr>
          <p:cNvSpPr txBox="1"/>
          <p:nvPr/>
        </p:nvSpPr>
        <p:spPr>
          <a:xfrm>
            <a:off x="2125469" y="2815387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head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71ED767-5BCE-49E6-976C-A421F18DCFE1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875833" y="2750416"/>
            <a:ext cx="272897" cy="22637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FAC0DB-7387-4357-83A3-84713D8D350D}"/>
              </a:ext>
            </a:extLst>
          </p:cNvPr>
          <p:cNvSpPr txBox="1"/>
          <p:nvPr/>
        </p:nvSpPr>
        <p:spPr>
          <a:xfrm>
            <a:off x="6853986" y="2815387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tail</a:t>
            </a:r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638CBB7-1E04-4B01-9521-1B72A6CD0BFD}"/>
              </a:ext>
            </a:extLst>
          </p:cNvPr>
          <p:cNvCxnSpPr>
            <a:stCxn id="23" idx="2"/>
            <a:endCxn id="29" idx="1"/>
          </p:cNvCxnSpPr>
          <p:nvPr/>
        </p:nvCxnSpPr>
        <p:spPr>
          <a:xfrm rot="16200000" flipH="1">
            <a:off x="6582488" y="2728554"/>
            <a:ext cx="272897" cy="27010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3F90294-B79B-4982-83EA-C6C218D40993}"/>
              </a:ext>
            </a:extLst>
          </p:cNvPr>
          <p:cNvGrpSpPr/>
          <p:nvPr/>
        </p:nvGrpSpPr>
        <p:grpSpPr>
          <a:xfrm>
            <a:off x="1090121" y="4076839"/>
            <a:ext cx="6963758" cy="808442"/>
            <a:chOff x="1187116" y="2334126"/>
            <a:chExt cx="6963758" cy="8084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9E7740-8331-4704-B07F-6950B9BD31D8}"/>
                </a:ext>
              </a:extLst>
            </p:cNvPr>
            <p:cNvSpPr/>
            <p:nvPr/>
          </p:nvSpPr>
          <p:spPr>
            <a:xfrm>
              <a:off x="1187116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7E058C1-3B1F-4985-A814-1BC037266A68}"/>
                </a:ext>
              </a:extLst>
            </p:cNvPr>
            <p:cNvSpPr/>
            <p:nvPr/>
          </p:nvSpPr>
          <p:spPr>
            <a:xfrm>
              <a:off x="1995558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1E956C-BC3B-4865-B69F-819FB3916EF4}"/>
                </a:ext>
              </a:extLst>
            </p:cNvPr>
            <p:cNvSpPr/>
            <p:nvPr/>
          </p:nvSpPr>
          <p:spPr>
            <a:xfrm>
              <a:off x="3505200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314024-A3D5-42B1-AF00-FC71625ACB58}"/>
                </a:ext>
              </a:extLst>
            </p:cNvPr>
            <p:cNvSpPr/>
            <p:nvPr/>
          </p:nvSpPr>
          <p:spPr>
            <a:xfrm>
              <a:off x="4313642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3C9AE7-9F03-48A7-9A4C-155F20BCBE2A}"/>
                </a:ext>
              </a:extLst>
            </p:cNvPr>
            <p:cNvSpPr/>
            <p:nvPr/>
          </p:nvSpPr>
          <p:spPr>
            <a:xfrm>
              <a:off x="5871411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A3A6C52-3334-4E37-927A-D032C3E6A043}"/>
                </a:ext>
              </a:extLst>
            </p:cNvPr>
            <p:cNvSpPr/>
            <p:nvPr/>
          </p:nvSpPr>
          <p:spPr>
            <a:xfrm>
              <a:off x="6679853" y="2334126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275612C-6049-4CAD-A612-A0FD49F212F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2438400" y="2738347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78CA421-8065-40A0-A134-F78A101B8D34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4804611" y="273834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FE3375-9833-483C-946A-AA32BADAE88D}"/>
                </a:ext>
              </a:extLst>
            </p:cNvPr>
            <p:cNvSpPr txBox="1"/>
            <p:nvPr/>
          </p:nvSpPr>
          <p:spPr>
            <a:xfrm>
              <a:off x="1309555" y="2553681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3E80CF-89AA-46A1-AF5D-340441A02F11}"/>
                </a:ext>
              </a:extLst>
            </p:cNvPr>
            <p:cNvSpPr txBox="1"/>
            <p:nvPr/>
          </p:nvSpPr>
          <p:spPr>
            <a:xfrm>
              <a:off x="3587226" y="2553681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88976F-7ED7-40EB-B364-90235EBA0CBE}"/>
                </a:ext>
              </a:extLst>
            </p:cNvPr>
            <p:cNvSpPr txBox="1"/>
            <p:nvPr/>
          </p:nvSpPr>
          <p:spPr>
            <a:xfrm>
              <a:off x="5986115" y="2564871"/>
              <a:ext cx="57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A52FC5B-C48B-42EC-A842-9746B3D66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074" y="2727157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B79DF4-E05E-40BC-9113-06C8C08DAF3E}"/>
              </a:ext>
            </a:extLst>
          </p:cNvPr>
          <p:cNvSpPr/>
          <p:nvPr/>
        </p:nvSpPr>
        <p:spPr>
          <a:xfrm>
            <a:off x="970560" y="3988608"/>
            <a:ext cx="1857092" cy="994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C773A4-AF79-4AF8-B993-AE8E0268F40A}"/>
              </a:ext>
            </a:extLst>
          </p:cNvPr>
          <p:cNvSpPr/>
          <p:nvPr/>
        </p:nvSpPr>
        <p:spPr>
          <a:xfrm>
            <a:off x="5655353" y="3988608"/>
            <a:ext cx="1857092" cy="994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B54FDC-4FB6-48BE-A735-889B4231B32B}"/>
              </a:ext>
            </a:extLst>
          </p:cNvPr>
          <p:cNvSpPr txBox="1"/>
          <p:nvPr/>
        </p:nvSpPr>
        <p:spPr>
          <a:xfrm>
            <a:off x="2125482" y="507144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head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FF03317-0B63-4115-9C68-6B66FD838883}"/>
              </a:ext>
            </a:extLst>
          </p:cNvPr>
          <p:cNvCxnSpPr>
            <a:stCxn id="41" idx="2"/>
            <a:endCxn id="43" idx="1"/>
          </p:cNvCxnSpPr>
          <p:nvPr/>
        </p:nvCxnSpPr>
        <p:spPr>
          <a:xfrm rot="16200000" flipH="1">
            <a:off x="1875846" y="5006478"/>
            <a:ext cx="272897" cy="22637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10C867-19BC-4346-9D01-C36E682432FA}"/>
              </a:ext>
            </a:extLst>
          </p:cNvPr>
          <p:cNvSpPr txBox="1"/>
          <p:nvPr/>
        </p:nvSpPr>
        <p:spPr>
          <a:xfrm>
            <a:off x="6853999" y="507144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 tail</a:t>
            </a:r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C16A3E1-9693-40D8-973C-2E4938E73D9A}"/>
              </a:ext>
            </a:extLst>
          </p:cNvPr>
          <p:cNvCxnSpPr>
            <a:stCxn id="42" idx="2"/>
            <a:endCxn id="45" idx="1"/>
          </p:cNvCxnSpPr>
          <p:nvPr/>
        </p:nvCxnSpPr>
        <p:spPr>
          <a:xfrm rot="16200000" flipH="1">
            <a:off x="6582501" y="4984616"/>
            <a:ext cx="272897" cy="270100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970248-5B0A-4AD2-B37B-BF3C34FDE1F5}"/>
              </a:ext>
            </a:extLst>
          </p:cNvPr>
          <p:cNvSpPr txBox="1"/>
          <p:nvPr/>
        </p:nvSpPr>
        <p:spPr>
          <a:xfrm>
            <a:off x="4707603" y="6159425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어떤 방식으로 구현하든 상관 없습니다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3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4F48EE-5D84-4350-9644-83E0C69447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71D1E8-255D-4492-B087-AA61F10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</a:t>
            </a:r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4EE05-A41B-4F2D-B03A-37F5973FF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0509E9-15C9-473A-9501-33C53E2BD1C3}"/>
              </a:ext>
            </a:extLst>
          </p:cNvPr>
          <p:cNvGrpSpPr/>
          <p:nvPr/>
        </p:nvGrpSpPr>
        <p:grpSpPr>
          <a:xfrm>
            <a:off x="510856" y="1917032"/>
            <a:ext cx="8122262" cy="3537284"/>
            <a:chOff x="315885" y="2013285"/>
            <a:chExt cx="8122262" cy="35372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E5AF04-6C6C-4652-96DA-1E51FABD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421"/>
            <a:stretch/>
          </p:blipFill>
          <p:spPr>
            <a:xfrm>
              <a:off x="315885" y="2013285"/>
              <a:ext cx="4688148" cy="353728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DDED49-672B-4246-A17E-E9793539A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909" r="26749"/>
            <a:stretch/>
          </p:blipFill>
          <p:spPr>
            <a:xfrm>
              <a:off x="5004033" y="2132875"/>
              <a:ext cx="3434114" cy="329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99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4F48EE-5D84-4350-9644-83E0C69447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5914" y="1105797"/>
            <a:ext cx="8512175" cy="4970809"/>
          </a:xfrm>
        </p:spPr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 err="1"/>
              <a:t>SinglyLinkedList</a:t>
            </a:r>
            <a:r>
              <a:rPr lang="ko-KR" altLang="en-US" dirty="0"/>
              <a:t>를 맨 처음에 생성할 경우 아무 </a:t>
            </a:r>
            <a:r>
              <a:rPr lang="en-US" altLang="ko-KR" dirty="0"/>
              <a:t>Node</a:t>
            </a:r>
            <a:r>
              <a:rPr lang="ko-KR" altLang="en-US" dirty="0"/>
              <a:t>도 가지고 있지 않음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기존 구조 구현 방식으로 설명</a:t>
            </a:r>
            <a:r>
              <a:rPr lang="en-US" altLang="ko-KR" dirty="0"/>
              <a:t>)</a:t>
            </a:r>
          </a:p>
          <a:p>
            <a:pPr marL="648000" lvl="2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SinglyLinkedList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    head = null;		// head pointer</a:t>
            </a:r>
            <a:r>
              <a:rPr lang="ko-KR" altLang="en-US" dirty="0"/>
              <a:t>가 아무 </a:t>
            </a:r>
            <a:r>
              <a:rPr lang="en-US" altLang="ko-KR" dirty="0"/>
              <a:t>node</a:t>
            </a:r>
            <a:r>
              <a:rPr lang="ko-KR" altLang="en-US" dirty="0"/>
              <a:t>도 가리키지 않음</a:t>
            </a:r>
            <a:br>
              <a:rPr lang="en-US" altLang="ko-KR" dirty="0"/>
            </a:br>
            <a:r>
              <a:rPr lang="en-US" altLang="ko-KR" dirty="0"/>
              <a:t>	   tail = null;		// tail pointer</a:t>
            </a:r>
            <a:r>
              <a:rPr lang="ko-KR" altLang="en-US" dirty="0"/>
              <a:t>도 마찬가지</a:t>
            </a:r>
            <a:br>
              <a:rPr lang="en-US" altLang="ko-KR" dirty="0"/>
            </a:br>
            <a:r>
              <a:rPr lang="en-US" altLang="ko-KR" dirty="0"/>
              <a:t>	   size = 0;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데이터를 추가할 경우 이어줘야 함</a:t>
            </a:r>
            <a:endParaRPr lang="en-US" altLang="ko-KR" dirty="0"/>
          </a:p>
          <a:p>
            <a:pPr marL="933750" lvl="2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맨 앞에 추가할 경우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71D1E8-255D-4492-B087-AA61F10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SinglyLinkedList</a:t>
            </a:r>
            <a:r>
              <a:rPr lang="en-US" altLang="ko-KR" dirty="0"/>
              <a:t> – </a:t>
            </a:r>
            <a:r>
              <a:rPr lang="en-US" altLang="ko-KR" dirty="0" err="1"/>
              <a:t>SinglyLinkedList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4EE05-A41B-4F2D-B03A-37F5973FF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9D1A8E-F7F1-452F-901A-4672CA954F32}"/>
              </a:ext>
            </a:extLst>
          </p:cNvPr>
          <p:cNvGrpSpPr/>
          <p:nvPr/>
        </p:nvGrpSpPr>
        <p:grpSpPr>
          <a:xfrm>
            <a:off x="1041936" y="3612816"/>
            <a:ext cx="7366943" cy="2139387"/>
            <a:chOff x="1041936" y="3612816"/>
            <a:chExt cx="7366943" cy="21393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77A40D-5187-4661-A558-373286BA0955}"/>
                </a:ext>
              </a:extLst>
            </p:cNvPr>
            <p:cNvSpPr/>
            <p:nvPr/>
          </p:nvSpPr>
          <p:spPr>
            <a:xfrm>
              <a:off x="1445121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C66AF88-C8E5-450C-A282-4CB04A6E7A7F}"/>
                </a:ext>
              </a:extLst>
            </p:cNvPr>
            <p:cNvSpPr/>
            <p:nvPr/>
          </p:nvSpPr>
          <p:spPr>
            <a:xfrm>
              <a:off x="2253563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46821C-16DE-4413-B767-82952563DF49}"/>
                </a:ext>
              </a:extLst>
            </p:cNvPr>
            <p:cNvSpPr/>
            <p:nvPr/>
          </p:nvSpPr>
          <p:spPr>
            <a:xfrm>
              <a:off x="3763205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FDC581-A868-4553-92E2-386E299DC420}"/>
                </a:ext>
              </a:extLst>
            </p:cNvPr>
            <p:cNvSpPr/>
            <p:nvPr/>
          </p:nvSpPr>
          <p:spPr>
            <a:xfrm>
              <a:off x="4571647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16432F-0B37-468B-8838-E050BFDDD9D1}"/>
                </a:ext>
              </a:extLst>
            </p:cNvPr>
            <p:cNvSpPr/>
            <p:nvPr/>
          </p:nvSpPr>
          <p:spPr>
            <a:xfrm>
              <a:off x="6129416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6B4E0F-FAAF-4F1E-AB8A-D964675ACB63}"/>
                </a:ext>
              </a:extLst>
            </p:cNvPr>
            <p:cNvSpPr/>
            <p:nvPr/>
          </p:nvSpPr>
          <p:spPr>
            <a:xfrm>
              <a:off x="6937858" y="4143143"/>
              <a:ext cx="808442" cy="8084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6B555C7-5744-49D4-B826-22D1E6C0032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696405" y="4547364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99EDF75-99FD-4118-8935-6D65132F2BF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062616" y="4547364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C22CCA-ABDD-4AB6-81B7-53EE9B33347B}"/>
                </a:ext>
              </a:extLst>
            </p:cNvPr>
            <p:cNvSpPr txBox="1"/>
            <p:nvPr/>
          </p:nvSpPr>
          <p:spPr>
            <a:xfrm>
              <a:off x="1527147" y="43626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2F997D-C947-45BD-B772-27E9A73C93AE}"/>
                </a:ext>
              </a:extLst>
            </p:cNvPr>
            <p:cNvSpPr txBox="1"/>
            <p:nvPr/>
          </p:nvSpPr>
          <p:spPr>
            <a:xfrm>
              <a:off x="3845231" y="43626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8D81D6-366A-495B-8E1A-550BD533401E}"/>
                </a:ext>
              </a:extLst>
            </p:cNvPr>
            <p:cNvSpPr txBox="1"/>
            <p:nvPr/>
          </p:nvSpPr>
          <p:spPr>
            <a:xfrm>
              <a:off x="6209670" y="43626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0AD9955-A4D3-4B44-9A2C-5BF92845E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2079" y="4536174"/>
              <a:ext cx="1066800" cy="11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EDB8E-702E-4B3B-8D15-2BC98A5B1E60}"/>
                </a:ext>
              </a:extLst>
            </p:cNvPr>
            <p:cNvSpPr/>
            <p:nvPr/>
          </p:nvSpPr>
          <p:spPr>
            <a:xfrm>
              <a:off x="3643101" y="4050059"/>
              <a:ext cx="1857092" cy="994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A18E3F-877B-47FD-823D-B99DBB067955}"/>
                </a:ext>
              </a:extLst>
            </p:cNvPr>
            <p:cNvSpPr txBox="1"/>
            <p:nvPr/>
          </p:nvSpPr>
          <p:spPr>
            <a:xfrm>
              <a:off x="4798023" y="51329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Node head</a:t>
              </a:r>
              <a:endParaRPr lang="ko-KR" altLang="en-US" dirty="0"/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41799B6-2092-4190-A982-038F94FB638D}"/>
                </a:ext>
              </a:extLst>
            </p:cNvPr>
            <p:cNvCxnSpPr>
              <a:stCxn id="22" idx="2"/>
              <a:endCxn id="24" idx="1"/>
            </p:cNvCxnSpPr>
            <p:nvPr/>
          </p:nvCxnSpPr>
          <p:spPr>
            <a:xfrm rot="16200000" flipH="1">
              <a:off x="4548387" y="5067929"/>
              <a:ext cx="272897" cy="226376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8CF49A8-D4E6-4CFE-A047-144A7C9C9773}"/>
                </a:ext>
              </a:extLst>
            </p:cNvPr>
            <p:cNvSpPr/>
            <p:nvPr/>
          </p:nvSpPr>
          <p:spPr>
            <a:xfrm>
              <a:off x="1328652" y="4050059"/>
              <a:ext cx="1857092" cy="9946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081C24-AD3A-4BE0-BDA8-D27727D4686A}"/>
                </a:ext>
              </a:extLst>
            </p:cNvPr>
            <p:cNvSpPr txBox="1"/>
            <p:nvPr/>
          </p:nvSpPr>
          <p:spPr>
            <a:xfrm>
              <a:off x="2418086" y="5132900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New</a:t>
              </a:r>
              <a:r>
                <a:rPr lang="ko-KR" altLang="en-US" dirty="0"/>
                <a:t> </a:t>
              </a:r>
              <a:r>
                <a:rPr lang="en-US" altLang="ko-KR" dirty="0"/>
                <a:t>Node</a:t>
              </a:r>
              <a:endParaRPr lang="ko-KR" altLang="en-US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379674BE-B024-42F7-8136-31410FFA5AAE}"/>
                </a:ext>
              </a:extLst>
            </p:cNvPr>
            <p:cNvCxnSpPr>
              <a:cxnSpLocks/>
              <a:stCxn id="28" idx="2"/>
              <a:endCxn id="29" idx="1"/>
            </p:cNvCxnSpPr>
            <p:nvPr/>
          </p:nvCxnSpPr>
          <p:spPr>
            <a:xfrm rot="16200000" flipH="1">
              <a:off x="2201194" y="5100673"/>
              <a:ext cx="272897" cy="160888"/>
            </a:xfrm>
            <a:prstGeom prst="bentConnector2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D3B7D9E-78D3-407F-9B79-F144864CB78D}"/>
                </a:ext>
              </a:extLst>
            </p:cNvPr>
            <p:cNvSpPr/>
            <p:nvPr/>
          </p:nvSpPr>
          <p:spPr>
            <a:xfrm>
              <a:off x="3310815" y="4454280"/>
              <a:ext cx="208547" cy="2085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A74EA2-3B83-4B7C-B939-9E47A96FFA67}"/>
                </a:ext>
              </a:extLst>
            </p:cNvPr>
            <p:cNvSpPr txBox="1"/>
            <p:nvPr/>
          </p:nvSpPr>
          <p:spPr>
            <a:xfrm>
              <a:off x="3643101" y="3612816"/>
              <a:ext cx="229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1) head</a:t>
              </a:r>
              <a:r>
                <a:rPr lang="ko-KR" altLang="en-US" b="1" dirty="0">
                  <a:solidFill>
                    <a:srgbClr val="FF0000"/>
                  </a:solidFill>
                </a:rPr>
                <a:t>에 이어야 함</a:t>
              </a: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4AFEAB61-03A2-4335-9020-190E91345747}"/>
                </a:ext>
              </a:extLst>
            </p:cNvPr>
            <p:cNvCxnSpPr>
              <a:stCxn id="32" idx="0"/>
              <a:endCxn id="33" idx="1"/>
            </p:cNvCxnSpPr>
            <p:nvPr/>
          </p:nvCxnSpPr>
          <p:spPr>
            <a:xfrm rot="5400000" flipH="1" flipV="1">
              <a:off x="3200696" y="4011875"/>
              <a:ext cx="656798" cy="2280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ACF242-3B2C-46B2-AC2C-755141234991}"/>
                </a:ext>
              </a:extLst>
            </p:cNvPr>
            <p:cNvSpPr txBox="1"/>
            <p:nvPr/>
          </p:nvSpPr>
          <p:spPr>
            <a:xfrm>
              <a:off x="1041936" y="5382871"/>
              <a:ext cx="3054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2) </a:t>
              </a:r>
              <a:r>
                <a:rPr lang="ko-KR" altLang="en-US" b="1" dirty="0">
                  <a:solidFill>
                    <a:srgbClr val="FF0000"/>
                  </a:solidFill>
                </a:rPr>
                <a:t>얘를 </a:t>
              </a:r>
              <a:r>
                <a:rPr lang="en-US" altLang="ko-KR" b="1" dirty="0">
                  <a:solidFill>
                    <a:srgbClr val="FF0000"/>
                  </a:solidFill>
                </a:rPr>
                <a:t>head</a:t>
              </a:r>
              <a:r>
                <a:rPr lang="ko-KR" altLang="en-US" b="1" dirty="0">
                  <a:solidFill>
                    <a:srgbClr val="FF0000"/>
                  </a:solidFill>
                </a:rPr>
                <a:t>로 만들어야 함</a:t>
              </a: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79BE8D41-7EA5-47C3-BA59-3EE87D5702F7}"/>
                </a:ext>
              </a:extLst>
            </p:cNvPr>
            <p:cNvCxnSpPr>
              <a:stCxn id="28" idx="1"/>
              <a:endCxn id="38" idx="1"/>
            </p:cNvCxnSpPr>
            <p:nvPr/>
          </p:nvCxnSpPr>
          <p:spPr>
            <a:xfrm rot="10800000" flipV="1">
              <a:off x="1041936" y="4547363"/>
              <a:ext cx="286716" cy="1020173"/>
            </a:xfrm>
            <a:prstGeom prst="bentConnector3">
              <a:avLst>
                <a:gd name="adj1" fmla="val 1797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175089"/>
      </p:ext>
    </p:extLst>
  </p:cSld>
  <p:clrMapOvr>
    <a:masterClrMapping/>
  </p:clrMapOvr>
</p:sld>
</file>

<file path=ppt/theme/theme1.xml><?xml version="1.0" encoding="utf-8"?>
<a:theme xmlns:a="http://schemas.openxmlformats.org/drawingml/2006/main" name="M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테마 전용 폰트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C" id="{740FBF87-A114-4917-997A-749C2DDB068C}" vid="{34E4FC86-9D96-4229-98C9-7E6D21B986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</Template>
  <TotalTime>96</TotalTime>
  <Words>731</Words>
  <Application>Microsoft Office PowerPoint</Application>
  <PresentationFormat>화면 슬라이드 쇼(4:3)</PresentationFormat>
  <Paragraphs>231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Century Gothic</vt:lpstr>
      <vt:lpstr>Times New Roman</vt:lpstr>
      <vt:lpstr>Trebuchet MS</vt:lpstr>
      <vt:lpstr>Wingdings</vt:lpstr>
      <vt:lpstr>MCC</vt:lpstr>
      <vt:lpstr>자료구조론 실습 1주차 LinkedList 구현</vt:lpstr>
      <vt:lpstr>SinglyLinkedList</vt:lpstr>
      <vt:lpstr>SinglyLinkedList</vt:lpstr>
      <vt:lpstr>SinglyLinkedList – Node class</vt:lpstr>
      <vt:lpstr>SinglyLinkedList – Node class</vt:lpstr>
      <vt:lpstr>SinglyLinkedList – SinglyLinkedList class</vt:lpstr>
      <vt:lpstr>SinglyLinkedList – SinglyLinkedList class</vt:lpstr>
      <vt:lpstr>SinglyLinkedList – SinglyLinkedList class</vt:lpstr>
      <vt:lpstr>SinglyLinkedList – SinglyLinkedList class</vt:lpstr>
      <vt:lpstr>SinglyLinkedList – SinglyLinkedList class</vt:lpstr>
      <vt:lpstr>SinglyLinkedList – SinglyLinkedList class</vt:lpstr>
      <vt:lpstr>DoublyLinkedList</vt:lpstr>
      <vt:lpstr>DoublyLinkedList – DoublyLinkedList class</vt:lpstr>
      <vt:lpstr>DoublyLinkedList – DoublyLinkedList class</vt:lpstr>
      <vt:lpstr>DoublyLinkedList – DoublyLinkedList class</vt:lpstr>
      <vt:lpstr>Test</vt:lpstr>
      <vt:lpstr>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자료구조론 실습 1주차 LinkedList 구현</dc:title>
  <dc:creator>김수형</dc:creator>
  <cp:lastModifiedBy>김수형</cp:lastModifiedBy>
  <cp:revision>29</cp:revision>
  <dcterms:created xsi:type="dcterms:W3CDTF">2020-04-20T13:58:01Z</dcterms:created>
  <dcterms:modified xsi:type="dcterms:W3CDTF">2020-04-20T15:34:45Z</dcterms:modified>
</cp:coreProperties>
</file>