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74" r:id="rId4"/>
    <p:sldId id="275" r:id="rId5"/>
    <p:sldId id="282" r:id="rId6"/>
    <p:sldId id="283" r:id="rId7"/>
    <p:sldId id="284" r:id="rId8"/>
    <p:sldId id="278" r:id="rId9"/>
    <p:sldId id="286" r:id="rId10"/>
    <p:sldId id="276" r:id="rId11"/>
    <p:sldId id="287" r:id="rId12"/>
    <p:sldId id="272" r:id="rId13"/>
    <p:sldId id="273" r:id="rId14"/>
    <p:sldId id="25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D96"/>
    <a:srgbClr val="86A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513" autoAdjust="0"/>
  </p:normalViewPr>
  <p:slideViewPr>
    <p:cSldViewPr snapToGrid="0">
      <p:cViewPr varScale="1">
        <p:scale>
          <a:sx n="115" d="100"/>
          <a:sy n="115" d="100"/>
        </p:scale>
        <p:origin x="12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2747F-BB31-415B-8F54-11FE082B73E9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C2216-2AE6-4183-9689-165435DEA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6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2216-2AE6-4183-9689-165435DEA98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19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67FE7-D4C9-4F03-B755-24D4126FEE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138989"/>
            <a:ext cx="6858000" cy="2387600"/>
          </a:xfrm>
        </p:spPr>
        <p:txBody>
          <a:bodyPr anchor="b">
            <a:normAutofit/>
          </a:bodyPr>
          <a:lstStyle>
            <a:lvl1pPr algn="ctr">
              <a:defRPr sz="47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Presentation Title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9F37F1-7FFB-4C0A-BEF4-1028D4A63C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 dirty="0"/>
              <a:t>MCC Lab.</a:t>
            </a:r>
            <a:br>
              <a:rPr lang="en-US" altLang="ko-KR" dirty="0"/>
            </a:br>
            <a:r>
              <a:rPr lang="en-US" altLang="ko-KR" dirty="0"/>
              <a:t>Presenter 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7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29444593-9EC0-4D88-ABDA-1EDDC6DCCD2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15914" y="1105797"/>
            <a:ext cx="8512175" cy="4970809"/>
          </a:xfr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 </a:t>
            </a:r>
            <a:r>
              <a:rPr lang="en-US" altLang="ko-KR" dirty="0"/>
              <a:t>(Master)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57D4E-94C4-45C8-870A-696FB592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5E20-EC37-49F5-B5C8-85EBC34676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제목 개체 틀 1">
            <a:extLst>
              <a:ext uri="{FF2B5EF4-FFF2-40B4-BE49-F238E27FC236}">
                <a16:creationId xmlns:a16="http://schemas.microsoft.com/office/drawing/2014/main" id="{92FE2DB6-B7D0-402A-8A61-55000BC2A0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5885" y="130897"/>
            <a:ext cx="8512204" cy="808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 </a:t>
            </a:r>
            <a:r>
              <a:rPr lang="en-US" altLang="ko-KR" dirty="0"/>
              <a:t>(Master)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805C586F-1842-49C0-9462-59DFEA1BDBE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16801" y="623888"/>
            <a:ext cx="1411288" cy="31591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altLang="ko-KR" dirty="0"/>
              <a:t>0 / 0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1025785"/>
            <a:ext cx="9144000" cy="0"/>
          </a:xfrm>
          <a:prstGeom prst="line">
            <a:avLst/>
          </a:prstGeom>
          <a:ln w="19050">
            <a:solidFill>
              <a:srgbClr val="0046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2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42772-A51B-48DF-BF27-05E575C4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49B91CA-F23F-4903-8306-FA4FD39F2A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A5E20-EC37-49F5-B5C8-85EBC34676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텍스트 개체 틀 16">
            <a:extLst>
              <a:ext uri="{FF2B5EF4-FFF2-40B4-BE49-F238E27FC236}">
                <a16:creationId xmlns:a16="http://schemas.microsoft.com/office/drawing/2014/main" id="{728D0EF4-D43A-471E-92E2-E48DC597B0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16801" y="623888"/>
            <a:ext cx="1411288" cy="31591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altLang="ko-KR" dirty="0"/>
              <a:t>0 / 0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025785"/>
            <a:ext cx="9144000" cy="0"/>
          </a:xfrm>
          <a:prstGeom prst="line">
            <a:avLst/>
          </a:prstGeom>
          <a:ln w="19050">
            <a:solidFill>
              <a:srgbClr val="0046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21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섹션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0988" y="2596455"/>
            <a:ext cx="8874521" cy="808442"/>
          </a:xfrm>
        </p:spPr>
        <p:txBody>
          <a:bodyPr>
            <a:noAutofit/>
          </a:bodyPr>
          <a:lstStyle>
            <a:lvl1pPr>
              <a:defRPr sz="4000" b="0"/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85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06E50E-2C11-43B0-AB41-2543E1E8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5E20-EC37-49F5-B5C8-85EBC3467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02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마무리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B81EBA9-0368-4861-A500-73F200D3C9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A5E20-EC37-49F5-B5C8-85EBC34676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CFF1F-8B10-43C0-A030-72DA62A56A10}"/>
              </a:ext>
            </a:extLst>
          </p:cNvPr>
          <p:cNvSpPr txBox="1"/>
          <p:nvPr/>
        </p:nvSpPr>
        <p:spPr>
          <a:xfrm>
            <a:off x="324199" y="2921170"/>
            <a:ext cx="5785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+mn-lt"/>
              </a:rPr>
              <a:t>Thank you!</a:t>
            </a:r>
            <a:endParaRPr lang="ko-KR" altLang="en-US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337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C7F942-7AB8-4D44-BC78-73AF252E9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885" y="130897"/>
            <a:ext cx="8512232" cy="808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 </a:t>
            </a:r>
            <a:r>
              <a:rPr lang="en-US" altLang="ko-KR" dirty="0"/>
              <a:t>(Master)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E525EE-8E78-4730-A00B-B95F172AE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885" y="1105795"/>
            <a:ext cx="8512232" cy="497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C3D57-1D7C-4296-9541-B5CE29D6C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8277" y="641298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A5E20-EC37-49F5-B5C8-85EBC34676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C70A4-00F9-42AE-8B5D-7BB7B679B636}"/>
              </a:ext>
            </a:extLst>
          </p:cNvPr>
          <p:cNvSpPr txBox="1"/>
          <p:nvPr/>
        </p:nvSpPr>
        <p:spPr>
          <a:xfrm>
            <a:off x="622082" y="6425160"/>
            <a:ext cx="414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M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obile </a:t>
            </a:r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ommunications &amp; </a:t>
            </a:r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omputing </a:t>
            </a:r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Lab.</a:t>
            </a:r>
            <a:endParaRPr lang="ko-KR" altLang="en-US" sz="18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91889D-B52B-4990-BAEE-A40D6D47953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9" y="6211542"/>
            <a:ext cx="665604" cy="5665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99AAF9-541E-4464-8306-A28CA9C97EF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541" y="130896"/>
            <a:ext cx="1639136" cy="33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3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252000" algn="l" defTabSz="685800" rtl="0" eaLnBrk="1" latinLnBrk="1" hangingPunct="1">
        <a:lnSpc>
          <a:spcPct val="90000"/>
        </a:lnSpc>
        <a:spcBef>
          <a:spcPts val="75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1pPr>
      <a:lvl2pPr marL="540000" indent="-252000" algn="l" defTabSz="685800" rtl="0" eaLnBrk="1" latinLnBrk="1" hangingPunct="1">
        <a:lnSpc>
          <a:spcPct val="90000"/>
        </a:lnSpc>
        <a:spcBef>
          <a:spcPts val="375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00000" indent="-252000" algn="l" defTabSz="685800" rtl="0" eaLnBrk="1" latinLnBrk="1" hangingPunct="1">
        <a:lnSpc>
          <a:spcPct val="90000"/>
        </a:lnSpc>
        <a:spcBef>
          <a:spcPts val="375"/>
        </a:spcBef>
        <a:buClr>
          <a:schemeClr val="accent1">
            <a:lumMod val="75000"/>
          </a:schemeClr>
        </a:buClr>
        <a:buFont typeface="+mj-lt"/>
        <a:buAutoNum type="arabicPeriod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260000" indent="-252000" algn="l" defTabSz="685800" rtl="0" eaLnBrk="1" latinLnBrk="1" hangingPunct="1">
        <a:lnSpc>
          <a:spcPct val="90000"/>
        </a:lnSpc>
        <a:spcBef>
          <a:spcPts val="375"/>
        </a:spcBef>
        <a:buClr>
          <a:schemeClr val="accent1">
            <a:lumMod val="75000"/>
          </a:schemeClr>
        </a:buClr>
        <a:buFont typeface="Century Gothic" panose="020B0502020202020204" pitchFamily="34" charset="0"/>
        <a:buChar char="―"/>
        <a:defRPr sz="1400" kern="1200">
          <a:solidFill>
            <a:schemeClr val="tx1"/>
          </a:solidFill>
          <a:latin typeface="+mn-ea"/>
          <a:ea typeface="+mn-ea"/>
          <a:cs typeface="+mn-cs"/>
        </a:defRPr>
      </a:lvl4pPr>
      <a:lvl5pPr marL="1620000" indent="-252000" algn="l" defTabSz="685800" rtl="0" eaLnBrk="1" latinLnBrk="1" hangingPunct="1">
        <a:lnSpc>
          <a:spcPct val="90000"/>
        </a:lnSpc>
        <a:spcBef>
          <a:spcPts val="375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ü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reammusic23@hanyang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dreammusic23@hanyang.ac.k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75BE0-A638-4107-8C77-2116E599F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자료구조론 실습</a:t>
            </a:r>
            <a:br>
              <a:rPr lang="en-US" altLang="ko-KR" dirty="0"/>
            </a:br>
            <a:r>
              <a:rPr lang="en-US" altLang="ko-KR" dirty="0"/>
              <a:t>5</a:t>
            </a:r>
            <a:r>
              <a:rPr lang="ko-KR" altLang="en-US" dirty="0"/>
              <a:t>주차 </a:t>
            </a:r>
            <a:r>
              <a:rPr lang="en-US" altLang="ko-KR" dirty="0"/>
              <a:t>Heap </a:t>
            </a:r>
            <a:r>
              <a:rPr lang="ko-KR" altLang="en-US" dirty="0"/>
              <a:t>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ED5309-F808-4988-B0BC-9252C4FCB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MCC Lab.</a:t>
            </a:r>
          </a:p>
          <a:p>
            <a:r>
              <a:rPr lang="ko-KR" altLang="en-US" dirty="0"/>
              <a:t>김수형</a:t>
            </a:r>
            <a:endParaRPr lang="en-US" altLang="ko-KR" dirty="0"/>
          </a:p>
          <a:p>
            <a:r>
              <a:rPr lang="en-US" altLang="ko-KR" sz="1600" dirty="0">
                <a:hlinkClick r:id="rId2"/>
              </a:rPr>
              <a:t>dreammusic23@hanyang.ac.kr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36164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5D3C119-34DC-4F95-91A8-16343936AA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4970809"/>
          </a:xfrm>
        </p:spPr>
        <p:txBody>
          <a:bodyPr/>
          <a:lstStyle/>
          <a:p>
            <a:r>
              <a:rPr lang="en-US" altLang="ko-KR" dirty="0"/>
              <a:t>Remove</a:t>
            </a:r>
          </a:p>
          <a:p>
            <a:pPr lvl="1"/>
            <a:r>
              <a:rPr lang="en-US" altLang="ko-KR" dirty="0"/>
              <a:t>Heap</a:t>
            </a:r>
            <a:r>
              <a:rPr lang="ko-KR" altLang="en-US" dirty="0"/>
              <a:t>의 </a:t>
            </a:r>
            <a:r>
              <a:rPr lang="en-US" altLang="ko-KR" dirty="0"/>
              <a:t>remove</a:t>
            </a:r>
            <a:r>
              <a:rPr lang="ko-KR" altLang="en-US" dirty="0"/>
              <a:t>는 </a:t>
            </a:r>
            <a:r>
              <a:rPr lang="en-US" altLang="ko-KR" baseline="30000" dirty="0"/>
              <a:t>1)</a:t>
            </a:r>
            <a:r>
              <a:rPr lang="en-US" altLang="ko-KR" dirty="0"/>
              <a:t>root</a:t>
            </a:r>
            <a:r>
              <a:rPr lang="ko-KR" altLang="en-US" dirty="0"/>
              <a:t>와 마지막 </a:t>
            </a:r>
            <a:r>
              <a:rPr lang="en-US" altLang="ko-KR" dirty="0"/>
              <a:t>node</a:t>
            </a:r>
            <a:r>
              <a:rPr lang="ko-KR" altLang="en-US" dirty="0"/>
              <a:t>의 값을 바꿈 </a:t>
            </a:r>
            <a:r>
              <a:rPr lang="en-US" altLang="ko-KR" baseline="30000" dirty="0"/>
              <a:t>2)</a:t>
            </a:r>
            <a:r>
              <a:rPr lang="ko-KR" altLang="en-US" dirty="0"/>
              <a:t>마지막 </a:t>
            </a:r>
            <a:r>
              <a:rPr lang="en-US" altLang="ko-KR" dirty="0"/>
              <a:t>node</a:t>
            </a:r>
            <a:r>
              <a:rPr lang="ko-KR" altLang="en-US" dirty="0"/>
              <a:t>를 지움 </a:t>
            </a:r>
            <a:r>
              <a:rPr lang="en-US" altLang="ko-KR" baseline="30000" dirty="0"/>
              <a:t>3)</a:t>
            </a:r>
            <a:r>
              <a:rPr lang="ko-KR" altLang="en-US" dirty="0"/>
              <a:t>자리를 </a:t>
            </a:r>
            <a:r>
              <a:rPr lang="ko-KR" altLang="en-US" dirty="0" err="1"/>
              <a:t>맞춰줌</a:t>
            </a:r>
            <a:r>
              <a:rPr lang="ko-KR" altLang="en-US" dirty="0"/>
              <a:t> 으로 진행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A61BC6C-AFB4-4D6E-8B54-6A059641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 Operation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7BD9A-957C-45D1-861C-B3DAA99ABB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3AE2290-C640-480E-BF2E-81DED018D913}"/>
              </a:ext>
            </a:extLst>
          </p:cNvPr>
          <p:cNvGrpSpPr/>
          <p:nvPr/>
        </p:nvGrpSpPr>
        <p:grpSpPr>
          <a:xfrm>
            <a:off x="980903" y="1960404"/>
            <a:ext cx="3504591" cy="1224862"/>
            <a:chOff x="315885" y="3922880"/>
            <a:chExt cx="4360801" cy="1524109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C65BD849-C273-4878-AD54-527D9C54AE02}"/>
                </a:ext>
              </a:extLst>
            </p:cNvPr>
            <p:cNvSpPr/>
            <p:nvPr/>
          </p:nvSpPr>
          <p:spPr>
            <a:xfrm>
              <a:off x="2512549" y="3991366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1FB09907-E377-4B60-92A0-F8AB0FEB6D92}"/>
                </a:ext>
              </a:extLst>
            </p:cNvPr>
            <p:cNvSpPr/>
            <p:nvPr/>
          </p:nvSpPr>
          <p:spPr>
            <a:xfrm>
              <a:off x="1291709" y="4359344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A5ABDCA3-73A0-4DF9-95DC-A8B4A34D1322}"/>
                </a:ext>
              </a:extLst>
            </p:cNvPr>
            <p:cNvSpPr/>
            <p:nvPr/>
          </p:nvSpPr>
          <p:spPr>
            <a:xfrm>
              <a:off x="3733389" y="4353973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91F0AC99-7DB0-4561-ADA6-E1D5A555AD1B}"/>
                </a:ext>
              </a:extLst>
            </p:cNvPr>
            <p:cNvSpPr/>
            <p:nvPr/>
          </p:nvSpPr>
          <p:spPr>
            <a:xfrm>
              <a:off x="4314079" y="4716579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3ADF1616-8283-44DC-83FB-41F3ACCDB301}"/>
                </a:ext>
              </a:extLst>
            </p:cNvPr>
            <p:cNvSpPr/>
            <p:nvPr/>
          </p:nvSpPr>
          <p:spPr>
            <a:xfrm>
              <a:off x="3151043" y="4716579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4319B845-939D-41A7-86AF-D521F0037FE4}"/>
                </a:ext>
              </a:extLst>
            </p:cNvPr>
            <p:cNvSpPr/>
            <p:nvPr/>
          </p:nvSpPr>
          <p:spPr>
            <a:xfrm>
              <a:off x="677279" y="4718597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77881FEB-F686-4CE0-A6A2-0E0828D0CC96}"/>
                </a:ext>
              </a:extLst>
            </p:cNvPr>
            <p:cNvSpPr/>
            <p:nvPr/>
          </p:nvSpPr>
          <p:spPr>
            <a:xfrm>
              <a:off x="1906167" y="4716579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EF6080C5-948A-4B2C-88F5-290532CF27A1}"/>
                </a:ext>
              </a:extLst>
            </p:cNvPr>
            <p:cNvSpPr/>
            <p:nvPr/>
          </p:nvSpPr>
          <p:spPr>
            <a:xfrm>
              <a:off x="1038727" y="5079184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8DFFACC4-85A6-4A99-B10C-93D606672BD6}"/>
                </a:ext>
              </a:extLst>
            </p:cNvPr>
            <p:cNvSpPr/>
            <p:nvPr/>
          </p:nvSpPr>
          <p:spPr>
            <a:xfrm>
              <a:off x="1544719" y="5079183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57AD0BD8-AC10-4D68-B09B-3373F9112507}"/>
                </a:ext>
              </a:extLst>
            </p:cNvPr>
            <p:cNvSpPr/>
            <p:nvPr/>
          </p:nvSpPr>
          <p:spPr>
            <a:xfrm>
              <a:off x="315885" y="5084382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A0559C76-BA7E-434A-88BC-B1E8C1706F1B}"/>
                </a:ext>
              </a:extLst>
            </p:cNvPr>
            <p:cNvCxnSpPr>
              <a:cxnSpLocks/>
              <a:stCxn id="119" idx="2"/>
              <a:endCxn id="122" idx="7"/>
            </p:cNvCxnSpPr>
            <p:nvPr/>
          </p:nvCxnSpPr>
          <p:spPr>
            <a:xfrm flipH="1">
              <a:off x="1601213" y="4172670"/>
              <a:ext cx="911336" cy="239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F69FB874-FB1D-4C81-9BA4-D2668ADED7DA}"/>
                </a:ext>
              </a:extLst>
            </p:cNvPr>
            <p:cNvCxnSpPr>
              <a:cxnSpLocks/>
              <a:stCxn id="119" idx="6"/>
              <a:endCxn id="123" idx="1"/>
            </p:cNvCxnSpPr>
            <p:nvPr/>
          </p:nvCxnSpPr>
          <p:spPr>
            <a:xfrm>
              <a:off x="2875156" y="4172670"/>
              <a:ext cx="911336" cy="234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A6579D39-0B56-4A86-B85B-FBDD4ABDA443}"/>
                </a:ext>
              </a:extLst>
            </p:cNvPr>
            <p:cNvCxnSpPr>
              <a:cxnSpLocks/>
              <a:stCxn id="122" idx="2"/>
              <a:endCxn id="126" idx="0"/>
            </p:cNvCxnSpPr>
            <p:nvPr/>
          </p:nvCxnSpPr>
          <p:spPr>
            <a:xfrm flipH="1">
              <a:off x="858583" y="4540648"/>
              <a:ext cx="433126" cy="177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1BD42637-E3D4-4D89-ACEC-9D47F290D322}"/>
                </a:ext>
              </a:extLst>
            </p:cNvPr>
            <p:cNvCxnSpPr>
              <a:cxnSpLocks/>
              <a:stCxn id="122" idx="6"/>
              <a:endCxn id="127" idx="0"/>
            </p:cNvCxnSpPr>
            <p:nvPr/>
          </p:nvCxnSpPr>
          <p:spPr>
            <a:xfrm>
              <a:off x="1654316" y="4540648"/>
              <a:ext cx="433155" cy="1759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C6461F7B-275B-40E7-8B31-14FC1D43E8DA}"/>
                </a:ext>
              </a:extLst>
            </p:cNvPr>
            <p:cNvCxnSpPr>
              <a:stCxn id="123" idx="2"/>
              <a:endCxn id="125" idx="0"/>
            </p:cNvCxnSpPr>
            <p:nvPr/>
          </p:nvCxnSpPr>
          <p:spPr>
            <a:xfrm flipH="1">
              <a:off x="3332347" y="4535277"/>
              <a:ext cx="401042" cy="181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D2A1F2D2-5504-44EB-8421-946401BDB4BC}"/>
                </a:ext>
              </a:extLst>
            </p:cNvPr>
            <p:cNvCxnSpPr>
              <a:stCxn id="123" idx="6"/>
              <a:endCxn id="124" idx="0"/>
            </p:cNvCxnSpPr>
            <p:nvPr/>
          </p:nvCxnSpPr>
          <p:spPr>
            <a:xfrm>
              <a:off x="4095996" y="4535277"/>
              <a:ext cx="399387" cy="181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6C15750B-49BF-499B-A436-BCA8D91C1638}"/>
                </a:ext>
              </a:extLst>
            </p:cNvPr>
            <p:cNvCxnSpPr>
              <a:cxnSpLocks/>
              <a:stCxn id="126" idx="2"/>
              <a:endCxn id="130" idx="0"/>
            </p:cNvCxnSpPr>
            <p:nvPr/>
          </p:nvCxnSpPr>
          <p:spPr>
            <a:xfrm flipH="1">
              <a:off x="497189" y="4899901"/>
              <a:ext cx="180090" cy="1844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F6A05717-2F46-4CBF-AFAF-2D9D36ECE935}"/>
                </a:ext>
              </a:extLst>
            </p:cNvPr>
            <p:cNvCxnSpPr>
              <a:stCxn id="126" idx="6"/>
              <a:endCxn id="128" idx="0"/>
            </p:cNvCxnSpPr>
            <p:nvPr/>
          </p:nvCxnSpPr>
          <p:spPr>
            <a:xfrm>
              <a:off x="1039886" y="4899901"/>
              <a:ext cx="180145" cy="179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F798D20A-9745-4299-8E25-8A56ED190F7B}"/>
                </a:ext>
              </a:extLst>
            </p:cNvPr>
            <p:cNvCxnSpPr>
              <a:stCxn id="127" idx="2"/>
              <a:endCxn id="129" idx="0"/>
            </p:cNvCxnSpPr>
            <p:nvPr/>
          </p:nvCxnSpPr>
          <p:spPr>
            <a:xfrm flipH="1">
              <a:off x="1726023" y="4897883"/>
              <a:ext cx="180144" cy="181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3BB14EE7-8544-447E-A4ED-55ED99130211}"/>
                </a:ext>
              </a:extLst>
            </p:cNvPr>
            <p:cNvSpPr/>
            <p:nvPr/>
          </p:nvSpPr>
          <p:spPr>
            <a:xfrm>
              <a:off x="2447235" y="3922880"/>
              <a:ext cx="487263" cy="4973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5A79122-EF2C-4D60-A45B-52422B7024C0}"/>
              </a:ext>
            </a:extLst>
          </p:cNvPr>
          <p:cNvCxnSpPr/>
          <p:nvPr/>
        </p:nvCxnSpPr>
        <p:spPr>
          <a:xfrm>
            <a:off x="116378" y="3233651"/>
            <a:ext cx="881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CC52DA6A-F036-48F3-8BF5-DF9443007D35}"/>
              </a:ext>
            </a:extLst>
          </p:cNvPr>
          <p:cNvSpPr/>
          <p:nvPr/>
        </p:nvSpPr>
        <p:spPr>
          <a:xfrm>
            <a:off x="2389926" y="3372535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486677D1-6AF9-4FEE-8DDF-3B89A621A1B8}"/>
              </a:ext>
            </a:extLst>
          </p:cNvPr>
          <p:cNvSpPr/>
          <p:nvPr/>
        </p:nvSpPr>
        <p:spPr>
          <a:xfrm>
            <a:off x="1408788" y="3668264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C65C71F3-4A63-4FC5-AC8F-55AD8EC75C70}"/>
              </a:ext>
            </a:extLst>
          </p:cNvPr>
          <p:cNvSpPr/>
          <p:nvPr/>
        </p:nvSpPr>
        <p:spPr>
          <a:xfrm>
            <a:off x="3371063" y="3663947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F066C67C-089D-4EB6-A5A9-3654AE98404D}"/>
              </a:ext>
            </a:extLst>
          </p:cNvPr>
          <p:cNvSpPr/>
          <p:nvPr/>
        </p:nvSpPr>
        <p:spPr>
          <a:xfrm>
            <a:off x="3837739" y="3955358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3BC98904-550A-4882-9B78-A0C900C515FC}"/>
              </a:ext>
            </a:extLst>
          </p:cNvPr>
          <p:cNvSpPr/>
          <p:nvPr/>
        </p:nvSpPr>
        <p:spPr>
          <a:xfrm>
            <a:off x="2903056" y="3955358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1360C132-FBC4-4725-92AF-53C8813505AD}"/>
              </a:ext>
            </a:extLst>
          </p:cNvPr>
          <p:cNvSpPr/>
          <p:nvPr/>
        </p:nvSpPr>
        <p:spPr>
          <a:xfrm>
            <a:off x="914997" y="3956980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3EE781CB-5C23-40E0-A656-0A12B7365F18}"/>
              </a:ext>
            </a:extLst>
          </p:cNvPr>
          <p:cNvSpPr/>
          <p:nvPr/>
        </p:nvSpPr>
        <p:spPr>
          <a:xfrm>
            <a:off x="1902602" y="3955358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B5C5A454-BB5F-4418-BFD2-0864E1FB27EB}"/>
              </a:ext>
            </a:extLst>
          </p:cNvPr>
          <p:cNvSpPr/>
          <p:nvPr/>
        </p:nvSpPr>
        <p:spPr>
          <a:xfrm>
            <a:off x="1205477" y="4246769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4381B4AF-9411-4219-98EC-48CC353CF7B0}"/>
              </a:ext>
            </a:extLst>
          </p:cNvPr>
          <p:cNvSpPr/>
          <p:nvPr/>
        </p:nvSpPr>
        <p:spPr>
          <a:xfrm>
            <a:off x="1612122" y="4246768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955041C7-3FC1-4570-BBB3-FDDE02525FCE}"/>
              </a:ext>
            </a:extLst>
          </p:cNvPr>
          <p:cNvSpPr/>
          <p:nvPr/>
        </p:nvSpPr>
        <p:spPr>
          <a:xfrm>
            <a:off x="624560" y="4250946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D4993288-EFD6-4665-BFBC-161826656CA7}"/>
              </a:ext>
            </a:extLst>
          </p:cNvPr>
          <p:cNvCxnSpPr>
            <a:cxnSpLocks/>
            <a:stCxn id="144" idx="2"/>
            <a:endCxn id="145" idx="7"/>
          </p:cNvCxnSpPr>
          <p:nvPr/>
        </p:nvCxnSpPr>
        <p:spPr>
          <a:xfrm flipH="1">
            <a:off x="1657524" y="3518242"/>
            <a:ext cx="732402" cy="192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FD3CCB1A-70FA-4A4D-BCD0-467D145CD1E5}"/>
              </a:ext>
            </a:extLst>
          </p:cNvPr>
          <p:cNvCxnSpPr>
            <a:cxnSpLocks/>
            <a:stCxn id="144" idx="6"/>
            <a:endCxn id="146" idx="1"/>
          </p:cNvCxnSpPr>
          <p:nvPr/>
        </p:nvCxnSpPr>
        <p:spPr>
          <a:xfrm>
            <a:off x="2681338" y="3518242"/>
            <a:ext cx="732402" cy="18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0CCD66DB-E239-4DD9-BF0C-B47BC68B5525}"/>
              </a:ext>
            </a:extLst>
          </p:cNvPr>
          <p:cNvCxnSpPr>
            <a:cxnSpLocks/>
            <a:stCxn id="145" idx="2"/>
            <a:endCxn id="149" idx="0"/>
          </p:cNvCxnSpPr>
          <p:nvPr/>
        </p:nvCxnSpPr>
        <p:spPr>
          <a:xfrm flipH="1">
            <a:off x="1060703" y="3813970"/>
            <a:ext cx="348085" cy="14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A68595D3-DDE8-4DD8-BB38-252E44453CF9}"/>
              </a:ext>
            </a:extLst>
          </p:cNvPr>
          <p:cNvCxnSpPr>
            <a:cxnSpLocks/>
            <a:stCxn id="145" idx="6"/>
            <a:endCxn id="150" idx="0"/>
          </p:cNvCxnSpPr>
          <p:nvPr/>
        </p:nvCxnSpPr>
        <p:spPr>
          <a:xfrm>
            <a:off x="1700200" y="3813970"/>
            <a:ext cx="348108" cy="141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761DF504-4B05-42B5-9AB1-BB28ABA3B483}"/>
              </a:ext>
            </a:extLst>
          </p:cNvPr>
          <p:cNvCxnSpPr>
            <a:stCxn id="146" idx="2"/>
            <a:endCxn id="148" idx="0"/>
          </p:cNvCxnSpPr>
          <p:nvPr/>
        </p:nvCxnSpPr>
        <p:spPr>
          <a:xfrm flipH="1">
            <a:off x="3048763" y="3809654"/>
            <a:ext cx="322300" cy="145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3CF4F6F3-B969-4881-92DE-87A922327461}"/>
              </a:ext>
            </a:extLst>
          </p:cNvPr>
          <p:cNvCxnSpPr>
            <a:stCxn id="146" idx="6"/>
            <a:endCxn id="147" idx="0"/>
          </p:cNvCxnSpPr>
          <p:nvPr/>
        </p:nvCxnSpPr>
        <p:spPr>
          <a:xfrm>
            <a:off x="3662475" y="3809654"/>
            <a:ext cx="320970" cy="145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B890B2E4-118A-47F2-BFA2-04F5CA3B5FC3}"/>
              </a:ext>
            </a:extLst>
          </p:cNvPr>
          <p:cNvCxnSpPr>
            <a:cxnSpLocks/>
            <a:stCxn id="149" idx="2"/>
            <a:endCxn id="153" idx="0"/>
          </p:cNvCxnSpPr>
          <p:nvPr/>
        </p:nvCxnSpPr>
        <p:spPr>
          <a:xfrm flipH="1">
            <a:off x="770266" y="4102686"/>
            <a:ext cx="144731" cy="14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9599A481-BA8D-451E-8507-F09A0B394AB5}"/>
              </a:ext>
            </a:extLst>
          </p:cNvPr>
          <p:cNvCxnSpPr>
            <a:stCxn id="149" idx="6"/>
            <a:endCxn id="151" idx="0"/>
          </p:cNvCxnSpPr>
          <p:nvPr/>
        </p:nvCxnSpPr>
        <p:spPr>
          <a:xfrm>
            <a:off x="1206409" y="4102686"/>
            <a:ext cx="144775" cy="144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8EE4893C-A3EF-4C12-96B3-D3067F037B7E}"/>
              </a:ext>
            </a:extLst>
          </p:cNvPr>
          <p:cNvCxnSpPr>
            <a:stCxn id="150" idx="2"/>
            <a:endCxn id="152" idx="0"/>
          </p:cNvCxnSpPr>
          <p:nvPr/>
        </p:nvCxnSpPr>
        <p:spPr>
          <a:xfrm flipH="1">
            <a:off x="1757828" y="4101065"/>
            <a:ext cx="144774" cy="145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20E6FF4-1B43-465F-974C-B6E2F105AF36}"/>
              </a:ext>
            </a:extLst>
          </p:cNvPr>
          <p:cNvSpPr/>
          <p:nvPr/>
        </p:nvSpPr>
        <p:spPr>
          <a:xfrm>
            <a:off x="2337436" y="3317496"/>
            <a:ext cx="391593" cy="39966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0C7D4C6B-73B6-4778-9309-54F213425C7B}"/>
              </a:ext>
            </a:extLst>
          </p:cNvPr>
          <p:cNvSpPr/>
          <p:nvPr/>
        </p:nvSpPr>
        <p:spPr>
          <a:xfrm>
            <a:off x="1548804" y="4187001"/>
            <a:ext cx="391593" cy="39966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19A992-D662-4BD7-9231-E4AE9A05A257}"/>
              </a:ext>
            </a:extLst>
          </p:cNvPr>
          <p:cNvSpPr txBox="1"/>
          <p:nvPr/>
        </p:nvSpPr>
        <p:spPr>
          <a:xfrm>
            <a:off x="1313186" y="4614160"/>
            <a:ext cx="2440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Root</a:t>
            </a:r>
            <a:r>
              <a:rPr lang="ko-KR" altLang="en-US" sz="1200" b="1" dirty="0"/>
              <a:t>와 마지막 </a:t>
            </a:r>
            <a:r>
              <a:rPr lang="en-US" altLang="ko-KR" sz="1200" b="1" dirty="0"/>
              <a:t>node</a:t>
            </a:r>
            <a:r>
              <a:rPr lang="ko-KR" altLang="en-US" sz="1200" b="1" dirty="0"/>
              <a:t>의 값을 바꿈</a:t>
            </a: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B1E619A3-B4C1-4C3E-A01F-1316CA99D46E}"/>
              </a:ext>
            </a:extLst>
          </p:cNvPr>
          <p:cNvSpPr/>
          <p:nvPr/>
        </p:nvSpPr>
        <p:spPr>
          <a:xfrm>
            <a:off x="6576652" y="3373462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4F6685BC-C49F-471C-AC1D-AED7C844258B}"/>
              </a:ext>
            </a:extLst>
          </p:cNvPr>
          <p:cNvSpPr/>
          <p:nvPr/>
        </p:nvSpPr>
        <p:spPr>
          <a:xfrm>
            <a:off x="5595514" y="3669191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61B18210-42CC-4933-9914-2312E535784E}"/>
              </a:ext>
            </a:extLst>
          </p:cNvPr>
          <p:cNvSpPr/>
          <p:nvPr/>
        </p:nvSpPr>
        <p:spPr>
          <a:xfrm>
            <a:off x="7557789" y="3664874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75437367-E244-4812-94BE-E8EBC64D5878}"/>
              </a:ext>
            </a:extLst>
          </p:cNvPr>
          <p:cNvSpPr/>
          <p:nvPr/>
        </p:nvSpPr>
        <p:spPr>
          <a:xfrm>
            <a:off x="8024465" y="3956285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23F2BD58-7C29-4B78-B807-FC635974EE7D}"/>
              </a:ext>
            </a:extLst>
          </p:cNvPr>
          <p:cNvSpPr/>
          <p:nvPr/>
        </p:nvSpPr>
        <p:spPr>
          <a:xfrm>
            <a:off x="7089782" y="3956285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CB842696-2E57-45E7-A859-3C0FA62D3A48}"/>
              </a:ext>
            </a:extLst>
          </p:cNvPr>
          <p:cNvSpPr/>
          <p:nvPr/>
        </p:nvSpPr>
        <p:spPr>
          <a:xfrm>
            <a:off x="5101723" y="3957907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560A1C28-48C1-406F-8032-B436E4B75471}"/>
              </a:ext>
            </a:extLst>
          </p:cNvPr>
          <p:cNvSpPr/>
          <p:nvPr/>
        </p:nvSpPr>
        <p:spPr>
          <a:xfrm>
            <a:off x="6089328" y="3956285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321B18CD-3243-4572-A5F5-F588D2DF66DC}"/>
              </a:ext>
            </a:extLst>
          </p:cNvPr>
          <p:cNvSpPr/>
          <p:nvPr/>
        </p:nvSpPr>
        <p:spPr>
          <a:xfrm>
            <a:off x="5392203" y="4247696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C7DD0854-6FFE-4B22-8A95-9A8FCABA558E}"/>
              </a:ext>
            </a:extLst>
          </p:cNvPr>
          <p:cNvSpPr/>
          <p:nvPr/>
        </p:nvSpPr>
        <p:spPr>
          <a:xfrm>
            <a:off x="4811286" y="4251873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20BF4CA9-E6D9-4B29-B006-82FB39A91478}"/>
              </a:ext>
            </a:extLst>
          </p:cNvPr>
          <p:cNvCxnSpPr>
            <a:cxnSpLocks/>
            <a:stCxn id="165" idx="2"/>
            <a:endCxn id="166" idx="7"/>
          </p:cNvCxnSpPr>
          <p:nvPr/>
        </p:nvCxnSpPr>
        <p:spPr>
          <a:xfrm flipH="1">
            <a:off x="5844250" y="3519169"/>
            <a:ext cx="732402" cy="192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C209ECEB-5EDD-4EA2-87CA-2212DF043BD4}"/>
              </a:ext>
            </a:extLst>
          </p:cNvPr>
          <p:cNvCxnSpPr>
            <a:cxnSpLocks/>
            <a:stCxn id="165" idx="6"/>
            <a:endCxn id="167" idx="1"/>
          </p:cNvCxnSpPr>
          <p:nvPr/>
        </p:nvCxnSpPr>
        <p:spPr>
          <a:xfrm>
            <a:off x="6868064" y="3519169"/>
            <a:ext cx="732402" cy="18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B7A901DC-FB8C-4B54-8CA9-E7009D1E0501}"/>
              </a:ext>
            </a:extLst>
          </p:cNvPr>
          <p:cNvCxnSpPr>
            <a:cxnSpLocks/>
            <a:stCxn id="166" idx="2"/>
            <a:endCxn id="170" idx="0"/>
          </p:cNvCxnSpPr>
          <p:nvPr/>
        </p:nvCxnSpPr>
        <p:spPr>
          <a:xfrm flipH="1">
            <a:off x="5247429" y="3814897"/>
            <a:ext cx="348085" cy="14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481D04A7-3894-441D-BF1B-3F2D6BA84162}"/>
              </a:ext>
            </a:extLst>
          </p:cNvPr>
          <p:cNvCxnSpPr>
            <a:cxnSpLocks/>
            <a:stCxn id="166" idx="6"/>
            <a:endCxn id="171" idx="0"/>
          </p:cNvCxnSpPr>
          <p:nvPr/>
        </p:nvCxnSpPr>
        <p:spPr>
          <a:xfrm>
            <a:off x="5886926" y="3814897"/>
            <a:ext cx="348108" cy="141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4009B29F-A267-4876-91E9-87371D4AD57E}"/>
              </a:ext>
            </a:extLst>
          </p:cNvPr>
          <p:cNvCxnSpPr>
            <a:stCxn id="167" idx="2"/>
            <a:endCxn id="169" idx="0"/>
          </p:cNvCxnSpPr>
          <p:nvPr/>
        </p:nvCxnSpPr>
        <p:spPr>
          <a:xfrm flipH="1">
            <a:off x="7235489" y="3810581"/>
            <a:ext cx="322300" cy="145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187D7DB8-CBC1-4985-A608-CB3914D2F77D}"/>
              </a:ext>
            </a:extLst>
          </p:cNvPr>
          <p:cNvCxnSpPr>
            <a:stCxn id="167" idx="6"/>
            <a:endCxn id="168" idx="0"/>
          </p:cNvCxnSpPr>
          <p:nvPr/>
        </p:nvCxnSpPr>
        <p:spPr>
          <a:xfrm>
            <a:off x="7849201" y="3810581"/>
            <a:ext cx="320970" cy="145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9F5825F5-A0A8-43F4-A4B4-352E02ED1608}"/>
              </a:ext>
            </a:extLst>
          </p:cNvPr>
          <p:cNvCxnSpPr>
            <a:cxnSpLocks/>
            <a:stCxn id="170" idx="2"/>
            <a:endCxn id="174" idx="0"/>
          </p:cNvCxnSpPr>
          <p:nvPr/>
        </p:nvCxnSpPr>
        <p:spPr>
          <a:xfrm flipH="1">
            <a:off x="4956992" y="4103613"/>
            <a:ext cx="144731" cy="14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D957D8D6-9DBC-476E-BFF3-C8B5C8033CDD}"/>
              </a:ext>
            </a:extLst>
          </p:cNvPr>
          <p:cNvCxnSpPr>
            <a:stCxn id="170" idx="6"/>
            <a:endCxn id="172" idx="0"/>
          </p:cNvCxnSpPr>
          <p:nvPr/>
        </p:nvCxnSpPr>
        <p:spPr>
          <a:xfrm>
            <a:off x="5393135" y="4103613"/>
            <a:ext cx="144775" cy="144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0885C1C-2C05-4DC7-830F-B398595D7543}"/>
              </a:ext>
            </a:extLst>
          </p:cNvPr>
          <p:cNvSpPr/>
          <p:nvPr/>
        </p:nvSpPr>
        <p:spPr>
          <a:xfrm>
            <a:off x="6524162" y="3318423"/>
            <a:ext cx="391593" cy="39966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19153DB-D979-4FD8-B559-0BAB65D61046}"/>
              </a:ext>
            </a:extLst>
          </p:cNvPr>
          <p:cNvSpPr txBox="1"/>
          <p:nvPr/>
        </p:nvSpPr>
        <p:spPr>
          <a:xfrm>
            <a:off x="5940490" y="4615087"/>
            <a:ext cx="155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마지막 </a:t>
            </a:r>
            <a:r>
              <a:rPr lang="en-US" altLang="ko-KR" sz="1200" b="1" dirty="0"/>
              <a:t>node</a:t>
            </a:r>
            <a:r>
              <a:rPr lang="ko-KR" altLang="en-US" sz="1200" b="1" dirty="0"/>
              <a:t>를 지움</a:t>
            </a:r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0F48FC6F-8294-4721-A6C7-D95C5C3D8E44}"/>
              </a:ext>
            </a:extLst>
          </p:cNvPr>
          <p:cNvSpPr/>
          <p:nvPr/>
        </p:nvSpPr>
        <p:spPr>
          <a:xfrm>
            <a:off x="2383809" y="5000978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5ADB9855-9E93-4DCC-B754-D0FAD52232B8}"/>
              </a:ext>
            </a:extLst>
          </p:cNvPr>
          <p:cNvSpPr/>
          <p:nvPr/>
        </p:nvSpPr>
        <p:spPr>
          <a:xfrm>
            <a:off x="1402671" y="5296707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DE7766D8-9277-45D4-85A9-A21CCDAFC7C9}"/>
              </a:ext>
            </a:extLst>
          </p:cNvPr>
          <p:cNvSpPr/>
          <p:nvPr/>
        </p:nvSpPr>
        <p:spPr>
          <a:xfrm>
            <a:off x="3364946" y="5292390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C21CBC29-C487-4687-8E7C-E105EA0DAF26}"/>
              </a:ext>
            </a:extLst>
          </p:cNvPr>
          <p:cNvSpPr/>
          <p:nvPr/>
        </p:nvSpPr>
        <p:spPr>
          <a:xfrm>
            <a:off x="3831622" y="5583801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C151A4FA-7E50-47AC-BC05-85FA62CF5E59}"/>
              </a:ext>
            </a:extLst>
          </p:cNvPr>
          <p:cNvSpPr/>
          <p:nvPr/>
        </p:nvSpPr>
        <p:spPr>
          <a:xfrm>
            <a:off x="2896939" y="5583801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2DCD03F5-2032-4E01-8445-DD5C0D9F6B6D}"/>
              </a:ext>
            </a:extLst>
          </p:cNvPr>
          <p:cNvSpPr/>
          <p:nvPr/>
        </p:nvSpPr>
        <p:spPr>
          <a:xfrm>
            <a:off x="908880" y="5585423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34F623F9-EF7B-4169-937C-10813DD6F7D0}"/>
              </a:ext>
            </a:extLst>
          </p:cNvPr>
          <p:cNvSpPr/>
          <p:nvPr/>
        </p:nvSpPr>
        <p:spPr>
          <a:xfrm>
            <a:off x="1896485" y="5583801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3972CC3D-B0CF-4075-9BA2-E1480F2FE297}"/>
              </a:ext>
            </a:extLst>
          </p:cNvPr>
          <p:cNvSpPr/>
          <p:nvPr/>
        </p:nvSpPr>
        <p:spPr>
          <a:xfrm>
            <a:off x="1199360" y="5875212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D70EF6BC-49D8-4D3E-A973-B5C790A54778}"/>
              </a:ext>
            </a:extLst>
          </p:cNvPr>
          <p:cNvSpPr/>
          <p:nvPr/>
        </p:nvSpPr>
        <p:spPr>
          <a:xfrm>
            <a:off x="618443" y="5879389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C7925F31-4DC4-4AF9-84BF-39A141FA24A3}"/>
              </a:ext>
            </a:extLst>
          </p:cNvPr>
          <p:cNvCxnSpPr>
            <a:cxnSpLocks/>
            <a:stCxn id="187" idx="2"/>
            <a:endCxn id="188" idx="7"/>
          </p:cNvCxnSpPr>
          <p:nvPr/>
        </p:nvCxnSpPr>
        <p:spPr>
          <a:xfrm flipH="1">
            <a:off x="1651407" y="5146685"/>
            <a:ext cx="732402" cy="192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11A62338-A78A-44B1-9B4C-3261C48C6F16}"/>
              </a:ext>
            </a:extLst>
          </p:cNvPr>
          <p:cNvCxnSpPr>
            <a:cxnSpLocks/>
            <a:stCxn id="187" idx="6"/>
            <a:endCxn id="189" idx="1"/>
          </p:cNvCxnSpPr>
          <p:nvPr/>
        </p:nvCxnSpPr>
        <p:spPr>
          <a:xfrm>
            <a:off x="2675221" y="5146685"/>
            <a:ext cx="732402" cy="18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E97AC6C5-0BC1-4DAE-A554-E1196414FF9F}"/>
              </a:ext>
            </a:extLst>
          </p:cNvPr>
          <p:cNvCxnSpPr>
            <a:cxnSpLocks/>
            <a:stCxn id="188" idx="2"/>
            <a:endCxn id="192" idx="0"/>
          </p:cNvCxnSpPr>
          <p:nvPr/>
        </p:nvCxnSpPr>
        <p:spPr>
          <a:xfrm flipH="1">
            <a:off x="1054586" y="5442413"/>
            <a:ext cx="348085" cy="14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86CBA2A8-6650-44A2-9E6C-D6D88394D050}"/>
              </a:ext>
            </a:extLst>
          </p:cNvPr>
          <p:cNvCxnSpPr>
            <a:cxnSpLocks/>
            <a:stCxn id="188" idx="6"/>
            <a:endCxn id="193" idx="0"/>
          </p:cNvCxnSpPr>
          <p:nvPr/>
        </p:nvCxnSpPr>
        <p:spPr>
          <a:xfrm>
            <a:off x="1694083" y="5442413"/>
            <a:ext cx="348108" cy="141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BB56072C-A50D-4BE6-BA54-9658710AA77C}"/>
              </a:ext>
            </a:extLst>
          </p:cNvPr>
          <p:cNvCxnSpPr>
            <a:stCxn id="189" idx="2"/>
            <a:endCxn id="191" idx="0"/>
          </p:cNvCxnSpPr>
          <p:nvPr/>
        </p:nvCxnSpPr>
        <p:spPr>
          <a:xfrm flipH="1">
            <a:off x="3042646" y="5438097"/>
            <a:ext cx="322300" cy="145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28006C5A-81AA-4FBC-947C-FF88AAF5539E}"/>
              </a:ext>
            </a:extLst>
          </p:cNvPr>
          <p:cNvCxnSpPr>
            <a:stCxn id="189" idx="6"/>
            <a:endCxn id="190" idx="0"/>
          </p:cNvCxnSpPr>
          <p:nvPr/>
        </p:nvCxnSpPr>
        <p:spPr>
          <a:xfrm>
            <a:off x="3656358" y="5438097"/>
            <a:ext cx="320970" cy="145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B817AD60-A8E1-43A2-B90E-A612CBDA19EE}"/>
              </a:ext>
            </a:extLst>
          </p:cNvPr>
          <p:cNvCxnSpPr>
            <a:cxnSpLocks/>
            <a:stCxn id="192" idx="2"/>
            <a:endCxn id="195" idx="0"/>
          </p:cNvCxnSpPr>
          <p:nvPr/>
        </p:nvCxnSpPr>
        <p:spPr>
          <a:xfrm flipH="1">
            <a:off x="764149" y="5731129"/>
            <a:ext cx="144731" cy="14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C7315EF7-9540-4434-845F-F94E53C045C8}"/>
              </a:ext>
            </a:extLst>
          </p:cNvPr>
          <p:cNvCxnSpPr>
            <a:stCxn id="192" idx="6"/>
            <a:endCxn id="194" idx="0"/>
          </p:cNvCxnSpPr>
          <p:nvPr/>
        </p:nvCxnSpPr>
        <p:spPr>
          <a:xfrm>
            <a:off x="1200292" y="5731129"/>
            <a:ext cx="144775" cy="144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FBD325BF-7679-4003-9B25-325A3ECFD36A}"/>
              </a:ext>
            </a:extLst>
          </p:cNvPr>
          <p:cNvSpPr/>
          <p:nvPr/>
        </p:nvSpPr>
        <p:spPr>
          <a:xfrm>
            <a:off x="1375557" y="4945939"/>
            <a:ext cx="2298668" cy="66515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1AF8F68-75AA-41BA-B994-5C6D0060C08A}"/>
              </a:ext>
            </a:extLst>
          </p:cNvPr>
          <p:cNvSpPr txBox="1"/>
          <p:nvPr/>
        </p:nvSpPr>
        <p:spPr>
          <a:xfrm>
            <a:off x="1213800" y="6182523"/>
            <a:ext cx="2638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Root</a:t>
            </a:r>
            <a:r>
              <a:rPr lang="ko-KR" altLang="en-US" sz="1200" b="1" dirty="0"/>
              <a:t>부터 자식 중 제일 큰 값과 변경</a:t>
            </a:r>
          </a:p>
        </p:txBody>
      </p: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31159B99-D25B-4560-941A-B1D2704721E0}"/>
              </a:ext>
            </a:extLst>
          </p:cNvPr>
          <p:cNvCxnSpPr/>
          <p:nvPr/>
        </p:nvCxnSpPr>
        <p:spPr>
          <a:xfrm>
            <a:off x="91385" y="4882207"/>
            <a:ext cx="881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140A410-902F-451A-9628-04A9F997E3C3}"/>
              </a:ext>
            </a:extLst>
          </p:cNvPr>
          <p:cNvSpPr/>
          <p:nvPr/>
        </p:nvSpPr>
        <p:spPr>
          <a:xfrm>
            <a:off x="3304483" y="5216997"/>
            <a:ext cx="369742" cy="39409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F4FA37-DD9C-4951-84A4-E9FEE11EC2D0}"/>
              </a:ext>
            </a:extLst>
          </p:cNvPr>
          <p:cNvSpPr txBox="1"/>
          <p:nvPr/>
        </p:nvSpPr>
        <p:spPr>
          <a:xfrm>
            <a:off x="3116211" y="50949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제일큰값</a:t>
            </a:r>
            <a:endParaRPr lang="ko-KR" altLang="en-US" sz="1200" b="1" dirty="0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DFD9C70F-8C7A-46AE-A2D3-D52043D6A46C}"/>
              </a:ext>
            </a:extLst>
          </p:cNvPr>
          <p:cNvSpPr/>
          <p:nvPr/>
        </p:nvSpPr>
        <p:spPr>
          <a:xfrm>
            <a:off x="6581790" y="5006118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DF8CD7E2-DB7F-48D3-9922-66ED3398598A}"/>
              </a:ext>
            </a:extLst>
          </p:cNvPr>
          <p:cNvSpPr/>
          <p:nvPr/>
        </p:nvSpPr>
        <p:spPr>
          <a:xfrm>
            <a:off x="5600652" y="5301847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885AC89C-096B-4967-A31A-E0A267981C2C}"/>
              </a:ext>
            </a:extLst>
          </p:cNvPr>
          <p:cNvSpPr/>
          <p:nvPr/>
        </p:nvSpPr>
        <p:spPr>
          <a:xfrm>
            <a:off x="7562927" y="5297530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4FDF2F68-4B78-40DA-ACAE-C75B46AA5B6C}"/>
              </a:ext>
            </a:extLst>
          </p:cNvPr>
          <p:cNvSpPr/>
          <p:nvPr/>
        </p:nvSpPr>
        <p:spPr>
          <a:xfrm>
            <a:off x="8029603" y="5588941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792CD8B2-14C7-4223-BF34-A77248F7D319}"/>
              </a:ext>
            </a:extLst>
          </p:cNvPr>
          <p:cNvSpPr/>
          <p:nvPr/>
        </p:nvSpPr>
        <p:spPr>
          <a:xfrm>
            <a:off x="7094920" y="5588941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44A23927-CCDC-4FFD-ADBD-56BD11CA7F7A}"/>
              </a:ext>
            </a:extLst>
          </p:cNvPr>
          <p:cNvSpPr/>
          <p:nvPr/>
        </p:nvSpPr>
        <p:spPr>
          <a:xfrm>
            <a:off x="5106861" y="5590563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F23C6288-9ACA-4900-B80D-2D1A89C59794}"/>
              </a:ext>
            </a:extLst>
          </p:cNvPr>
          <p:cNvSpPr/>
          <p:nvPr/>
        </p:nvSpPr>
        <p:spPr>
          <a:xfrm>
            <a:off x="6094466" y="5588941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0BD21E3B-8959-4D93-83ED-77D1A1E453EA}"/>
              </a:ext>
            </a:extLst>
          </p:cNvPr>
          <p:cNvSpPr/>
          <p:nvPr/>
        </p:nvSpPr>
        <p:spPr>
          <a:xfrm>
            <a:off x="5397341" y="5880352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0852A0B0-A54B-454D-BA7E-3854B129B1A0}"/>
              </a:ext>
            </a:extLst>
          </p:cNvPr>
          <p:cNvSpPr/>
          <p:nvPr/>
        </p:nvSpPr>
        <p:spPr>
          <a:xfrm>
            <a:off x="4816424" y="5884529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CD94FA33-AE8A-4A73-83D7-4F9EA81A24B0}"/>
              </a:ext>
            </a:extLst>
          </p:cNvPr>
          <p:cNvCxnSpPr>
            <a:cxnSpLocks/>
            <a:stCxn id="207" idx="2"/>
            <a:endCxn id="208" idx="7"/>
          </p:cNvCxnSpPr>
          <p:nvPr/>
        </p:nvCxnSpPr>
        <p:spPr>
          <a:xfrm flipH="1">
            <a:off x="5849388" y="5151825"/>
            <a:ext cx="732402" cy="192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EDD316C2-F32E-424E-9312-B14E5F11EFBE}"/>
              </a:ext>
            </a:extLst>
          </p:cNvPr>
          <p:cNvCxnSpPr>
            <a:cxnSpLocks/>
            <a:stCxn id="207" idx="6"/>
            <a:endCxn id="209" idx="1"/>
          </p:cNvCxnSpPr>
          <p:nvPr/>
        </p:nvCxnSpPr>
        <p:spPr>
          <a:xfrm>
            <a:off x="6873202" y="5151825"/>
            <a:ext cx="732402" cy="18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BD9D00FF-12C5-49A3-BF87-DC50B5D25F31}"/>
              </a:ext>
            </a:extLst>
          </p:cNvPr>
          <p:cNvCxnSpPr>
            <a:cxnSpLocks/>
            <a:stCxn id="208" idx="2"/>
            <a:endCxn id="212" idx="0"/>
          </p:cNvCxnSpPr>
          <p:nvPr/>
        </p:nvCxnSpPr>
        <p:spPr>
          <a:xfrm flipH="1">
            <a:off x="5252567" y="5447553"/>
            <a:ext cx="348085" cy="14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226E4AEF-B968-4569-92D8-11A11366793B}"/>
              </a:ext>
            </a:extLst>
          </p:cNvPr>
          <p:cNvCxnSpPr>
            <a:cxnSpLocks/>
            <a:stCxn id="208" idx="6"/>
            <a:endCxn id="213" idx="0"/>
          </p:cNvCxnSpPr>
          <p:nvPr/>
        </p:nvCxnSpPr>
        <p:spPr>
          <a:xfrm>
            <a:off x="5892064" y="5447553"/>
            <a:ext cx="348108" cy="141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7136D5F6-E9AE-4D9E-92F8-A30A94928992}"/>
              </a:ext>
            </a:extLst>
          </p:cNvPr>
          <p:cNvCxnSpPr>
            <a:stCxn id="209" idx="2"/>
            <a:endCxn id="211" idx="0"/>
          </p:cNvCxnSpPr>
          <p:nvPr/>
        </p:nvCxnSpPr>
        <p:spPr>
          <a:xfrm flipH="1">
            <a:off x="7240627" y="5443237"/>
            <a:ext cx="322300" cy="145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0F2B0496-8F73-407E-94D3-480CB766A1DF}"/>
              </a:ext>
            </a:extLst>
          </p:cNvPr>
          <p:cNvCxnSpPr>
            <a:stCxn id="209" idx="6"/>
            <a:endCxn id="210" idx="0"/>
          </p:cNvCxnSpPr>
          <p:nvPr/>
        </p:nvCxnSpPr>
        <p:spPr>
          <a:xfrm>
            <a:off x="7854339" y="5443237"/>
            <a:ext cx="320970" cy="145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DB7C7E60-F05F-4308-B9EF-49909B1205A1}"/>
              </a:ext>
            </a:extLst>
          </p:cNvPr>
          <p:cNvCxnSpPr>
            <a:cxnSpLocks/>
            <a:stCxn id="212" idx="2"/>
            <a:endCxn id="215" idx="0"/>
          </p:cNvCxnSpPr>
          <p:nvPr/>
        </p:nvCxnSpPr>
        <p:spPr>
          <a:xfrm flipH="1">
            <a:off x="4962130" y="5736269"/>
            <a:ext cx="144731" cy="14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64DDAAD8-B512-4C06-ADFD-7C2840AAED57}"/>
              </a:ext>
            </a:extLst>
          </p:cNvPr>
          <p:cNvCxnSpPr>
            <a:stCxn id="212" idx="6"/>
            <a:endCxn id="214" idx="0"/>
          </p:cNvCxnSpPr>
          <p:nvPr/>
        </p:nvCxnSpPr>
        <p:spPr>
          <a:xfrm>
            <a:off x="5398273" y="5736269"/>
            <a:ext cx="144775" cy="144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C0071476-9F97-4979-97C3-FB03ED651A53}"/>
              </a:ext>
            </a:extLst>
          </p:cNvPr>
          <p:cNvSpPr txBox="1"/>
          <p:nvPr/>
        </p:nvSpPr>
        <p:spPr>
          <a:xfrm>
            <a:off x="5411781" y="6187663"/>
            <a:ext cx="2638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Root</a:t>
            </a:r>
            <a:r>
              <a:rPr lang="ko-KR" altLang="en-US" sz="1200" b="1" dirty="0"/>
              <a:t>부터 자식 중 제일 큰 값과 변경</a:t>
            </a: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B1E5D224-8A53-41F6-BD2F-B5999E02838A}"/>
              </a:ext>
            </a:extLst>
          </p:cNvPr>
          <p:cNvSpPr/>
          <p:nvPr/>
        </p:nvSpPr>
        <p:spPr>
          <a:xfrm>
            <a:off x="7984801" y="5527503"/>
            <a:ext cx="369742" cy="39409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E69239D-5CB0-4E12-B7C5-13E1E91574BB}"/>
              </a:ext>
            </a:extLst>
          </p:cNvPr>
          <p:cNvSpPr txBox="1"/>
          <p:nvPr/>
        </p:nvSpPr>
        <p:spPr>
          <a:xfrm>
            <a:off x="7818491" y="53821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제일큰값</a:t>
            </a:r>
            <a:endParaRPr lang="ko-KR" altLang="en-US" sz="1200" b="1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994DAC16-8693-44D0-8CA2-A7AA1A7954DE}"/>
              </a:ext>
            </a:extLst>
          </p:cNvPr>
          <p:cNvSpPr/>
          <p:nvPr/>
        </p:nvSpPr>
        <p:spPr>
          <a:xfrm>
            <a:off x="7049122" y="5248174"/>
            <a:ext cx="1504674" cy="7369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19863C76-EA9F-4A38-9891-7F12E2872061}"/>
              </a:ext>
            </a:extLst>
          </p:cNvPr>
          <p:cNvSpPr/>
          <p:nvPr/>
        </p:nvSpPr>
        <p:spPr>
          <a:xfrm>
            <a:off x="6836208" y="1875407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0BCAD85D-432E-4D01-B9FD-4F40D4727F21}"/>
              </a:ext>
            </a:extLst>
          </p:cNvPr>
          <p:cNvSpPr/>
          <p:nvPr/>
        </p:nvSpPr>
        <p:spPr>
          <a:xfrm>
            <a:off x="5855070" y="2171135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2ABC44F0-9737-4A70-A933-ABE8C073229C}"/>
              </a:ext>
            </a:extLst>
          </p:cNvPr>
          <p:cNvSpPr/>
          <p:nvPr/>
        </p:nvSpPr>
        <p:spPr>
          <a:xfrm>
            <a:off x="7817345" y="2166819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ED1D1F2C-07B5-4729-A3FC-A7FE36CC440E}"/>
              </a:ext>
            </a:extLst>
          </p:cNvPr>
          <p:cNvSpPr/>
          <p:nvPr/>
        </p:nvSpPr>
        <p:spPr>
          <a:xfrm>
            <a:off x="8284021" y="2458230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7B8D406E-FBE6-41C0-9466-483688A9264C}"/>
              </a:ext>
            </a:extLst>
          </p:cNvPr>
          <p:cNvSpPr/>
          <p:nvPr/>
        </p:nvSpPr>
        <p:spPr>
          <a:xfrm>
            <a:off x="7349338" y="2458230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E601A15A-91AF-474A-AB9C-555E9CF0A02C}"/>
              </a:ext>
            </a:extLst>
          </p:cNvPr>
          <p:cNvSpPr/>
          <p:nvPr/>
        </p:nvSpPr>
        <p:spPr>
          <a:xfrm>
            <a:off x="5361279" y="2459852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E7A28EBB-E7C6-42B3-9B88-DC35E73BB0C6}"/>
              </a:ext>
            </a:extLst>
          </p:cNvPr>
          <p:cNvSpPr/>
          <p:nvPr/>
        </p:nvSpPr>
        <p:spPr>
          <a:xfrm>
            <a:off x="6348884" y="2458230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661355ED-3850-4FE3-BCFA-0B43111EBC6C}"/>
              </a:ext>
            </a:extLst>
          </p:cNvPr>
          <p:cNvSpPr/>
          <p:nvPr/>
        </p:nvSpPr>
        <p:spPr>
          <a:xfrm>
            <a:off x="5651759" y="2749641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9E49D6A5-1EFD-4DEE-8B8E-18665149F38E}"/>
              </a:ext>
            </a:extLst>
          </p:cNvPr>
          <p:cNvSpPr/>
          <p:nvPr/>
        </p:nvSpPr>
        <p:spPr>
          <a:xfrm>
            <a:off x="5070842" y="2753818"/>
            <a:ext cx="291412" cy="291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38E3F4A6-21E8-4315-A785-CAB1C19D95DA}"/>
              </a:ext>
            </a:extLst>
          </p:cNvPr>
          <p:cNvCxnSpPr>
            <a:cxnSpLocks/>
            <a:stCxn id="230" idx="2"/>
            <a:endCxn id="231" idx="7"/>
          </p:cNvCxnSpPr>
          <p:nvPr/>
        </p:nvCxnSpPr>
        <p:spPr>
          <a:xfrm flipH="1">
            <a:off x="6103806" y="2021113"/>
            <a:ext cx="732402" cy="192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239EE029-293A-442D-BE68-AD50A628597F}"/>
              </a:ext>
            </a:extLst>
          </p:cNvPr>
          <p:cNvCxnSpPr>
            <a:cxnSpLocks/>
            <a:stCxn id="230" idx="6"/>
            <a:endCxn id="232" idx="1"/>
          </p:cNvCxnSpPr>
          <p:nvPr/>
        </p:nvCxnSpPr>
        <p:spPr>
          <a:xfrm>
            <a:off x="7127620" y="2021113"/>
            <a:ext cx="732402" cy="18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48B9DFBC-783B-403C-A068-3155358A4E0F}"/>
              </a:ext>
            </a:extLst>
          </p:cNvPr>
          <p:cNvCxnSpPr>
            <a:cxnSpLocks/>
            <a:stCxn id="231" idx="2"/>
            <a:endCxn id="235" idx="0"/>
          </p:cNvCxnSpPr>
          <p:nvPr/>
        </p:nvCxnSpPr>
        <p:spPr>
          <a:xfrm flipH="1">
            <a:off x="5506985" y="2316842"/>
            <a:ext cx="348085" cy="14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C3157894-AEAB-4141-87E3-86482383F1FD}"/>
              </a:ext>
            </a:extLst>
          </p:cNvPr>
          <p:cNvCxnSpPr>
            <a:cxnSpLocks/>
            <a:stCxn id="231" idx="6"/>
            <a:endCxn id="236" idx="0"/>
          </p:cNvCxnSpPr>
          <p:nvPr/>
        </p:nvCxnSpPr>
        <p:spPr>
          <a:xfrm>
            <a:off x="6146482" y="2316842"/>
            <a:ext cx="348108" cy="141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6BE2A67C-6D09-4780-A101-25D3BB160673}"/>
              </a:ext>
            </a:extLst>
          </p:cNvPr>
          <p:cNvCxnSpPr>
            <a:cxnSpLocks/>
            <a:stCxn id="232" idx="2"/>
            <a:endCxn id="234" idx="0"/>
          </p:cNvCxnSpPr>
          <p:nvPr/>
        </p:nvCxnSpPr>
        <p:spPr>
          <a:xfrm flipH="1">
            <a:off x="7495045" y="2312525"/>
            <a:ext cx="322300" cy="145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EBD25DE1-4942-49B1-A23F-7AC67059ABB0}"/>
              </a:ext>
            </a:extLst>
          </p:cNvPr>
          <p:cNvCxnSpPr>
            <a:cxnSpLocks/>
            <a:stCxn id="232" idx="6"/>
            <a:endCxn id="233" idx="0"/>
          </p:cNvCxnSpPr>
          <p:nvPr/>
        </p:nvCxnSpPr>
        <p:spPr>
          <a:xfrm>
            <a:off x="8108757" y="2312525"/>
            <a:ext cx="320970" cy="145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AC54F0EA-7E77-4319-AD15-55CF7A89A929}"/>
              </a:ext>
            </a:extLst>
          </p:cNvPr>
          <p:cNvCxnSpPr>
            <a:cxnSpLocks/>
            <a:stCxn id="235" idx="2"/>
            <a:endCxn id="239" idx="0"/>
          </p:cNvCxnSpPr>
          <p:nvPr/>
        </p:nvCxnSpPr>
        <p:spPr>
          <a:xfrm flipH="1">
            <a:off x="5216548" y="2605558"/>
            <a:ext cx="144731" cy="14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F2302484-CBA9-4619-A4C2-A66EE55012C3}"/>
              </a:ext>
            </a:extLst>
          </p:cNvPr>
          <p:cNvCxnSpPr>
            <a:cxnSpLocks/>
            <a:stCxn id="235" idx="6"/>
            <a:endCxn id="237" idx="0"/>
          </p:cNvCxnSpPr>
          <p:nvPr/>
        </p:nvCxnSpPr>
        <p:spPr>
          <a:xfrm>
            <a:off x="5652691" y="2605558"/>
            <a:ext cx="144775" cy="144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9E06A441-91C5-465A-997B-EBCBC7AD2FE5}"/>
              </a:ext>
            </a:extLst>
          </p:cNvPr>
          <p:cNvSpPr/>
          <p:nvPr/>
        </p:nvSpPr>
        <p:spPr>
          <a:xfrm>
            <a:off x="4418488" y="2238770"/>
            <a:ext cx="790447" cy="239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43531C-88A8-45E6-BB35-04845D9A5CC8}"/>
              </a:ext>
            </a:extLst>
          </p:cNvPr>
          <p:cNvSpPr txBox="1"/>
          <p:nvPr/>
        </p:nvSpPr>
        <p:spPr>
          <a:xfrm>
            <a:off x="2477102" y="2905137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루트 삭제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AC6B091A-A2CA-4481-8F6F-96A1B4450D39}"/>
              </a:ext>
            </a:extLst>
          </p:cNvPr>
          <p:cNvSpPr txBox="1"/>
          <p:nvPr/>
        </p:nvSpPr>
        <p:spPr>
          <a:xfrm>
            <a:off x="6625768" y="2907291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최종 결과</a:t>
            </a:r>
            <a:endParaRPr lang="ko-KR" altLang="en-US" sz="12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45955B-EB52-49ED-A48B-57AA36B03E77}"/>
              </a:ext>
            </a:extLst>
          </p:cNvPr>
          <p:cNvSpPr txBox="1"/>
          <p:nvPr/>
        </p:nvSpPr>
        <p:spPr>
          <a:xfrm>
            <a:off x="157697" y="28219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DFD7AE7A-AAE8-49CA-8AA4-21A7EDA3C207}"/>
              </a:ext>
            </a:extLst>
          </p:cNvPr>
          <p:cNvSpPr txBox="1"/>
          <p:nvPr/>
        </p:nvSpPr>
        <p:spPr>
          <a:xfrm>
            <a:off x="150490" y="44705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FB6B6A04-D9B3-4564-BA4F-123396C12ED1}"/>
              </a:ext>
            </a:extLst>
          </p:cNvPr>
          <p:cNvSpPr txBox="1"/>
          <p:nvPr/>
        </p:nvSpPr>
        <p:spPr>
          <a:xfrm>
            <a:off x="4466582" y="45029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79591DD-BE70-40D1-9634-3AB68699CD4C}"/>
              </a:ext>
            </a:extLst>
          </p:cNvPr>
          <p:cNvSpPr txBox="1"/>
          <p:nvPr/>
        </p:nvSpPr>
        <p:spPr>
          <a:xfrm>
            <a:off x="165413" y="48975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075E9B4-ECE2-49C7-B2AF-E7B2F6988440}"/>
              </a:ext>
            </a:extLst>
          </p:cNvPr>
          <p:cNvSpPr txBox="1"/>
          <p:nvPr/>
        </p:nvSpPr>
        <p:spPr>
          <a:xfrm>
            <a:off x="4466582" y="49091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42929A42-53CF-437E-BD79-2D7A3543D470}"/>
              </a:ext>
            </a:extLst>
          </p:cNvPr>
          <p:cNvSpPr txBox="1"/>
          <p:nvPr/>
        </p:nvSpPr>
        <p:spPr>
          <a:xfrm>
            <a:off x="8526477" y="28429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DA6953B-D49B-486B-B0C7-A6486A32C28F}"/>
              </a:ext>
            </a:extLst>
          </p:cNvPr>
          <p:cNvCxnSpPr/>
          <p:nvPr/>
        </p:nvCxnSpPr>
        <p:spPr>
          <a:xfrm>
            <a:off x="4280035" y="3243530"/>
            <a:ext cx="0" cy="3588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F806DF67-A621-4859-A9FA-605D73AEB969}"/>
              </a:ext>
            </a:extLst>
          </p:cNvPr>
          <p:cNvSpPr/>
          <p:nvPr/>
        </p:nvSpPr>
        <p:spPr>
          <a:xfrm>
            <a:off x="8387542" y="3109946"/>
            <a:ext cx="640080" cy="2721115"/>
          </a:xfrm>
          <a:custGeom>
            <a:avLst/>
            <a:gdLst>
              <a:gd name="connsiteX0" fmla="*/ 249382 w 640080"/>
              <a:gd name="connsiteY0" fmla="*/ 2721115 h 2721115"/>
              <a:gd name="connsiteX1" fmla="*/ 290946 w 640080"/>
              <a:gd name="connsiteY1" fmla="*/ 2687864 h 2721115"/>
              <a:gd name="connsiteX2" fmla="*/ 315884 w 640080"/>
              <a:gd name="connsiteY2" fmla="*/ 2671239 h 2721115"/>
              <a:gd name="connsiteX3" fmla="*/ 349135 w 640080"/>
              <a:gd name="connsiteY3" fmla="*/ 2629675 h 2721115"/>
              <a:gd name="connsiteX4" fmla="*/ 390698 w 640080"/>
              <a:gd name="connsiteY4" fmla="*/ 2596424 h 2721115"/>
              <a:gd name="connsiteX5" fmla="*/ 432262 w 640080"/>
              <a:gd name="connsiteY5" fmla="*/ 2546548 h 2721115"/>
              <a:gd name="connsiteX6" fmla="*/ 457200 w 640080"/>
              <a:gd name="connsiteY6" fmla="*/ 2463421 h 2721115"/>
              <a:gd name="connsiteX7" fmla="*/ 465513 w 640080"/>
              <a:gd name="connsiteY7" fmla="*/ 2438482 h 2721115"/>
              <a:gd name="connsiteX8" fmla="*/ 473826 w 640080"/>
              <a:gd name="connsiteY8" fmla="*/ 2396919 h 2721115"/>
              <a:gd name="connsiteX9" fmla="*/ 482138 w 640080"/>
              <a:gd name="connsiteY9" fmla="*/ 2347042 h 2721115"/>
              <a:gd name="connsiteX10" fmla="*/ 498764 w 640080"/>
              <a:gd name="connsiteY10" fmla="*/ 2305479 h 2721115"/>
              <a:gd name="connsiteX11" fmla="*/ 515389 w 640080"/>
              <a:gd name="connsiteY11" fmla="*/ 2222351 h 2721115"/>
              <a:gd name="connsiteX12" fmla="*/ 523702 w 640080"/>
              <a:gd name="connsiteY12" fmla="*/ 2180788 h 2721115"/>
              <a:gd name="connsiteX13" fmla="*/ 532015 w 640080"/>
              <a:gd name="connsiteY13" fmla="*/ 2155850 h 2721115"/>
              <a:gd name="connsiteX14" fmla="*/ 548640 w 640080"/>
              <a:gd name="connsiteY14" fmla="*/ 2064410 h 2721115"/>
              <a:gd name="connsiteX15" fmla="*/ 565266 w 640080"/>
              <a:gd name="connsiteY15" fmla="*/ 2006221 h 2721115"/>
              <a:gd name="connsiteX16" fmla="*/ 590204 w 640080"/>
              <a:gd name="connsiteY16" fmla="*/ 1914781 h 2721115"/>
              <a:gd name="connsiteX17" fmla="*/ 615142 w 640080"/>
              <a:gd name="connsiteY17" fmla="*/ 1781777 h 2721115"/>
              <a:gd name="connsiteX18" fmla="*/ 623455 w 640080"/>
              <a:gd name="connsiteY18" fmla="*/ 1740213 h 2721115"/>
              <a:gd name="connsiteX19" fmla="*/ 631768 w 640080"/>
              <a:gd name="connsiteY19" fmla="*/ 1640461 h 2721115"/>
              <a:gd name="connsiteX20" fmla="*/ 640080 w 640080"/>
              <a:gd name="connsiteY20" fmla="*/ 1590584 h 2721115"/>
              <a:gd name="connsiteX21" fmla="*/ 631768 w 640080"/>
              <a:gd name="connsiteY21" fmla="*/ 1224824 h 2721115"/>
              <a:gd name="connsiteX22" fmla="*/ 623455 w 640080"/>
              <a:gd name="connsiteY22" fmla="*/ 1141697 h 2721115"/>
              <a:gd name="connsiteX23" fmla="*/ 606829 w 640080"/>
              <a:gd name="connsiteY23" fmla="*/ 1033631 h 2721115"/>
              <a:gd name="connsiteX24" fmla="*/ 590204 w 640080"/>
              <a:gd name="connsiteY24" fmla="*/ 950504 h 2721115"/>
              <a:gd name="connsiteX25" fmla="*/ 573578 w 640080"/>
              <a:gd name="connsiteY25" fmla="*/ 875690 h 2721115"/>
              <a:gd name="connsiteX26" fmla="*/ 556953 w 640080"/>
              <a:gd name="connsiteY26" fmla="*/ 800875 h 2721115"/>
              <a:gd name="connsiteX27" fmla="*/ 540328 w 640080"/>
              <a:gd name="connsiteY27" fmla="*/ 742686 h 2721115"/>
              <a:gd name="connsiteX28" fmla="*/ 523702 w 640080"/>
              <a:gd name="connsiteY28" fmla="*/ 667871 h 2721115"/>
              <a:gd name="connsiteX29" fmla="*/ 507077 w 640080"/>
              <a:gd name="connsiteY29" fmla="*/ 634621 h 2721115"/>
              <a:gd name="connsiteX30" fmla="*/ 498764 w 640080"/>
              <a:gd name="connsiteY30" fmla="*/ 601370 h 2721115"/>
              <a:gd name="connsiteX31" fmla="*/ 465513 w 640080"/>
              <a:gd name="connsiteY31" fmla="*/ 518242 h 2721115"/>
              <a:gd name="connsiteX32" fmla="*/ 448888 w 640080"/>
              <a:gd name="connsiteY32" fmla="*/ 476679 h 2721115"/>
              <a:gd name="connsiteX33" fmla="*/ 423949 w 640080"/>
              <a:gd name="connsiteY33" fmla="*/ 443428 h 2721115"/>
              <a:gd name="connsiteX34" fmla="*/ 399011 w 640080"/>
              <a:gd name="connsiteY34" fmla="*/ 393551 h 2721115"/>
              <a:gd name="connsiteX35" fmla="*/ 390698 w 640080"/>
              <a:gd name="connsiteY35" fmla="*/ 368613 h 2721115"/>
              <a:gd name="connsiteX36" fmla="*/ 324197 w 640080"/>
              <a:gd name="connsiteY36" fmla="*/ 268861 h 2721115"/>
              <a:gd name="connsiteX37" fmla="*/ 257695 w 640080"/>
              <a:gd name="connsiteY37" fmla="*/ 202359 h 2721115"/>
              <a:gd name="connsiteX38" fmla="*/ 207818 w 640080"/>
              <a:gd name="connsiteY38" fmla="*/ 160795 h 2721115"/>
              <a:gd name="connsiteX39" fmla="*/ 174568 w 640080"/>
              <a:gd name="connsiteY39" fmla="*/ 119231 h 2721115"/>
              <a:gd name="connsiteX40" fmla="*/ 157942 w 640080"/>
              <a:gd name="connsiteY40" fmla="*/ 102606 h 2721115"/>
              <a:gd name="connsiteX41" fmla="*/ 141317 w 640080"/>
              <a:gd name="connsiteY41" fmla="*/ 77668 h 2721115"/>
              <a:gd name="connsiteX42" fmla="*/ 116378 w 640080"/>
              <a:gd name="connsiteY42" fmla="*/ 52730 h 2721115"/>
              <a:gd name="connsiteX43" fmla="*/ 83128 w 640080"/>
              <a:gd name="connsiteY43" fmla="*/ 2853 h 2721115"/>
              <a:gd name="connsiteX44" fmla="*/ 58189 w 640080"/>
              <a:gd name="connsiteY44" fmla="*/ 11166 h 2721115"/>
              <a:gd name="connsiteX45" fmla="*/ 49877 w 640080"/>
              <a:gd name="connsiteY45" fmla="*/ 52730 h 2721115"/>
              <a:gd name="connsiteX46" fmla="*/ 33251 w 640080"/>
              <a:gd name="connsiteY46" fmla="*/ 218984 h 2721115"/>
              <a:gd name="connsiteX47" fmla="*/ 41564 w 640080"/>
              <a:gd name="connsiteY47" fmla="*/ 268861 h 2721115"/>
              <a:gd name="connsiteX48" fmla="*/ 58189 w 640080"/>
              <a:gd name="connsiteY48" fmla="*/ 218984 h 2721115"/>
              <a:gd name="connsiteX49" fmla="*/ 66502 w 640080"/>
              <a:gd name="connsiteY49" fmla="*/ 194046 h 2721115"/>
              <a:gd name="connsiteX50" fmla="*/ 83128 w 640080"/>
              <a:gd name="connsiteY50" fmla="*/ 144170 h 2721115"/>
              <a:gd name="connsiteX51" fmla="*/ 91440 w 640080"/>
              <a:gd name="connsiteY51" fmla="*/ 119231 h 2721115"/>
              <a:gd name="connsiteX52" fmla="*/ 108066 w 640080"/>
              <a:gd name="connsiteY52" fmla="*/ 102606 h 2721115"/>
              <a:gd name="connsiteX53" fmla="*/ 141317 w 640080"/>
              <a:gd name="connsiteY53" fmla="*/ 61042 h 2721115"/>
              <a:gd name="connsiteX54" fmla="*/ 149629 w 640080"/>
              <a:gd name="connsiteY54" fmla="*/ 36104 h 2721115"/>
              <a:gd name="connsiteX55" fmla="*/ 124691 w 640080"/>
              <a:gd name="connsiteY55" fmla="*/ 27791 h 2721115"/>
              <a:gd name="connsiteX56" fmla="*/ 166255 w 640080"/>
              <a:gd name="connsiteY56" fmla="*/ 2853 h 2721115"/>
              <a:gd name="connsiteX57" fmla="*/ 241069 w 640080"/>
              <a:gd name="connsiteY57" fmla="*/ 11166 h 2721115"/>
              <a:gd name="connsiteX58" fmla="*/ 199506 w 640080"/>
              <a:gd name="connsiteY58" fmla="*/ 52730 h 2721115"/>
              <a:gd name="connsiteX59" fmla="*/ 166255 w 640080"/>
              <a:gd name="connsiteY59" fmla="*/ 94293 h 2721115"/>
              <a:gd name="connsiteX60" fmla="*/ 157942 w 640080"/>
              <a:gd name="connsiteY60" fmla="*/ 119231 h 2721115"/>
              <a:gd name="connsiteX61" fmla="*/ 141317 w 640080"/>
              <a:gd name="connsiteY61" fmla="*/ 135857 h 2721115"/>
              <a:gd name="connsiteX62" fmla="*/ 124691 w 640080"/>
              <a:gd name="connsiteY62" fmla="*/ 85981 h 2721115"/>
              <a:gd name="connsiteX63" fmla="*/ 99753 w 640080"/>
              <a:gd name="connsiteY63" fmla="*/ 36104 h 2721115"/>
              <a:gd name="connsiteX64" fmla="*/ 74815 w 640080"/>
              <a:gd name="connsiteY64" fmla="*/ 19479 h 2721115"/>
              <a:gd name="connsiteX65" fmla="*/ 49877 w 640080"/>
              <a:gd name="connsiteY65" fmla="*/ 27791 h 2721115"/>
              <a:gd name="connsiteX66" fmla="*/ 16626 w 640080"/>
              <a:gd name="connsiteY66" fmla="*/ 94293 h 2721115"/>
              <a:gd name="connsiteX67" fmla="*/ 8313 w 640080"/>
              <a:gd name="connsiteY67" fmla="*/ 119231 h 2721115"/>
              <a:gd name="connsiteX68" fmla="*/ 0 w 640080"/>
              <a:gd name="connsiteY68" fmla="*/ 144170 h 2721115"/>
              <a:gd name="connsiteX69" fmla="*/ 16626 w 640080"/>
              <a:gd name="connsiteY69" fmla="*/ 243922 h 2721115"/>
              <a:gd name="connsiteX70" fmla="*/ 33251 w 640080"/>
              <a:gd name="connsiteY70" fmla="*/ 260548 h 2721115"/>
              <a:gd name="connsiteX71" fmla="*/ 49877 w 640080"/>
              <a:gd name="connsiteY71" fmla="*/ 243922 h 2721115"/>
              <a:gd name="connsiteX72" fmla="*/ 74815 w 640080"/>
              <a:gd name="connsiteY72" fmla="*/ 235610 h 2721115"/>
              <a:gd name="connsiteX73" fmla="*/ 108066 w 640080"/>
              <a:gd name="connsiteY73" fmla="*/ 202359 h 2721115"/>
              <a:gd name="connsiteX74" fmla="*/ 124691 w 640080"/>
              <a:gd name="connsiteY74" fmla="*/ 177421 h 2721115"/>
              <a:gd name="connsiteX75" fmla="*/ 166255 w 640080"/>
              <a:gd name="connsiteY75" fmla="*/ 135857 h 2721115"/>
              <a:gd name="connsiteX76" fmla="*/ 191193 w 640080"/>
              <a:gd name="connsiteY76" fmla="*/ 94293 h 2721115"/>
              <a:gd name="connsiteX77" fmla="*/ 216131 w 640080"/>
              <a:gd name="connsiteY77" fmla="*/ 85981 h 2721115"/>
              <a:gd name="connsiteX78" fmla="*/ 257695 w 640080"/>
              <a:gd name="connsiteY78" fmla="*/ 52730 h 2721115"/>
              <a:gd name="connsiteX79" fmla="*/ 274320 w 640080"/>
              <a:gd name="connsiteY79" fmla="*/ 36104 h 2721115"/>
              <a:gd name="connsiteX80" fmla="*/ 282633 w 640080"/>
              <a:gd name="connsiteY80" fmla="*/ 11166 h 2721115"/>
              <a:gd name="connsiteX81" fmla="*/ 257695 w 640080"/>
              <a:gd name="connsiteY81" fmla="*/ 2853 h 2721115"/>
              <a:gd name="connsiteX82" fmla="*/ 133004 w 640080"/>
              <a:gd name="connsiteY82" fmla="*/ 19479 h 2721115"/>
              <a:gd name="connsiteX83" fmla="*/ 49877 w 640080"/>
              <a:gd name="connsiteY83" fmla="*/ 27791 h 272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40080" h="2721115">
                <a:moveTo>
                  <a:pt x="249382" y="2721115"/>
                </a:moveTo>
                <a:cubicBezTo>
                  <a:pt x="263237" y="2710031"/>
                  <a:pt x="276752" y="2698509"/>
                  <a:pt x="290946" y="2687864"/>
                </a:cubicBezTo>
                <a:cubicBezTo>
                  <a:pt x="298938" y="2681870"/>
                  <a:pt x="308083" y="2677480"/>
                  <a:pt x="315884" y="2671239"/>
                </a:cubicBezTo>
                <a:cubicBezTo>
                  <a:pt x="357011" y="2638337"/>
                  <a:pt x="305932" y="2672877"/>
                  <a:pt x="349135" y="2629675"/>
                </a:cubicBezTo>
                <a:cubicBezTo>
                  <a:pt x="392346" y="2586465"/>
                  <a:pt x="357790" y="2637559"/>
                  <a:pt x="390698" y="2596424"/>
                </a:cubicBezTo>
                <a:cubicBezTo>
                  <a:pt x="436985" y="2538564"/>
                  <a:pt x="373031" y="2605779"/>
                  <a:pt x="432262" y="2546548"/>
                </a:cubicBezTo>
                <a:cubicBezTo>
                  <a:pt x="471771" y="2428023"/>
                  <a:pt x="432076" y="2551359"/>
                  <a:pt x="457200" y="2463421"/>
                </a:cubicBezTo>
                <a:cubicBezTo>
                  <a:pt x="459607" y="2454995"/>
                  <a:pt x="463388" y="2446983"/>
                  <a:pt x="465513" y="2438482"/>
                </a:cubicBezTo>
                <a:cubicBezTo>
                  <a:pt x="468940" y="2424775"/>
                  <a:pt x="471299" y="2410820"/>
                  <a:pt x="473826" y="2396919"/>
                </a:cubicBezTo>
                <a:cubicBezTo>
                  <a:pt x="476841" y="2380336"/>
                  <a:pt x="477703" y="2363303"/>
                  <a:pt x="482138" y="2347042"/>
                </a:cubicBezTo>
                <a:cubicBezTo>
                  <a:pt x="486064" y="2332646"/>
                  <a:pt x="493222" y="2319333"/>
                  <a:pt x="498764" y="2305479"/>
                </a:cubicBezTo>
                <a:lnTo>
                  <a:pt x="515389" y="2222351"/>
                </a:lnTo>
                <a:cubicBezTo>
                  <a:pt x="518160" y="2208497"/>
                  <a:pt x="519234" y="2194192"/>
                  <a:pt x="523702" y="2180788"/>
                </a:cubicBezTo>
                <a:lnTo>
                  <a:pt x="532015" y="2155850"/>
                </a:lnTo>
                <a:cubicBezTo>
                  <a:pt x="538028" y="2119773"/>
                  <a:pt x="540898" y="2099251"/>
                  <a:pt x="548640" y="2064410"/>
                </a:cubicBezTo>
                <a:cubicBezTo>
                  <a:pt x="565255" y="1989642"/>
                  <a:pt x="548603" y="2067319"/>
                  <a:pt x="565266" y="2006221"/>
                </a:cubicBezTo>
                <a:cubicBezTo>
                  <a:pt x="593392" y="1903093"/>
                  <a:pt x="571070" y="1972182"/>
                  <a:pt x="590204" y="1914781"/>
                </a:cubicBezTo>
                <a:cubicBezTo>
                  <a:pt x="603162" y="1837036"/>
                  <a:pt x="595213" y="1881422"/>
                  <a:pt x="615142" y="1781777"/>
                </a:cubicBezTo>
                <a:lnTo>
                  <a:pt x="623455" y="1740213"/>
                </a:lnTo>
                <a:cubicBezTo>
                  <a:pt x="626226" y="1706962"/>
                  <a:pt x="628083" y="1673623"/>
                  <a:pt x="631768" y="1640461"/>
                </a:cubicBezTo>
                <a:cubicBezTo>
                  <a:pt x="633629" y="1623709"/>
                  <a:pt x="640080" y="1607439"/>
                  <a:pt x="640080" y="1590584"/>
                </a:cubicBezTo>
                <a:cubicBezTo>
                  <a:pt x="640080" y="1468633"/>
                  <a:pt x="636282" y="1346692"/>
                  <a:pt x="631768" y="1224824"/>
                </a:cubicBezTo>
                <a:cubicBezTo>
                  <a:pt x="630737" y="1196996"/>
                  <a:pt x="626709" y="1169353"/>
                  <a:pt x="623455" y="1141697"/>
                </a:cubicBezTo>
                <a:cubicBezTo>
                  <a:pt x="620648" y="1117837"/>
                  <a:pt x="611576" y="1058950"/>
                  <a:pt x="606829" y="1033631"/>
                </a:cubicBezTo>
                <a:cubicBezTo>
                  <a:pt x="601621" y="1005857"/>
                  <a:pt x="595746" y="978213"/>
                  <a:pt x="590204" y="950504"/>
                </a:cubicBezTo>
                <a:cubicBezTo>
                  <a:pt x="565125" y="825108"/>
                  <a:pt x="597063" y="981378"/>
                  <a:pt x="573578" y="875690"/>
                </a:cubicBezTo>
                <a:cubicBezTo>
                  <a:pt x="565005" y="837109"/>
                  <a:pt x="567093" y="836362"/>
                  <a:pt x="556953" y="800875"/>
                </a:cubicBezTo>
                <a:cubicBezTo>
                  <a:pt x="543065" y="752270"/>
                  <a:pt x="553323" y="801164"/>
                  <a:pt x="540328" y="742686"/>
                </a:cubicBezTo>
                <a:cubicBezTo>
                  <a:pt x="537455" y="729758"/>
                  <a:pt x="529231" y="682615"/>
                  <a:pt x="523702" y="667871"/>
                </a:cubicBezTo>
                <a:cubicBezTo>
                  <a:pt x="519351" y="656268"/>
                  <a:pt x="511428" y="646224"/>
                  <a:pt x="507077" y="634621"/>
                </a:cubicBezTo>
                <a:cubicBezTo>
                  <a:pt x="503065" y="623924"/>
                  <a:pt x="502607" y="612129"/>
                  <a:pt x="498764" y="601370"/>
                </a:cubicBezTo>
                <a:cubicBezTo>
                  <a:pt x="488726" y="573265"/>
                  <a:pt x="476597" y="545951"/>
                  <a:pt x="465513" y="518242"/>
                </a:cubicBezTo>
                <a:cubicBezTo>
                  <a:pt x="459971" y="504388"/>
                  <a:pt x="457841" y="488616"/>
                  <a:pt x="448888" y="476679"/>
                </a:cubicBezTo>
                <a:lnTo>
                  <a:pt x="423949" y="443428"/>
                </a:lnTo>
                <a:cubicBezTo>
                  <a:pt x="403450" y="361423"/>
                  <a:pt x="430772" y="446485"/>
                  <a:pt x="399011" y="393551"/>
                </a:cubicBezTo>
                <a:cubicBezTo>
                  <a:pt x="394503" y="386037"/>
                  <a:pt x="394150" y="376667"/>
                  <a:pt x="390698" y="368613"/>
                </a:cubicBezTo>
                <a:cubicBezTo>
                  <a:pt x="375342" y="332782"/>
                  <a:pt x="350963" y="295627"/>
                  <a:pt x="324197" y="268861"/>
                </a:cubicBezTo>
                <a:cubicBezTo>
                  <a:pt x="302030" y="246694"/>
                  <a:pt x="281778" y="222428"/>
                  <a:pt x="257695" y="202359"/>
                </a:cubicBezTo>
                <a:cubicBezTo>
                  <a:pt x="241069" y="188504"/>
                  <a:pt x="223121" y="176098"/>
                  <a:pt x="207818" y="160795"/>
                </a:cubicBezTo>
                <a:cubicBezTo>
                  <a:pt x="195272" y="148249"/>
                  <a:pt x="186115" y="132702"/>
                  <a:pt x="174568" y="119231"/>
                </a:cubicBezTo>
                <a:cubicBezTo>
                  <a:pt x="169468" y="113280"/>
                  <a:pt x="162838" y="108726"/>
                  <a:pt x="157942" y="102606"/>
                </a:cubicBezTo>
                <a:cubicBezTo>
                  <a:pt x="151701" y="94805"/>
                  <a:pt x="147713" y="85343"/>
                  <a:pt x="141317" y="77668"/>
                </a:cubicBezTo>
                <a:cubicBezTo>
                  <a:pt x="133791" y="68637"/>
                  <a:pt x="123596" y="62010"/>
                  <a:pt x="116378" y="52730"/>
                </a:cubicBezTo>
                <a:cubicBezTo>
                  <a:pt x="104111" y="36958"/>
                  <a:pt x="83128" y="2853"/>
                  <a:pt x="83128" y="2853"/>
                </a:cubicBezTo>
                <a:cubicBezTo>
                  <a:pt x="74815" y="5624"/>
                  <a:pt x="63050" y="3875"/>
                  <a:pt x="58189" y="11166"/>
                </a:cubicBezTo>
                <a:cubicBezTo>
                  <a:pt x="50352" y="22922"/>
                  <a:pt x="51875" y="38743"/>
                  <a:pt x="49877" y="52730"/>
                </a:cubicBezTo>
                <a:cubicBezTo>
                  <a:pt x="44030" y="93662"/>
                  <a:pt x="36705" y="180987"/>
                  <a:pt x="33251" y="218984"/>
                </a:cubicBezTo>
                <a:cubicBezTo>
                  <a:pt x="36022" y="235610"/>
                  <a:pt x="24709" y="268861"/>
                  <a:pt x="41564" y="268861"/>
                </a:cubicBezTo>
                <a:cubicBezTo>
                  <a:pt x="59089" y="268861"/>
                  <a:pt x="52647" y="235610"/>
                  <a:pt x="58189" y="218984"/>
                </a:cubicBezTo>
                <a:lnTo>
                  <a:pt x="66502" y="194046"/>
                </a:lnTo>
                <a:lnTo>
                  <a:pt x="83128" y="144170"/>
                </a:lnTo>
                <a:cubicBezTo>
                  <a:pt x="85899" y="135857"/>
                  <a:pt x="85244" y="125427"/>
                  <a:pt x="91440" y="119231"/>
                </a:cubicBezTo>
                <a:cubicBezTo>
                  <a:pt x="96982" y="113689"/>
                  <a:pt x="103170" y="108726"/>
                  <a:pt x="108066" y="102606"/>
                </a:cubicBezTo>
                <a:cubicBezTo>
                  <a:pt x="150017" y="50168"/>
                  <a:pt x="101169" y="101190"/>
                  <a:pt x="141317" y="61042"/>
                </a:cubicBezTo>
                <a:cubicBezTo>
                  <a:pt x="144088" y="52729"/>
                  <a:pt x="153548" y="43941"/>
                  <a:pt x="149629" y="36104"/>
                </a:cubicBezTo>
                <a:cubicBezTo>
                  <a:pt x="145710" y="28267"/>
                  <a:pt x="127462" y="36104"/>
                  <a:pt x="124691" y="27791"/>
                </a:cubicBezTo>
                <a:cubicBezTo>
                  <a:pt x="120127" y="14099"/>
                  <a:pt x="164500" y="3438"/>
                  <a:pt x="166255" y="2853"/>
                </a:cubicBezTo>
                <a:cubicBezTo>
                  <a:pt x="191193" y="5624"/>
                  <a:pt x="227151" y="-9711"/>
                  <a:pt x="241069" y="11166"/>
                </a:cubicBezTo>
                <a:cubicBezTo>
                  <a:pt x="251937" y="27469"/>
                  <a:pt x="199506" y="52730"/>
                  <a:pt x="199506" y="52730"/>
                </a:cubicBezTo>
                <a:cubicBezTo>
                  <a:pt x="178611" y="115413"/>
                  <a:pt x="209227" y="40579"/>
                  <a:pt x="166255" y="94293"/>
                </a:cubicBezTo>
                <a:cubicBezTo>
                  <a:pt x="160781" y="101135"/>
                  <a:pt x="162450" y="111717"/>
                  <a:pt x="157942" y="119231"/>
                </a:cubicBezTo>
                <a:cubicBezTo>
                  <a:pt x="153910" y="125951"/>
                  <a:pt x="146859" y="130315"/>
                  <a:pt x="141317" y="135857"/>
                </a:cubicBezTo>
                <a:lnTo>
                  <a:pt x="124691" y="85981"/>
                </a:lnTo>
                <a:cubicBezTo>
                  <a:pt x="117930" y="65698"/>
                  <a:pt x="115867" y="52218"/>
                  <a:pt x="99753" y="36104"/>
                </a:cubicBezTo>
                <a:cubicBezTo>
                  <a:pt x="92689" y="29040"/>
                  <a:pt x="83128" y="25021"/>
                  <a:pt x="74815" y="19479"/>
                </a:cubicBezTo>
                <a:cubicBezTo>
                  <a:pt x="66502" y="22250"/>
                  <a:pt x="57391" y="23283"/>
                  <a:pt x="49877" y="27791"/>
                </a:cubicBezTo>
                <a:cubicBezTo>
                  <a:pt x="25695" y="42300"/>
                  <a:pt x="24916" y="69423"/>
                  <a:pt x="16626" y="94293"/>
                </a:cubicBezTo>
                <a:lnTo>
                  <a:pt x="8313" y="119231"/>
                </a:lnTo>
                <a:lnTo>
                  <a:pt x="0" y="144170"/>
                </a:lnTo>
                <a:cubicBezTo>
                  <a:pt x="822" y="151565"/>
                  <a:pt x="3332" y="221765"/>
                  <a:pt x="16626" y="243922"/>
                </a:cubicBezTo>
                <a:cubicBezTo>
                  <a:pt x="20658" y="250642"/>
                  <a:pt x="27709" y="255006"/>
                  <a:pt x="33251" y="260548"/>
                </a:cubicBezTo>
                <a:cubicBezTo>
                  <a:pt x="38793" y="255006"/>
                  <a:pt x="43156" y="247954"/>
                  <a:pt x="49877" y="243922"/>
                </a:cubicBezTo>
                <a:cubicBezTo>
                  <a:pt x="57391" y="239414"/>
                  <a:pt x="68619" y="241806"/>
                  <a:pt x="74815" y="235610"/>
                </a:cubicBezTo>
                <a:cubicBezTo>
                  <a:pt x="119149" y="191276"/>
                  <a:pt x="41566" y="224524"/>
                  <a:pt x="108066" y="202359"/>
                </a:cubicBezTo>
                <a:cubicBezTo>
                  <a:pt x="113608" y="194046"/>
                  <a:pt x="118112" y="184940"/>
                  <a:pt x="124691" y="177421"/>
                </a:cubicBezTo>
                <a:cubicBezTo>
                  <a:pt x="137593" y="162675"/>
                  <a:pt x="166255" y="135857"/>
                  <a:pt x="166255" y="135857"/>
                </a:cubicBezTo>
                <a:cubicBezTo>
                  <a:pt x="172793" y="116243"/>
                  <a:pt x="172176" y="105703"/>
                  <a:pt x="191193" y="94293"/>
                </a:cubicBezTo>
                <a:cubicBezTo>
                  <a:pt x="198707" y="89785"/>
                  <a:pt x="207818" y="88752"/>
                  <a:pt x="216131" y="85981"/>
                </a:cubicBezTo>
                <a:cubicBezTo>
                  <a:pt x="256279" y="45833"/>
                  <a:pt x="205257" y="94681"/>
                  <a:pt x="257695" y="52730"/>
                </a:cubicBezTo>
                <a:cubicBezTo>
                  <a:pt x="263815" y="47834"/>
                  <a:pt x="268778" y="41646"/>
                  <a:pt x="274320" y="36104"/>
                </a:cubicBezTo>
                <a:cubicBezTo>
                  <a:pt x="277091" y="27791"/>
                  <a:pt x="286552" y="19003"/>
                  <a:pt x="282633" y="11166"/>
                </a:cubicBezTo>
                <a:cubicBezTo>
                  <a:pt x="278714" y="3329"/>
                  <a:pt x="266457" y="2853"/>
                  <a:pt x="257695" y="2853"/>
                </a:cubicBezTo>
                <a:cubicBezTo>
                  <a:pt x="243445" y="2853"/>
                  <a:pt x="150429" y="17429"/>
                  <a:pt x="133004" y="19479"/>
                </a:cubicBezTo>
                <a:cubicBezTo>
                  <a:pt x="105348" y="22733"/>
                  <a:pt x="49877" y="27791"/>
                  <a:pt x="49877" y="27791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297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5D3C119-34DC-4F95-91A8-16343936AA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4970809"/>
          </a:xfrm>
        </p:spPr>
        <p:txBody>
          <a:bodyPr/>
          <a:lstStyle/>
          <a:p>
            <a:r>
              <a:rPr lang="en-US" altLang="ko-KR" dirty="0"/>
              <a:t>Remove</a:t>
            </a:r>
          </a:p>
          <a:p>
            <a:pPr lvl="1"/>
            <a:r>
              <a:rPr lang="en-US" altLang="ko-KR" dirty="0" err="1"/>
              <a:t>swapDown</a:t>
            </a:r>
            <a:r>
              <a:rPr lang="en-US" altLang="ko-KR" dirty="0"/>
              <a:t> </a:t>
            </a:r>
            <a:r>
              <a:rPr lang="ko-KR" altLang="en-US" dirty="0"/>
              <a:t>함수는 </a:t>
            </a:r>
            <a:r>
              <a:rPr lang="en-US" altLang="ko-KR" dirty="0" err="1"/>
              <a:t>swapUp</a:t>
            </a:r>
            <a:r>
              <a:rPr lang="ko-KR" altLang="en-US" dirty="0"/>
              <a:t>과 거의 동일하다고 생각하면 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어느 경우에 끝나는지를 고려하여 구현하시면 되겠습니다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자식이 없는 경우</a:t>
            </a:r>
            <a:endParaRPr lang="en-US" altLang="ko-KR" dirty="0"/>
          </a:p>
          <a:p>
            <a:pPr lvl="2"/>
            <a:r>
              <a:rPr lang="ko-KR" altLang="en-US" dirty="0"/>
              <a:t>자식이 있는 경우</a:t>
            </a:r>
            <a:endParaRPr lang="en-US" altLang="ko-KR" dirty="0"/>
          </a:p>
          <a:p>
            <a:pPr lvl="3"/>
            <a:r>
              <a:rPr lang="ko-KR" altLang="en-US" dirty="0"/>
              <a:t>그 중에 제일 큰 녀석 가져오기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Remove</a:t>
            </a:r>
            <a:r>
              <a:rPr lang="ko-KR" altLang="en-US" dirty="0"/>
              <a:t>를 구현했다면</a:t>
            </a:r>
            <a:r>
              <a:rPr lang="en-US" altLang="ko-KR" dirty="0"/>
              <a:t>, Main</a:t>
            </a:r>
            <a:r>
              <a:rPr lang="ko-KR" altLang="en-US" dirty="0"/>
              <a:t>의 </a:t>
            </a:r>
            <a:r>
              <a:rPr lang="en-US" altLang="ko-KR" dirty="0"/>
              <a:t>heapsort()</a:t>
            </a:r>
            <a:r>
              <a:rPr lang="ko-KR" altLang="en-US" dirty="0"/>
              <a:t>관련 주석을 해제해서 테스트</a:t>
            </a:r>
            <a:r>
              <a:rPr lang="en-US" altLang="ko-KR" dirty="0"/>
              <a:t>!</a:t>
            </a:r>
          </a:p>
          <a:p>
            <a:pPr marL="9337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우리는 </a:t>
            </a:r>
            <a:r>
              <a:rPr lang="en-US" altLang="ko-KR" dirty="0"/>
              <a:t>Max Heap</a:t>
            </a:r>
            <a:r>
              <a:rPr lang="ko-KR" altLang="en-US" dirty="0"/>
              <a:t>을 구현한 것이므로</a:t>
            </a:r>
            <a:r>
              <a:rPr lang="en-US" altLang="ko-KR" dirty="0"/>
              <a:t>, </a:t>
            </a:r>
            <a:r>
              <a:rPr lang="ko-KR" altLang="en-US" dirty="0"/>
              <a:t>내림차순 정렬이 될 것입니다</a:t>
            </a:r>
            <a:r>
              <a:rPr lang="en-US" altLang="ko-KR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A61BC6C-AFB4-4D6E-8B54-6A059641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 Operation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7BD9A-957C-45D1-861C-B3DAA99ABB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047214C2-EA59-4677-BCBE-2122DED52252}"/>
              </a:ext>
            </a:extLst>
          </p:cNvPr>
          <p:cNvSpPr/>
          <p:nvPr/>
        </p:nvSpPr>
        <p:spPr>
          <a:xfrm>
            <a:off x="4330931" y="2028305"/>
            <a:ext cx="45719" cy="7148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322CF7-23CA-4A4F-AF8F-637BEDEF5AE5}"/>
              </a:ext>
            </a:extLst>
          </p:cNvPr>
          <p:cNvSpPr txBox="1"/>
          <p:nvPr/>
        </p:nvSpPr>
        <p:spPr>
          <a:xfrm>
            <a:off x="4433185" y="2219498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이를 </a:t>
            </a:r>
            <a:r>
              <a:rPr lang="ko-KR" altLang="en-US"/>
              <a:t>고려하여 구현</a:t>
            </a:r>
          </a:p>
        </p:txBody>
      </p:sp>
    </p:spTree>
    <p:extLst>
      <p:ext uri="{BB962C8B-B14F-4D97-AF65-F5344CB8AC3E}">
        <p14:creationId xmlns:p14="http://schemas.microsoft.com/office/powerpoint/2010/main" val="3334224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78F27A4-E093-4FB7-92A0-726A0B71FBD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5278961"/>
          </a:xfrm>
        </p:spPr>
        <p:txBody>
          <a:bodyPr>
            <a:normAutofit/>
          </a:bodyPr>
          <a:lstStyle/>
          <a:p>
            <a:r>
              <a:rPr lang="en-US" altLang="ko-KR" dirty="0"/>
              <a:t>Main</a:t>
            </a:r>
            <a:r>
              <a:rPr lang="ko-KR" altLang="en-US" dirty="0"/>
              <a:t>을 건드리지 말고 그대로 구현한 코드를 실행시키면 됩니다</a:t>
            </a:r>
            <a:r>
              <a:rPr lang="en-US" altLang="ko-KR" dirty="0"/>
              <a:t>.	</a:t>
            </a:r>
          </a:p>
          <a:p>
            <a:pPr lvl="1"/>
            <a:r>
              <a:rPr lang="ko-KR" altLang="en-US" dirty="0"/>
              <a:t>예제 데이터가 포함되어 있고</a:t>
            </a:r>
            <a:r>
              <a:rPr lang="en-US" altLang="ko-KR" dirty="0"/>
              <a:t>, </a:t>
            </a:r>
            <a:r>
              <a:rPr lang="ko-KR" altLang="en-US" dirty="0"/>
              <a:t>출력된 값을 바탕으로 확인하면 됩니다</a:t>
            </a:r>
            <a:r>
              <a:rPr lang="en-US" altLang="ko-KR" dirty="0"/>
              <a:t>.</a:t>
            </a:r>
          </a:p>
          <a:p>
            <a:r>
              <a:rPr lang="ko-KR" altLang="en-US" strike="sngStrike" dirty="0"/>
              <a:t>필수 </a:t>
            </a:r>
            <a:r>
              <a:rPr lang="en-US" altLang="ko-KR" strike="sngStrike" dirty="0"/>
              <a:t>operation </a:t>
            </a:r>
            <a:r>
              <a:rPr lang="ko-KR" altLang="en-US" strike="sngStrike" dirty="0"/>
              <a:t>같은 경우에는 구현 성공</a:t>
            </a:r>
            <a:r>
              <a:rPr lang="en-US" altLang="ko-KR" strike="sngStrike" dirty="0"/>
              <a:t>/</a:t>
            </a:r>
            <a:r>
              <a:rPr lang="ko-KR" altLang="en-US" strike="sngStrike" dirty="0"/>
              <a:t>실패 여부가 출력됩니다</a:t>
            </a:r>
            <a:r>
              <a:rPr lang="en-US" altLang="ko-KR" strike="sngStrike" dirty="0"/>
              <a:t>.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이번엔 제공되지 않습니다</a:t>
            </a:r>
            <a:r>
              <a:rPr lang="en-US" altLang="ko-KR" dirty="0"/>
              <a:t>. </a:t>
            </a:r>
            <a:r>
              <a:rPr lang="ko-KR" altLang="en-US" dirty="0"/>
              <a:t>출력 예시만 맞으시면 됩니다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전체 </a:t>
            </a:r>
            <a:r>
              <a:rPr lang="en-US" altLang="ko-KR" dirty="0"/>
              <a:t>operation </a:t>
            </a:r>
            <a:r>
              <a:rPr lang="ko-KR" altLang="en-US" dirty="0"/>
              <a:t>같은 경우에는 예외 케이스도 고려해야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제출할 때는</a:t>
            </a:r>
            <a:r>
              <a:rPr lang="en-US" altLang="ko-KR" dirty="0"/>
              <a:t> </a:t>
            </a:r>
            <a:r>
              <a:rPr lang="ko-KR" altLang="en-US" dirty="0"/>
              <a:t>파일 </a:t>
            </a:r>
            <a:r>
              <a:rPr lang="en-US" altLang="ko-KR" dirty="0"/>
              <a:t>1</a:t>
            </a:r>
            <a:r>
              <a:rPr lang="ko-KR" altLang="en-US" dirty="0"/>
              <a:t>가지만 제출하시면 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파일의 </a:t>
            </a:r>
            <a:r>
              <a:rPr lang="en-US" altLang="ko-KR" dirty="0"/>
              <a:t>1) </a:t>
            </a:r>
            <a:r>
              <a:rPr lang="ko-KR" altLang="en-US" dirty="0"/>
              <a:t>파일명 </a:t>
            </a:r>
            <a:r>
              <a:rPr lang="en-US" altLang="ko-KR" dirty="0"/>
              <a:t>2) class</a:t>
            </a:r>
            <a:r>
              <a:rPr lang="ko-KR" altLang="en-US" dirty="0"/>
              <a:t>명 </a:t>
            </a:r>
            <a:r>
              <a:rPr lang="en-US" altLang="ko-KR" dirty="0"/>
              <a:t>3) </a:t>
            </a:r>
            <a:r>
              <a:rPr lang="ko-KR" altLang="en-US" dirty="0"/>
              <a:t>생성자명을 바꿔서 제출해주시기 바랍니다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Heap.java</a:t>
            </a:r>
          </a:p>
          <a:p>
            <a:pPr marL="933750" lvl="2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Heap.java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Heap </a:t>
            </a:r>
            <a:r>
              <a:rPr lang="ko-KR" altLang="en-US" dirty="0"/>
              <a:t>학번</a:t>
            </a:r>
            <a:r>
              <a:rPr lang="en-US" altLang="ko-KR" dirty="0"/>
              <a:t>.java</a:t>
            </a:r>
          </a:p>
          <a:p>
            <a:pPr marL="933750" lvl="2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Class Heap </a:t>
            </a:r>
            <a:r>
              <a:rPr lang="en-US" altLang="ko-KR" dirty="0">
                <a:sym typeface="Wingdings" panose="05000000000000000000" pitchFamily="2" charset="2"/>
              </a:rPr>
              <a:t> Class </a:t>
            </a:r>
            <a:r>
              <a:rPr lang="en-US" altLang="ko-KR" dirty="0"/>
              <a:t>Heap </a:t>
            </a:r>
            <a:r>
              <a:rPr lang="ko-KR" altLang="en-US" dirty="0">
                <a:sym typeface="Wingdings" panose="05000000000000000000" pitchFamily="2" charset="2"/>
              </a:rPr>
              <a:t>학번</a:t>
            </a:r>
            <a:r>
              <a:rPr lang="en-US" altLang="ko-KR" dirty="0"/>
              <a:t>.java</a:t>
            </a:r>
          </a:p>
          <a:p>
            <a:pPr marL="933750" lvl="2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생성자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en-US" altLang="ko-KR" dirty="0"/>
              <a:t>Heap</a:t>
            </a:r>
            <a:r>
              <a:rPr lang="en-US" altLang="ko-KR" dirty="0">
                <a:sym typeface="Wingdings" panose="05000000000000000000" pitchFamily="2" charset="2"/>
              </a:rPr>
              <a:t>()  </a:t>
            </a:r>
            <a:r>
              <a:rPr lang="en-US" altLang="ko-KR" dirty="0"/>
              <a:t>Heap </a:t>
            </a:r>
            <a:r>
              <a:rPr lang="ko-KR" altLang="en-US" dirty="0">
                <a:sym typeface="Wingdings" panose="05000000000000000000" pitchFamily="2" charset="2"/>
              </a:rPr>
              <a:t>학번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dirty="0"/>
              <a:t>Eclipse </a:t>
            </a:r>
            <a:r>
              <a:rPr lang="ko-KR" altLang="en-US" dirty="0"/>
              <a:t>쓰시는 분들은 </a:t>
            </a:r>
            <a:r>
              <a:rPr lang="en-US" altLang="ko-KR" dirty="0"/>
              <a:t>java </a:t>
            </a:r>
            <a:r>
              <a:rPr lang="ko-KR" altLang="en-US" dirty="0"/>
              <a:t>파일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&gt; refactor &gt; rename </a:t>
            </a:r>
            <a:r>
              <a:rPr lang="ko-KR" altLang="en-US" dirty="0"/>
              <a:t>하시면 됩니다</a:t>
            </a:r>
            <a:r>
              <a:rPr lang="en-US" altLang="ko-KR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234EE8-646D-4162-B56A-7E54EE06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490292-51F9-47D7-B964-9DD769CF25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924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6A7D4D6-E140-486A-93C7-727BAFB4BDC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ko-KR" altLang="en-US" dirty="0"/>
              <a:t>제출은 메일</a:t>
            </a: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dreammusic23@hanyang.ac.kr</a:t>
            </a:r>
            <a:r>
              <a:rPr lang="en-US" altLang="ko-KR" dirty="0"/>
              <a:t> </a:t>
            </a:r>
            <a:r>
              <a:rPr lang="ko-KR" altLang="en-US" dirty="0"/>
              <a:t>로 해주세요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제출 형식은 </a:t>
            </a:r>
            <a:r>
              <a:rPr lang="en-US" altLang="ko-KR" dirty="0"/>
              <a:t>“[#5][</a:t>
            </a:r>
            <a:r>
              <a:rPr lang="ko-KR" altLang="en-US" dirty="0"/>
              <a:t>학번</a:t>
            </a:r>
            <a:r>
              <a:rPr lang="en-US" altLang="ko-KR" dirty="0"/>
              <a:t>][</a:t>
            </a:r>
            <a:r>
              <a:rPr lang="ko-KR" altLang="en-US" dirty="0"/>
              <a:t>이름</a:t>
            </a:r>
            <a:r>
              <a:rPr lang="en-US" altLang="ko-KR" dirty="0"/>
              <a:t>] </a:t>
            </a:r>
            <a:r>
              <a:rPr lang="ko-KR" altLang="en-US" dirty="0"/>
              <a:t>자료구조론 과제 제출합니다</a:t>
            </a:r>
            <a:r>
              <a:rPr lang="en-US" altLang="ko-KR" dirty="0"/>
              <a:t>.”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 [#5][2019239209][</a:t>
            </a:r>
            <a:r>
              <a:rPr lang="ko-KR" altLang="en-US" dirty="0"/>
              <a:t>김수형</a:t>
            </a:r>
            <a:r>
              <a:rPr lang="en-US" altLang="ko-KR" dirty="0"/>
              <a:t>] </a:t>
            </a:r>
            <a:r>
              <a:rPr lang="ko-KR" altLang="en-US" dirty="0"/>
              <a:t>자료구조론 과제 제출합니다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제출 기한은 </a:t>
            </a:r>
            <a:r>
              <a:rPr lang="en-US" altLang="ko-KR" dirty="0"/>
              <a:t>~6/3 (</a:t>
            </a:r>
            <a:r>
              <a:rPr lang="ko-KR" altLang="en-US" dirty="0"/>
              <a:t>목</a:t>
            </a:r>
            <a:r>
              <a:rPr lang="en-US" altLang="ko-KR" dirty="0"/>
              <a:t>) 23:59 </a:t>
            </a:r>
            <a:r>
              <a:rPr lang="ko-KR" altLang="en-US" dirty="0"/>
              <a:t>까지 입니다</a:t>
            </a:r>
            <a:r>
              <a:rPr lang="en-US" altLang="ko-KR" dirty="0"/>
              <a:t>. (</a:t>
            </a:r>
            <a:r>
              <a:rPr lang="ko-KR" altLang="en-US" dirty="0"/>
              <a:t>기한 </a:t>
            </a:r>
            <a:r>
              <a:rPr lang="en-US" altLang="ko-KR" dirty="0"/>
              <a:t>1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늦으면 안 받으니까 미리 업로드 해주세요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7AD7B5-A9AA-4E0F-B44C-59DAB5C3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BBAEF5-4461-43F4-A15E-BE7806F89D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375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081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C6BD5A0-D557-4FC7-8753-7A7086E46A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4970809"/>
          </a:xfrm>
        </p:spPr>
        <p:txBody>
          <a:bodyPr/>
          <a:lstStyle/>
          <a:p>
            <a:r>
              <a:rPr lang="en-US" altLang="ko-KR" dirty="0"/>
              <a:t>Heap</a:t>
            </a:r>
          </a:p>
          <a:p>
            <a:pPr lvl="1"/>
            <a:r>
              <a:rPr lang="en-US" altLang="ko-KR" dirty="0"/>
              <a:t>BST</a:t>
            </a:r>
            <a:r>
              <a:rPr lang="ko-KR" altLang="en-US" dirty="0"/>
              <a:t>와 동일한 </a:t>
            </a:r>
            <a:r>
              <a:rPr lang="en-US" altLang="ko-KR" dirty="0"/>
              <a:t>binary tree </a:t>
            </a:r>
            <a:r>
              <a:rPr lang="ko-KR" altLang="en-US" dirty="0"/>
              <a:t>구조</a:t>
            </a:r>
            <a:endParaRPr lang="en-US" altLang="ko-KR" dirty="0"/>
          </a:p>
          <a:p>
            <a:pPr marL="933750" lvl="2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왼쪽 자식은 </a:t>
            </a:r>
            <a:r>
              <a:rPr lang="en-US" altLang="ko-KR" dirty="0"/>
              <a:t>left, </a:t>
            </a:r>
            <a:r>
              <a:rPr lang="ko-KR" altLang="en-US" dirty="0"/>
              <a:t>오른쪽 자식은 </a:t>
            </a:r>
            <a:r>
              <a:rPr lang="en-US" altLang="ko-KR" dirty="0"/>
              <a:t>right, </a:t>
            </a:r>
            <a:r>
              <a:rPr lang="ko-KR" altLang="en-US" dirty="0"/>
              <a:t>부모는 </a:t>
            </a:r>
            <a:r>
              <a:rPr lang="en-US" altLang="ko-KR" dirty="0"/>
              <a:t>parent node</a:t>
            </a:r>
            <a:r>
              <a:rPr lang="ko-KR" altLang="en-US" dirty="0"/>
              <a:t>로 칭함</a:t>
            </a:r>
            <a:endParaRPr lang="en-US" altLang="ko-KR" dirty="0"/>
          </a:p>
          <a:p>
            <a:pPr lvl="1"/>
            <a:r>
              <a:rPr lang="ko-KR" altLang="en-US" b="1" dirty="0"/>
              <a:t>큰 값은 위로</a:t>
            </a:r>
            <a:r>
              <a:rPr lang="en-US" altLang="ko-KR" b="1" dirty="0"/>
              <a:t>, </a:t>
            </a:r>
            <a:r>
              <a:rPr lang="ko-KR" altLang="en-US" b="1" dirty="0"/>
              <a:t>작은 값은 아래로 가는 자료구조</a:t>
            </a:r>
            <a:r>
              <a:rPr lang="ko-KR" altLang="en-US" dirty="0"/>
              <a:t> </a:t>
            </a:r>
            <a:r>
              <a:rPr lang="en-US" altLang="ko-KR" dirty="0"/>
              <a:t>(Max heap)</a:t>
            </a:r>
          </a:p>
          <a:p>
            <a:pPr lvl="2"/>
            <a:r>
              <a:rPr lang="en-US" altLang="ko-KR" dirty="0"/>
              <a:t>BST</a:t>
            </a:r>
            <a:r>
              <a:rPr lang="ko-KR" altLang="en-US" dirty="0"/>
              <a:t>의 경우 큰 값은 오른쪽</a:t>
            </a:r>
            <a:r>
              <a:rPr lang="en-US" altLang="ko-KR" dirty="0"/>
              <a:t>, </a:t>
            </a:r>
            <a:r>
              <a:rPr lang="ko-KR" altLang="en-US" dirty="0"/>
              <a:t>작은 값은 왼쪽으로 가는 구조였음</a:t>
            </a:r>
            <a:endParaRPr lang="en-US" altLang="ko-KR" dirty="0"/>
          </a:p>
          <a:p>
            <a:pPr lvl="2"/>
            <a:r>
              <a:rPr lang="ko-KR" altLang="en-US" dirty="0"/>
              <a:t>반면 </a:t>
            </a:r>
            <a:r>
              <a:rPr lang="en-US" altLang="ko-KR" dirty="0"/>
              <a:t>Min heap</a:t>
            </a:r>
            <a:r>
              <a:rPr lang="ko-KR" altLang="en-US" dirty="0"/>
              <a:t>에서는 작은 값이 위로 가는 자료구조</a:t>
            </a:r>
            <a:endParaRPr lang="en-US" altLang="ko-KR" dirty="0"/>
          </a:p>
          <a:p>
            <a:pPr lvl="1"/>
            <a:r>
              <a:rPr lang="ko-KR" altLang="en-US" dirty="0"/>
              <a:t>아래는 설명에서 계속 쓰일 </a:t>
            </a:r>
            <a:r>
              <a:rPr lang="en-US" altLang="ko-KR" dirty="0"/>
              <a:t>Heap</a:t>
            </a:r>
            <a:r>
              <a:rPr lang="ko-KR" altLang="en-US" dirty="0"/>
              <a:t>의 예시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A9AE6D3-CD0A-427E-92A0-FA101718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577E9-15BC-423F-81EB-62B0BE6FA1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B070054-42F8-4EA6-AFE6-5DBB97045A97}"/>
              </a:ext>
            </a:extLst>
          </p:cNvPr>
          <p:cNvGrpSpPr/>
          <p:nvPr/>
        </p:nvGrpSpPr>
        <p:grpSpPr>
          <a:xfrm>
            <a:off x="7206975" y="1105336"/>
            <a:ext cx="1830939" cy="1043063"/>
            <a:chOff x="7076253" y="1033052"/>
            <a:chExt cx="1830939" cy="1043063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1BE45B8-9149-4BEC-BB74-589C0B1FCFFB}"/>
                </a:ext>
              </a:extLst>
            </p:cNvPr>
            <p:cNvGrpSpPr/>
            <p:nvPr/>
          </p:nvGrpSpPr>
          <p:grpSpPr>
            <a:xfrm>
              <a:off x="7416801" y="1105336"/>
              <a:ext cx="1087821" cy="891210"/>
              <a:chOff x="8552792" y="1292772"/>
              <a:chExt cx="1087821" cy="891210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581A017F-86B5-414C-8D81-FBFAA70FBDE2}"/>
                  </a:ext>
                </a:extLst>
              </p:cNvPr>
              <p:cNvSpPr/>
              <p:nvPr/>
            </p:nvSpPr>
            <p:spPr>
              <a:xfrm>
                <a:off x="8915399" y="1292772"/>
                <a:ext cx="362607" cy="36260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</a:t>
                </a: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3D454380-4BB3-4232-98AA-D18BA9A129D3}"/>
                  </a:ext>
                </a:extLst>
              </p:cNvPr>
              <p:cNvSpPr/>
              <p:nvPr/>
            </p:nvSpPr>
            <p:spPr>
              <a:xfrm>
                <a:off x="8552792" y="1821375"/>
                <a:ext cx="362607" cy="362607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L</a:t>
                </a: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DB6F1442-129E-4E24-BF5B-DFF6CEC803D0}"/>
                  </a:ext>
                </a:extLst>
              </p:cNvPr>
              <p:cNvSpPr/>
              <p:nvPr/>
            </p:nvSpPr>
            <p:spPr>
              <a:xfrm>
                <a:off x="9278006" y="1821375"/>
                <a:ext cx="362607" cy="362607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</a:t>
                </a:r>
              </a:p>
            </p:txBody>
          </p:sp>
          <p:cxnSp>
            <p:nvCxnSpPr>
              <p:cNvPr id="8" name="연결선: 꺾임 7">
                <a:extLst>
                  <a:ext uri="{FF2B5EF4-FFF2-40B4-BE49-F238E27FC236}">
                    <a16:creationId xmlns:a16="http://schemas.microsoft.com/office/drawing/2014/main" id="{0C63B58B-A109-4E7C-9D39-E1FA0C49F33C}"/>
                  </a:ext>
                </a:extLst>
              </p:cNvPr>
              <p:cNvCxnSpPr>
                <a:cxnSpLocks/>
                <a:stCxn id="6" idx="2"/>
                <a:endCxn id="41" idx="0"/>
              </p:cNvCxnSpPr>
              <p:nvPr/>
            </p:nvCxnSpPr>
            <p:spPr>
              <a:xfrm rot="10800000" flipV="1">
                <a:off x="8734097" y="1474075"/>
                <a:ext cx="181303" cy="347299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연결선: 꺾임 9">
                <a:extLst>
                  <a:ext uri="{FF2B5EF4-FFF2-40B4-BE49-F238E27FC236}">
                    <a16:creationId xmlns:a16="http://schemas.microsoft.com/office/drawing/2014/main" id="{5CEA93E3-8381-4FF0-9894-8CF9903DE73E}"/>
                  </a:ext>
                </a:extLst>
              </p:cNvPr>
              <p:cNvCxnSpPr>
                <a:stCxn id="6" idx="6"/>
                <a:endCxn id="42" idx="0"/>
              </p:cNvCxnSpPr>
              <p:nvPr/>
            </p:nvCxnSpPr>
            <p:spPr>
              <a:xfrm>
                <a:off x="9278006" y="1474076"/>
                <a:ext cx="181304" cy="347299"/>
              </a:xfrm>
              <a:prstGeom prst="bentConnector2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연결선: 꺾임 26">
                <a:extLst>
                  <a:ext uri="{FF2B5EF4-FFF2-40B4-BE49-F238E27FC236}">
                    <a16:creationId xmlns:a16="http://schemas.microsoft.com/office/drawing/2014/main" id="{D9B0B157-6FCE-4F99-A600-8779A969CC7A}"/>
                  </a:ext>
                </a:extLst>
              </p:cNvPr>
              <p:cNvCxnSpPr>
                <a:stCxn id="41" idx="6"/>
                <a:endCxn id="6" idx="4"/>
              </p:cNvCxnSpPr>
              <p:nvPr/>
            </p:nvCxnSpPr>
            <p:spPr>
              <a:xfrm flipV="1">
                <a:off x="8915399" y="1655379"/>
                <a:ext cx="181304" cy="347300"/>
              </a:xfrm>
              <a:prstGeom prst="bentConnector2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연결선: 꺾임 28">
                <a:extLst>
                  <a:ext uri="{FF2B5EF4-FFF2-40B4-BE49-F238E27FC236}">
                    <a16:creationId xmlns:a16="http://schemas.microsoft.com/office/drawing/2014/main" id="{65326B1E-A8DD-4783-A21A-3F9234F9EB62}"/>
                  </a:ext>
                </a:extLst>
              </p:cNvPr>
              <p:cNvCxnSpPr>
                <a:stCxn id="42" idx="2"/>
                <a:endCxn id="6" idx="4"/>
              </p:cNvCxnSpPr>
              <p:nvPr/>
            </p:nvCxnSpPr>
            <p:spPr>
              <a:xfrm rot="10800000">
                <a:off x="9096704" y="1655379"/>
                <a:ext cx="181303" cy="347300"/>
              </a:xfrm>
              <a:prstGeom prst="bentConnector2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03DB790-DE68-405E-BCA3-3C22C5F7A1C0}"/>
                </a:ext>
              </a:extLst>
            </p:cNvPr>
            <p:cNvSpPr txBox="1"/>
            <p:nvPr/>
          </p:nvSpPr>
          <p:spPr>
            <a:xfrm>
              <a:off x="7659988" y="1814505"/>
              <a:ext cx="6014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parent</a:t>
              </a:r>
              <a:endParaRPr lang="ko-KR" altLang="en-US" sz="11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B245E3A-9983-4EEF-9AE0-C2F6AD91C9EA}"/>
                </a:ext>
              </a:extLst>
            </p:cNvPr>
            <p:cNvSpPr txBox="1"/>
            <p:nvPr/>
          </p:nvSpPr>
          <p:spPr>
            <a:xfrm>
              <a:off x="7076253" y="1033052"/>
              <a:ext cx="7938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Left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child</a:t>
              </a:r>
              <a:endParaRPr lang="ko-KR" altLang="en-US" sz="11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F104BB9-3363-41B5-9032-97D03D5A41AE}"/>
                </a:ext>
              </a:extLst>
            </p:cNvPr>
            <p:cNvSpPr txBox="1"/>
            <p:nvPr/>
          </p:nvSpPr>
          <p:spPr>
            <a:xfrm>
              <a:off x="8046059" y="1033052"/>
              <a:ext cx="8611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Right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child</a:t>
              </a:r>
              <a:endParaRPr lang="ko-KR" altLang="en-US" sz="11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44DF328-BC8F-404C-BE5C-D4F9DA1C3D92}"/>
              </a:ext>
            </a:extLst>
          </p:cNvPr>
          <p:cNvGrpSpPr/>
          <p:nvPr/>
        </p:nvGrpSpPr>
        <p:grpSpPr>
          <a:xfrm>
            <a:off x="7545266" y="2314396"/>
            <a:ext cx="1087821" cy="891210"/>
            <a:chOff x="6300319" y="2639505"/>
            <a:chExt cx="1087821" cy="891210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E4EDB2D5-C0C8-4C1D-BCDA-2BFCF73AF08D}"/>
                </a:ext>
              </a:extLst>
            </p:cNvPr>
            <p:cNvSpPr/>
            <p:nvPr/>
          </p:nvSpPr>
          <p:spPr>
            <a:xfrm>
              <a:off x="6662926" y="2639505"/>
              <a:ext cx="362607" cy="36260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CC9F5AA3-3853-4ABF-8555-EA87BDC303AF}"/>
                </a:ext>
              </a:extLst>
            </p:cNvPr>
            <p:cNvSpPr/>
            <p:nvPr/>
          </p:nvSpPr>
          <p:spPr>
            <a:xfrm>
              <a:off x="6300319" y="3168108"/>
              <a:ext cx="362607" cy="36260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D102AAE2-B164-47E9-9142-531304F7E59C}"/>
                </a:ext>
              </a:extLst>
            </p:cNvPr>
            <p:cNvSpPr/>
            <p:nvPr/>
          </p:nvSpPr>
          <p:spPr>
            <a:xfrm>
              <a:off x="7025533" y="3168108"/>
              <a:ext cx="362607" cy="362607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289C2D0-37FB-448F-9730-B1ADF2B5FCC2}"/>
                </a:ext>
              </a:extLst>
            </p:cNvPr>
            <p:cNvCxnSpPr>
              <a:cxnSpLocks/>
              <a:stCxn id="80" idx="3"/>
              <a:endCxn id="88" idx="0"/>
            </p:cNvCxnSpPr>
            <p:nvPr/>
          </p:nvCxnSpPr>
          <p:spPr>
            <a:xfrm flipH="1">
              <a:off x="6481623" y="2949009"/>
              <a:ext cx="234406" cy="219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A5A944C0-C23C-40FB-8259-DBAA58BC5C10}"/>
                </a:ext>
              </a:extLst>
            </p:cNvPr>
            <p:cNvCxnSpPr>
              <a:stCxn id="80" idx="5"/>
              <a:endCxn id="89" idx="0"/>
            </p:cNvCxnSpPr>
            <p:nvPr/>
          </p:nvCxnSpPr>
          <p:spPr>
            <a:xfrm>
              <a:off x="6972430" y="2949009"/>
              <a:ext cx="234407" cy="219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16BA99-A756-4BFE-BCE9-A506DC6EFA95}"/>
                </a:ext>
              </a:extLst>
            </p:cNvPr>
            <p:cNvSpPr txBox="1"/>
            <p:nvPr/>
          </p:nvSpPr>
          <p:spPr>
            <a:xfrm rot="19112624">
              <a:off x="6356432" y="2772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</a:t>
              </a:r>
              <a:endParaRPr lang="ko-KR" alt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0C21AA9-D3C6-43E2-BBA5-522143D322D5}"/>
                </a:ext>
              </a:extLst>
            </p:cNvPr>
            <p:cNvSpPr txBox="1"/>
            <p:nvPr/>
          </p:nvSpPr>
          <p:spPr>
            <a:xfrm rot="13417591">
              <a:off x="7022523" y="2772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</a:t>
              </a:r>
              <a:endParaRPr lang="ko-KR" alt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339E576-5A08-43A4-BE8C-1198236DE7DC}"/>
              </a:ext>
            </a:extLst>
          </p:cNvPr>
          <p:cNvSpPr txBox="1"/>
          <p:nvPr/>
        </p:nvSpPr>
        <p:spPr>
          <a:xfrm>
            <a:off x="7062292" y="3205606"/>
            <a:ext cx="20537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/>
              <a:t>좌</a:t>
            </a:r>
            <a:r>
              <a:rPr lang="en-US" altLang="ko-KR" sz="1050" b="1" dirty="0"/>
              <a:t>/</a:t>
            </a:r>
            <a:r>
              <a:rPr lang="ko-KR" altLang="en-US" sz="1050" b="1" dirty="0"/>
              <a:t>우 중에 누가 크든 관계 없음</a:t>
            </a:r>
            <a:endParaRPr lang="en-US" altLang="ko-KR" sz="1050" b="1" dirty="0"/>
          </a:p>
          <a:p>
            <a:pPr algn="ctr"/>
            <a:r>
              <a:rPr lang="ko-KR" altLang="en-US" sz="1050" b="1" dirty="0"/>
              <a:t>위가 큰 구조를 유지해야 함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8209496-730E-4B0F-A3C0-9597874598FD}"/>
              </a:ext>
            </a:extLst>
          </p:cNvPr>
          <p:cNvGrpSpPr/>
          <p:nvPr/>
        </p:nvGrpSpPr>
        <p:grpSpPr>
          <a:xfrm>
            <a:off x="1105594" y="3267005"/>
            <a:ext cx="4360801" cy="1855788"/>
            <a:chOff x="315885" y="3591201"/>
            <a:chExt cx="4360801" cy="1855788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E477F45-58BE-42D0-BAEB-53370AA5BC10}"/>
                </a:ext>
              </a:extLst>
            </p:cNvPr>
            <p:cNvSpPr/>
            <p:nvPr/>
          </p:nvSpPr>
          <p:spPr>
            <a:xfrm>
              <a:off x="2512549" y="3991366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B38F38A9-DE6E-4CE8-9E21-E0B23E3F9181}"/>
                </a:ext>
              </a:extLst>
            </p:cNvPr>
            <p:cNvSpPr/>
            <p:nvPr/>
          </p:nvSpPr>
          <p:spPr>
            <a:xfrm>
              <a:off x="1291709" y="4359344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F45ACD73-6ED1-4D9F-BEE6-A21AEB764AC0}"/>
                </a:ext>
              </a:extLst>
            </p:cNvPr>
            <p:cNvSpPr/>
            <p:nvPr/>
          </p:nvSpPr>
          <p:spPr>
            <a:xfrm>
              <a:off x="3733389" y="4353973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535C98B6-F59B-4568-8421-77512AB14F0C}"/>
                </a:ext>
              </a:extLst>
            </p:cNvPr>
            <p:cNvSpPr/>
            <p:nvPr/>
          </p:nvSpPr>
          <p:spPr>
            <a:xfrm>
              <a:off x="4314079" y="4716579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51978591-6D15-4360-9E04-72635892139E}"/>
                </a:ext>
              </a:extLst>
            </p:cNvPr>
            <p:cNvSpPr/>
            <p:nvPr/>
          </p:nvSpPr>
          <p:spPr>
            <a:xfrm>
              <a:off x="3151043" y="4716579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6203C520-DC28-43CF-9E2E-68AACFF180FB}"/>
                </a:ext>
              </a:extLst>
            </p:cNvPr>
            <p:cNvSpPr/>
            <p:nvPr/>
          </p:nvSpPr>
          <p:spPr>
            <a:xfrm>
              <a:off x="677279" y="4718597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1199ED55-5F81-4471-8506-E7688B3157C4}"/>
                </a:ext>
              </a:extLst>
            </p:cNvPr>
            <p:cNvSpPr/>
            <p:nvPr/>
          </p:nvSpPr>
          <p:spPr>
            <a:xfrm>
              <a:off x="1906167" y="4716579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13CEB592-037A-41C8-A9DD-F221C7BDE950}"/>
                </a:ext>
              </a:extLst>
            </p:cNvPr>
            <p:cNvSpPr/>
            <p:nvPr/>
          </p:nvSpPr>
          <p:spPr>
            <a:xfrm>
              <a:off x="1038727" y="5079184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40E9E791-2D98-486F-B24E-18308FE7CA12}"/>
                </a:ext>
              </a:extLst>
            </p:cNvPr>
            <p:cNvSpPr/>
            <p:nvPr/>
          </p:nvSpPr>
          <p:spPr>
            <a:xfrm>
              <a:off x="1544719" y="5079183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2ECF4D8-E9EF-461D-82F6-89B76F7BA50B}"/>
                </a:ext>
              </a:extLst>
            </p:cNvPr>
            <p:cNvSpPr/>
            <p:nvPr/>
          </p:nvSpPr>
          <p:spPr>
            <a:xfrm>
              <a:off x="315885" y="5084382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2C98EB8E-5E43-4AAB-8FD3-819C6E2D6669}"/>
                </a:ext>
              </a:extLst>
            </p:cNvPr>
            <p:cNvCxnSpPr>
              <a:cxnSpLocks/>
              <a:stCxn id="70" idx="2"/>
              <a:endCxn id="71" idx="7"/>
            </p:cNvCxnSpPr>
            <p:nvPr/>
          </p:nvCxnSpPr>
          <p:spPr>
            <a:xfrm flipH="1">
              <a:off x="1601213" y="4172670"/>
              <a:ext cx="911336" cy="239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CFF4F05E-EAE7-4041-9B0D-50CC1E141DF2}"/>
                </a:ext>
              </a:extLst>
            </p:cNvPr>
            <p:cNvCxnSpPr>
              <a:cxnSpLocks/>
              <a:stCxn id="70" idx="6"/>
              <a:endCxn id="72" idx="1"/>
            </p:cNvCxnSpPr>
            <p:nvPr/>
          </p:nvCxnSpPr>
          <p:spPr>
            <a:xfrm>
              <a:off x="2875156" y="4172670"/>
              <a:ext cx="911336" cy="234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EE45D14C-01CA-4C6D-A179-9F7576113A5B}"/>
                </a:ext>
              </a:extLst>
            </p:cNvPr>
            <p:cNvCxnSpPr>
              <a:cxnSpLocks/>
              <a:stCxn id="71" idx="2"/>
              <a:endCxn id="77" idx="0"/>
            </p:cNvCxnSpPr>
            <p:nvPr/>
          </p:nvCxnSpPr>
          <p:spPr>
            <a:xfrm flipH="1">
              <a:off x="858583" y="4540648"/>
              <a:ext cx="433126" cy="177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2FE6D442-5FEA-456B-9FB3-75E98E82B563}"/>
                </a:ext>
              </a:extLst>
            </p:cNvPr>
            <p:cNvCxnSpPr>
              <a:cxnSpLocks/>
              <a:stCxn id="71" idx="6"/>
              <a:endCxn id="78" idx="0"/>
            </p:cNvCxnSpPr>
            <p:nvPr/>
          </p:nvCxnSpPr>
          <p:spPr>
            <a:xfrm>
              <a:off x="1654316" y="4540648"/>
              <a:ext cx="433155" cy="1759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703C5089-784D-4732-9B5A-1B7AE38C8D43}"/>
                </a:ext>
              </a:extLst>
            </p:cNvPr>
            <p:cNvCxnSpPr>
              <a:stCxn id="72" idx="2"/>
              <a:endCxn id="74" idx="0"/>
            </p:cNvCxnSpPr>
            <p:nvPr/>
          </p:nvCxnSpPr>
          <p:spPr>
            <a:xfrm flipH="1">
              <a:off x="3332347" y="4535277"/>
              <a:ext cx="401042" cy="181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10080BA-F706-4B89-9B9C-220BF8029E9D}"/>
                </a:ext>
              </a:extLst>
            </p:cNvPr>
            <p:cNvCxnSpPr>
              <a:stCxn id="72" idx="6"/>
              <a:endCxn id="73" idx="0"/>
            </p:cNvCxnSpPr>
            <p:nvPr/>
          </p:nvCxnSpPr>
          <p:spPr>
            <a:xfrm>
              <a:off x="4095996" y="4535277"/>
              <a:ext cx="399387" cy="181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09CB1832-AD7B-4CA2-A842-83820DC88EFD}"/>
                </a:ext>
              </a:extLst>
            </p:cNvPr>
            <p:cNvCxnSpPr>
              <a:cxnSpLocks/>
              <a:stCxn id="77" idx="2"/>
              <a:endCxn id="82" idx="0"/>
            </p:cNvCxnSpPr>
            <p:nvPr/>
          </p:nvCxnSpPr>
          <p:spPr>
            <a:xfrm flipH="1">
              <a:off x="497189" y="4899901"/>
              <a:ext cx="180090" cy="1844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8B582A4B-FBBB-4BEE-AC33-0A60616AEEC3}"/>
                </a:ext>
              </a:extLst>
            </p:cNvPr>
            <p:cNvCxnSpPr>
              <a:stCxn id="77" idx="6"/>
              <a:endCxn id="79" idx="0"/>
            </p:cNvCxnSpPr>
            <p:nvPr/>
          </p:nvCxnSpPr>
          <p:spPr>
            <a:xfrm>
              <a:off x="1039886" y="4899901"/>
              <a:ext cx="180145" cy="179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4CF02FD2-152B-43B1-A989-3F1442D43651}"/>
                </a:ext>
              </a:extLst>
            </p:cNvPr>
            <p:cNvCxnSpPr>
              <a:stCxn id="78" idx="2"/>
              <a:endCxn id="81" idx="0"/>
            </p:cNvCxnSpPr>
            <p:nvPr/>
          </p:nvCxnSpPr>
          <p:spPr>
            <a:xfrm flipH="1">
              <a:off x="1726023" y="4897883"/>
              <a:ext cx="180144" cy="181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D1CA9965-8C7D-43D7-A401-C39E34D0ADBF}"/>
                </a:ext>
              </a:extLst>
            </p:cNvPr>
            <p:cNvGrpSpPr/>
            <p:nvPr/>
          </p:nvGrpSpPr>
          <p:grpSpPr>
            <a:xfrm>
              <a:off x="2347439" y="3591201"/>
              <a:ext cx="676788" cy="828982"/>
              <a:chOff x="4233593" y="3205606"/>
              <a:chExt cx="676788" cy="828982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B0E4DF2B-CC9A-404B-9627-6BE3170BC259}"/>
                  </a:ext>
                </a:extLst>
              </p:cNvPr>
              <p:cNvSpPr/>
              <p:nvPr/>
            </p:nvSpPr>
            <p:spPr>
              <a:xfrm>
                <a:off x="4333389" y="3537284"/>
                <a:ext cx="487264" cy="49730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6AE5EEE-6049-4394-B275-CCC6FB7F25F2}"/>
                  </a:ext>
                </a:extLst>
              </p:cNvPr>
              <p:cNvSpPr txBox="1"/>
              <p:nvPr/>
            </p:nvSpPr>
            <p:spPr>
              <a:xfrm>
                <a:off x="4233593" y="3205606"/>
                <a:ext cx="676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FF0000"/>
                    </a:solidFill>
                  </a:rPr>
                  <a:t>Root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480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C6BD5A0-D557-4FC7-8753-7A7086E46A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4970809"/>
          </a:xfrm>
        </p:spPr>
        <p:txBody>
          <a:bodyPr/>
          <a:lstStyle/>
          <a:p>
            <a:r>
              <a:rPr lang="en-US" altLang="ko-KR" dirty="0"/>
              <a:t>Heap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</a:p>
          <a:p>
            <a:pPr lvl="1"/>
            <a:r>
              <a:rPr lang="en-US" altLang="ko-KR" dirty="0"/>
              <a:t>BST</a:t>
            </a:r>
            <a:r>
              <a:rPr lang="ko-KR" altLang="en-US" dirty="0"/>
              <a:t>의 </a:t>
            </a:r>
            <a:r>
              <a:rPr lang="en-US" altLang="ko-KR" dirty="0"/>
              <a:t>Node</a:t>
            </a:r>
            <a:r>
              <a:rPr lang="ko-KR" altLang="en-US" dirty="0"/>
              <a:t>랑 정확하게 동일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A9AE6D3-CD0A-427E-92A0-FA101718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577E9-15BC-423F-81EB-62B0BE6FA1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78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A275EED-33DB-4A67-B529-138DA9B2630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4970809"/>
          </a:xfrm>
        </p:spPr>
        <p:txBody>
          <a:bodyPr/>
          <a:lstStyle/>
          <a:p>
            <a:r>
              <a:rPr lang="en-US" altLang="ko-KR" dirty="0"/>
              <a:t>Add</a:t>
            </a:r>
          </a:p>
          <a:p>
            <a:pPr lvl="1"/>
            <a:r>
              <a:rPr lang="en-US" altLang="ko-KR" dirty="0"/>
              <a:t>Heap</a:t>
            </a:r>
            <a:r>
              <a:rPr lang="ko-KR" altLang="en-US" dirty="0"/>
              <a:t>의 </a:t>
            </a:r>
            <a:r>
              <a:rPr lang="en-US" altLang="ko-KR" dirty="0"/>
              <a:t>add</a:t>
            </a:r>
            <a:r>
              <a:rPr lang="ko-KR" altLang="en-US" dirty="0"/>
              <a:t>는 </a:t>
            </a:r>
            <a:r>
              <a:rPr lang="en-US" altLang="ko-KR" baseline="30000" dirty="0"/>
              <a:t>1)</a:t>
            </a:r>
            <a:r>
              <a:rPr lang="en-US" altLang="ko-KR" dirty="0"/>
              <a:t>Heap</a:t>
            </a:r>
            <a:r>
              <a:rPr lang="ko-KR" altLang="en-US" dirty="0"/>
              <a:t>의 맨 마지막 위치에 추가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baseline="30000" dirty="0"/>
              <a:t>2)</a:t>
            </a:r>
            <a:r>
              <a:rPr lang="ko-KR" altLang="en-US" dirty="0"/>
              <a:t>자리 맞춤 으로 진행</a:t>
            </a:r>
            <a:endParaRPr lang="en-US" altLang="ko-KR" dirty="0"/>
          </a:p>
          <a:p>
            <a:r>
              <a:rPr lang="ko-KR" altLang="en-US" dirty="0"/>
              <a:t>예시</a:t>
            </a:r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을 추가하는 경우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800" dirty="0"/>
          </a:p>
          <a:p>
            <a:pPr lvl="1"/>
            <a:r>
              <a:rPr lang="ko-KR" altLang="en-US" dirty="0"/>
              <a:t>위의 상태에서 </a:t>
            </a:r>
            <a:r>
              <a:rPr lang="en-US" altLang="ko-KR" dirty="0"/>
              <a:t>4</a:t>
            </a:r>
            <a:r>
              <a:rPr lang="ko-KR" altLang="en-US" dirty="0"/>
              <a:t>를 추가하는 경우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553CFD-9C46-4841-9AE8-BB3D5340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 Operation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EAFD08-5B62-4E8C-B96C-CB363B7268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8AE83DD-E277-468C-9B14-96345C9B59EB}"/>
              </a:ext>
            </a:extLst>
          </p:cNvPr>
          <p:cNvGrpSpPr/>
          <p:nvPr/>
        </p:nvGrpSpPr>
        <p:grpSpPr>
          <a:xfrm>
            <a:off x="3089017" y="1833063"/>
            <a:ext cx="2293181" cy="731034"/>
            <a:chOff x="3461551" y="1782263"/>
            <a:chExt cx="2293181" cy="73103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27F469E-3915-4F75-AF5F-4B1A8F165CF6}"/>
                </a:ext>
              </a:extLst>
            </p:cNvPr>
            <p:cNvSpPr/>
            <p:nvPr/>
          </p:nvSpPr>
          <p:spPr>
            <a:xfrm>
              <a:off x="4692600" y="1782263"/>
              <a:ext cx="243227" cy="2432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512B545-04E7-4613-99ED-1C6CEAC6EC2D}"/>
                </a:ext>
              </a:extLst>
            </p:cNvPr>
            <p:cNvSpPr/>
            <p:nvPr/>
          </p:nvSpPr>
          <p:spPr>
            <a:xfrm>
              <a:off x="3873694" y="2029093"/>
              <a:ext cx="243227" cy="2432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FDC760D-8126-4CC6-A2AA-5962AF0D68F0}"/>
                </a:ext>
              </a:extLst>
            </p:cNvPr>
            <p:cNvSpPr/>
            <p:nvPr/>
          </p:nvSpPr>
          <p:spPr>
            <a:xfrm>
              <a:off x="5511505" y="2025490"/>
              <a:ext cx="243227" cy="2432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0F0D02F-E07F-41A4-B0C5-A43BE3C71891}"/>
                </a:ext>
              </a:extLst>
            </p:cNvPr>
            <p:cNvSpPr/>
            <p:nvPr/>
          </p:nvSpPr>
          <p:spPr>
            <a:xfrm>
              <a:off x="5120884" y="2268716"/>
              <a:ext cx="243227" cy="2432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8269452-CAF0-4F86-A1DD-6AC0E378BD99}"/>
                </a:ext>
              </a:extLst>
            </p:cNvPr>
            <p:cNvSpPr/>
            <p:nvPr/>
          </p:nvSpPr>
          <p:spPr>
            <a:xfrm>
              <a:off x="3461551" y="2270070"/>
              <a:ext cx="243227" cy="2432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D8D4900-D831-4051-82FC-F63920885638}"/>
                </a:ext>
              </a:extLst>
            </p:cNvPr>
            <p:cNvSpPr/>
            <p:nvPr/>
          </p:nvSpPr>
          <p:spPr>
            <a:xfrm>
              <a:off x="4285855" y="2268716"/>
              <a:ext cx="243227" cy="2432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D8A8864-4D44-47D4-894C-94150C8B31B9}"/>
                </a:ext>
              </a:extLst>
            </p:cNvPr>
            <p:cNvCxnSpPr>
              <a:cxnSpLocks/>
              <a:stCxn id="6" idx="2"/>
              <a:endCxn id="7" idx="7"/>
            </p:cNvCxnSpPr>
            <p:nvPr/>
          </p:nvCxnSpPr>
          <p:spPr>
            <a:xfrm flipH="1">
              <a:off x="4081300" y="1903877"/>
              <a:ext cx="611299" cy="160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CFE2222-0743-4ED5-B730-38BB1B5891E1}"/>
                </a:ext>
              </a:extLst>
            </p:cNvPr>
            <p:cNvCxnSpPr>
              <a:cxnSpLocks/>
              <a:stCxn id="6" idx="6"/>
              <a:endCxn id="8" idx="1"/>
            </p:cNvCxnSpPr>
            <p:nvPr/>
          </p:nvCxnSpPr>
          <p:spPr>
            <a:xfrm>
              <a:off x="4935826" y="1903877"/>
              <a:ext cx="611299" cy="1572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ED4DFF9-226B-4282-B37D-50FD613DDB49}"/>
                </a:ext>
              </a:extLst>
            </p:cNvPr>
            <p:cNvCxnSpPr>
              <a:stCxn id="7" idx="2"/>
              <a:endCxn id="13" idx="0"/>
            </p:cNvCxnSpPr>
            <p:nvPr/>
          </p:nvCxnSpPr>
          <p:spPr>
            <a:xfrm flipH="1">
              <a:off x="3583165" y="2150706"/>
              <a:ext cx="290529" cy="1193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738749B-54C1-4C3B-ABF8-59B57FEA5FCB}"/>
                </a:ext>
              </a:extLst>
            </p:cNvPr>
            <p:cNvCxnSpPr>
              <a:stCxn id="7" idx="6"/>
              <a:endCxn id="14" idx="0"/>
            </p:cNvCxnSpPr>
            <p:nvPr/>
          </p:nvCxnSpPr>
          <p:spPr>
            <a:xfrm>
              <a:off x="4116920" y="2150706"/>
              <a:ext cx="290548" cy="118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4E02283-8634-4DC8-96C3-D996489C850C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 flipH="1">
              <a:off x="5242497" y="2147104"/>
              <a:ext cx="269008" cy="1216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타원 173">
            <a:extLst>
              <a:ext uri="{FF2B5EF4-FFF2-40B4-BE49-F238E27FC236}">
                <a16:creationId xmlns:a16="http://schemas.microsoft.com/office/drawing/2014/main" id="{FF0C883C-AE7F-4445-A778-A2D7929EB929}"/>
              </a:ext>
            </a:extLst>
          </p:cNvPr>
          <p:cNvSpPr/>
          <p:nvPr/>
        </p:nvSpPr>
        <p:spPr>
          <a:xfrm>
            <a:off x="7458010" y="1831709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3AC4268B-CE9F-4B4B-B3C4-4F0D01B025A8}"/>
              </a:ext>
            </a:extLst>
          </p:cNvPr>
          <p:cNvSpPr/>
          <p:nvPr/>
        </p:nvSpPr>
        <p:spPr>
          <a:xfrm>
            <a:off x="6639104" y="2078539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0B1D4080-9C0C-4F17-A0A9-915BA6261BD2}"/>
              </a:ext>
            </a:extLst>
          </p:cNvPr>
          <p:cNvSpPr/>
          <p:nvPr/>
        </p:nvSpPr>
        <p:spPr>
          <a:xfrm>
            <a:off x="8276915" y="2074936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F9F7209E-D7FB-4B4E-9A4B-F3BDBA47E01F}"/>
              </a:ext>
            </a:extLst>
          </p:cNvPr>
          <p:cNvSpPr/>
          <p:nvPr/>
        </p:nvSpPr>
        <p:spPr>
          <a:xfrm>
            <a:off x="7886294" y="2318162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1B7D5364-1870-455D-929E-A2483F0A0165}"/>
              </a:ext>
            </a:extLst>
          </p:cNvPr>
          <p:cNvSpPr/>
          <p:nvPr/>
        </p:nvSpPr>
        <p:spPr>
          <a:xfrm>
            <a:off x="6226961" y="2319516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5DBDB791-464A-48AC-90CA-5C19490208A3}"/>
              </a:ext>
            </a:extLst>
          </p:cNvPr>
          <p:cNvSpPr/>
          <p:nvPr/>
        </p:nvSpPr>
        <p:spPr>
          <a:xfrm>
            <a:off x="7051265" y="2318162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F8FDBC14-2362-4AD3-B720-C519113D1AC7}"/>
              </a:ext>
            </a:extLst>
          </p:cNvPr>
          <p:cNvCxnSpPr>
            <a:cxnSpLocks/>
            <a:stCxn id="174" idx="2"/>
            <a:endCxn id="175" idx="7"/>
          </p:cNvCxnSpPr>
          <p:nvPr/>
        </p:nvCxnSpPr>
        <p:spPr>
          <a:xfrm flipH="1">
            <a:off x="6846710" y="1953323"/>
            <a:ext cx="611299" cy="160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BB178DA2-0F83-438C-B7A4-BE01EEAED51D}"/>
              </a:ext>
            </a:extLst>
          </p:cNvPr>
          <p:cNvCxnSpPr>
            <a:cxnSpLocks/>
            <a:stCxn id="174" idx="6"/>
            <a:endCxn id="176" idx="1"/>
          </p:cNvCxnSpPr>
          <p:nvPr/>
        </p:nvCxnSpPr>
        <p:spPr>
          <a:xfrm>
            <a:off x="7701236" y="1953323"/>
            <a:ext cx="611299" cy="157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6B72BE6C-476B-4E12-8EBE-7822F700E6E2}"/>
              </a:ext>
            </a:extLst>
          </p:cNvPr>
          <p:cNvCxnSpPr>
            <a:stCxn id="175" idx="2"/>
            <a:endCxn id="178" idx="0"/>
          </p:cNvCxnSpPr>
          <p:nvPr/>
        </p:nvCxnSpPr>
        <p:spPr>
          <a:xfrm flipH="1">
            <a:off x="6348575" y="2200152"/>
            <a:ext cx="290529" cy="11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256D03BF-1706-4FE6-81DB-F854CFA8C32B}"/>
              </a:ext>
            </a:extLst>
          </p:cNvPr>
          <p:cNvCxnSpPr>
            <a:stCxn id="175" idx="6"/>
            <a:endCxn id="179" idx="0"/>
          </p:cNvCxnSpPr>
          <p:nvPr/>
        </p:nvCxnSpPr>
        <p:spPr>
          <a:xfrm>
            <a:off x="6882330" y="2200152"/>
            <a:ext cx="290548" cy="118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32E9C160-EA26-4CBD-A5F2-78D0138A81AB}"/>
              </a:ext>
            </a:extLst>
          </p:cNvPr>
          <p:cNvCxnSpPr>
            <a:stCxn id="176" idx="2"/>
            <a:endCxn id="177" idx="0"/>
          </p:cNvCxnSpPr>
          <p:nvPr/>
        </p:nvCxnSpPr>
        <p:spPr>
          <a:xfrm flipH="1">
            <a:off x="8007907" y="2196550"/>
            <a:ext cx="269008" cy="121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16AFEB8-ABFF-4CD2-8D31-336F93284BAF}"/>
              </a:ext>
            </a:extLst>
          </p:cNvPr>
          <p:cNvSpPr/>
          <p:nvPr/>
        </p:nvSpPr>
        <p:spPr>
          <a:xfrm>
            <a:off x="5583379" y="2111910"/>
            <a:ext cx="426241" cy="211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E4E50123-89A4-4758-B766-9353A7A09D92}"/>
              </a:ext>
            </a:extLst>
          </p:cNvPr>
          <p:cNvSpPr/>
          <p:nvPr/>
        </p:nvSpPr>
        <p:spPr>
          <a:xfrm>
            <a:off x="8706472" y="2318162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4E0E0A3B-C722-4D5A-8136-10E971B40369}"/>
              </a:ext>
            </a:extLst>
          </p:cNvPr>
          <p:cNvCxnSpPr>
            <a:cxnSpLocks/>
          </p:cNvCxnSpPr>
          <p:nvPr/>
        </p:nvCxnSpPr>
        <p:spPr>
          <a:xfrm>
            <a:off x="8533032" y="2200163"/>
            <a:ext cx="269008" cy="121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FE01CD-1830-4E39-A527-EAB843352195}"/>
              </a:ext>
            </a:extLst>
          </p:cNvPr>
          <p:cNvSpPr txBox="1"/>
          <p:nvPr/>
        </p:nvSpPr>
        <p:spPr>
          <a:xfrm>
            <a:off x="6994366" y="2613995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Heap</a:t>
            </a:r>
            <a:r>
              <a:rPr lang="ko-KR" altLang="en-US" sz="1100" b="1" dirty="0"/>
              <a:t> 구조 유지</a:t>
            </a: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4F83CDF9-4B97-41CD-92A6-4721B360439F}"/>
              </a:ext>
            </a:extLst>
          </p:cNvPr>
          <p:cNvSpPr/>
          <p:nvPr/>
        </p:nvSpPr>
        <p:spPr>
          <a:xfrm>
            <a:off x="1425353" y="3041603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ED47CEA0-39FD-42E1-A928-304D7A310EC0}"/>
              </a:ext>
            </a:extLst>
          </p:cNvPr>
          <p:cNvSpPr/>
          <p:nvPr/>
        </p:nvSpPr>
        <p:spPr>
          <a:xfrm>
            <a:off x="606447" y="3288433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8593EE22-61CA-415A-9B57-9DA544939E43}"/>
              </a:ext>
            </a:extLst>
          </p:cNvPr>
          <p:cNvSpPr/>
          <p:nvPr/>
        </p:nvSpPr>
        <p:spPr>
          <a:xfrm>
            <a:off x="2244258" y="3284830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8250398-DC72-4951-9E4F-EFBB2F86A79E}"/>
              </a:ext>
            </a:extLst>
          </p:cNvPr>
          <p:cNvSpPr/>
          <p:nvPr/>
        </p:nvSpPr>
        <p:spPr>
          <a:xfrm>
            <a:off x="1853637" y="3528056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410F76E0-735D-405C-8E95-31042D82F775}"/>
              </a:ext>
            </a:extLst>
          </p:cNvPr>
          <p:cNvSpPr/>
          <p:nvPr/>
        </p:nvSpPr>
        <p:spPr>
          <a:xfrm>
            <a:off x="194304" y="3529410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3CCA7682-2B3A-4ADF-9BD2-D1DE7052EF5C}"/>
              </a:ext>
            </a:extLst>
          </p:cNvPr>
          <p:cNvSpPr/>
          <p:nvPr/>
        </p:nvSpPr>
        <p:spPr>
          <a:xfrm>
            <a:off x="1018608" y="3528056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F76CE889-2B3A-4B13-8E8F-CC1C70571339}"/>
              </a:ext>
            </a:extLst>
          </p:cNvPr>
          <p:cNvCxnSpPr>
            <a:cxnSpLocks/>
            <a:stCxn id="188" idx="2"/>
            <a:endCxn id="189" idx="7"/>
          </p:cNvCxnSpPr>
          <p:nvPr/>
        </p:nvCxnSpPr>
        <p:spPr>
          <a:xfrm flipH="1">
            <a:off x="814053" y="3163217"/>
            <a:ext cx="611299" cy="160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DF41CAF7-A7EA-4E75-8EDE-2ADBC23AE2B8}"/>
              </a:ext>
            </a:extLst>
          </p:cNvPr>
          <p:cNvCxnSpPr>
            <a:cxnSpLocks/>
            <a:stCxn id="188" idx="6"/>
            <a:endCxn id="190" idx="1"/>
          </p:cNvCxnSpPr>
          <p:nvPr/>
        </p:nvCxnSpPr>
        <p:spPr>
          <a:xfrm>
            <a:off x="1668579" y="3163217"/>
            <a:ext cx="611299" cy="157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642411F0-E801-4E8F-9AB3-6BC8AC42E028}"/>
              </a:ext>
            </a:extLst>
          </p:cNvPr>
          <p:cNvCxnSpPr>
            <a:stCxn id="189" idx="2"/>
            <a:endCxn id="192" idx="0"/>
          </p:cNvCxnSpPr>
          <p:nvPr/>
        </p:nvCxnSpPr>
        <p:spPr>
          <a:xfrm flipH="1">
            <a:off x="315918" y="3410046"/>
            <a:ext cx="290529" cy="11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8BCE9CFA-4871-46C8-A598-DDCAD9B83A44}"/>
              </a:ext>
            </a:extLst>
          </p:cNvPr>
          <p:cNvCxnSpPr>
            <a:stCxn id="189" idx="6"/>
            <a:endCxn id="193" idx="0"/>
          </p:cNvCxnSpPr>
          <p:nvPr/>
        </p:nvCxnSpPr>
        <p:spPr>
          <a:xfrm>
            <a:off x="849673" y="3410046"/>
            <a:ext cx="290548" cy="118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7BA78E22-5AAE-404E-BD90-FA08519289CA}"/>
              </a:ext>
            </a:extLst>
          </p:cNvPr>
          <p:cNvCxnSpPr>
            <a:stCxn id="190" idx="2"/>
            <a:endCxn id="191" idx="0"/>
          </p:cNvCxnSpPr>
          <p:nvPr/>
        </p:nvCxnSpPr>
        <p:spPr>
          <a:xfrm flipH="1">
            <a:off x="1975250" y="3406444"/>
            <a:ext cx="269008" cy="121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타원 243">
            <a:extLst>
              <a:ext uri="{FF2B5EF4-FFF2-40B4-BE49-F238E27FC236}">
                <a16:creationId xmlns:a16="http://schemas.microsoft.com/office/drawing/2014/main" id="{493AD9E7-5DC8-4459-A755-C568F60A3F80}"/>
              </a:ext>
            </a:extLst>
          </p:cNvPr>
          <p:cNvSpPr/>
          <p:nvPr/>
        </p:nvSpPr>
        <p:spPr>
          <a:xfrm>
            <a:off x="2634879" y="3528054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21EE5C69-EBE9-4EB0-8C47-0BDE3574CC36}"/>
              </a:ext>
            </a:extLst>
          </p:cNvPr>
          <p:cNvCxnSpPr>
            <a:cxnSpLocks/>
          </p:cNvCxnSpPr>
          <p:nvPr/>
        </p:nvCxnSpPr>
        <p:spPr>
          <a:xfrm>
            <a:off x="2487359" y="3406443"/>
            <a:ext cx="269008" cy="121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98F8DD-D47D-4CEA-8225-AAEB34E49488}"/>
              </a:ext>
            </a:extLst>
          </p:cNvPr>
          <p:cNvSpPr/>
          <p:nvPr/>
        </p:nvSpPr>
        <p:spPr>
          <a:xfrm>
            <a:off x="2590385" y="3483686"/>
            <a:ext cx="331963" cy="3319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33D554-9942-4245-997A-6C9329E3A0A7}"/>
              </a:ext>
            </a:extLst>
          </p:cNvPr>
          <p:cNvSpPr txBox="1"/>
          <p:nvPr/>
        </p:nvSpPr>
        <p:spPr>
          <a:xfrm>
            <a:off x="283814" y="3835864"/>
            <a:ext cx="2454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일단 </a:t>
            </a:r>
            <a:r>
              <a:rPr lang="en-US" altLang="ko-KR" sz="1050" b="1" dirty="0"/>
              <a:t>Heap</a:t>
            </a:r>
            <a:r>
              <a:rPr lang="ko-KR" altLang="en-US" sz="1050" b="1" dirty="0"/>
              <a:t>의 제일 마지막 위치에 추가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19C5EAC-35EF-43A1-AB17-926D6DA243E1}"/>
              </a:ext>
            </a:extLst>
          </p:cNvPr>
          <p:cNvCxnSpPr/>
          <p:nvPr/>
        </p:nvCxnSpPr>
        <p:spPr>
          <a:xfrm>
            <a:off x="76200" y="2875605"/>
            <a:ext cx="8873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BA1D4AB-1190-47D0-A985-DCA085422A92}"/>
              </a:ext>
            </a:extLst>
          </p:cNvPr>
          <p:cNvCxnSpPr/>
          <p:nvPr/>
        </p:nvCxnSpPr>
        <p:spPr>
          <a:xfrm>
            <a:off x="3089017" y="2875605"/>
            <a:ext cx="0" cy="1442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0684CD3F-DBED-4D83-B93F-E6E4777466DB}"/>
              </a:ext>
            </a:extLst>
          </p:cNvPr>
          <p:cNvGrpSpPr/>
          <p:nvPr/>
        </p:nvGrpSpPr>
        <p:grpSpPr>
          <a:xfrm>
            <a:off x="3207851" y="3041603"/>
            <a:ext cx="2293181" cy="731034"/>
            <a:chOff x="3461551" y="1782263"/>
            <a:chExt cx="2293181" cy="731034"/>
          </a:xfrm>
        </p:grpSpPr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0864A161-63D6-4FD9-B779-AB9023E1C99F}"/>
                </a:ext>
              </a:extLst>
            </p:cNvPr>
            <p:cNvSpPr/>
            <p:nvPr/>
          </p:nvSpPr>
          <p:spPr>
            <a:xfrm>
              <a:off x="4692600" y="1782263"/>
              <a:ext cx="243227" cy="2432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2C7DC87C-02E9-49F4-A176-81A2F6967D45}"/>
                </a:ext>
              </a:extLst>
            </p:cNvPr>
            <p:cNvSpPr/>
            <p:nvPr/>
          </p:nvSpPr>
          <p:spPr>
            <a:xfrm>
              <a:off x="3873694" y="2029093"/>
              <a:ext cx="243227" cy="2432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3926DEFD-41D0-46B4-A63E-B9388B63E0F5}"/>
                </a:ext>
              </a:extLst>
            </p:cNvPr>
            <p:cNvSpPr/>
            <p:nvPr/>
          </p:nvSpPr>
          <p:spPr>
            <a:xfrm>
              <a:off x="5511505" y="2025490"/>
              <a:ext cx="243227" cy="2432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AFAA8B97-9934-45FC-9330-74490BD61EAB}"/>
                </a:ext>
              </a:extLst>
            </p:cNvPr>
            <p:cNvSpPr/>
            <p:nvPr/>
          </p:nvSpPr>
          <p:spPr>
            <a:xfrm>
              <a:off x="5120884" y="2268716"/>
              <a:ext cx="243227" cy="2432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36E96529-8C41-4130-AE4C-DD6A977BD4EB}"/>
                </a:ext>
              </a:extLst>
            </p:cNvPr>
            <p:cNvSpPr/>
            <p:nvPr/>
          </p:nvSpPr>
          <p:spPr>
            <a:xfrm>
              <a:off x="3461551" y="2270070"/>
              <a:ext cx="243227" cy="2432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BBC97126-8352-42A7-B764-CFFE63231E1B}"/>
                </a:ext>
              </a:extLst>
            </p:cNvPr>
            <p:cNvSpPr/>
            <p:nvPr/>
          </p:nvSpPr>
          <p:spPr>
            <a:xfrm>
              <a:off x="4285855" y="2268716"/>
              <a:ext cx="243227" cy="2432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255" name="직선 연결선 254">
              <a:extLst>
                <a:ext uri="{FF2B5EF4-FFF2-40B4-BE49-F238E27FC236}">
                  <a16:creationId xmlns:a16="http://schemas.microsoft.com/office/drawing/2014/main" id="{2C7A5DB5-35E3-4151-BC17-0F633864ACB6}"/>
                </a:ext>
              </a:extLst>
            </p:cNvPr>
            <p:cNvCxnSpPr>
              <a:cxnSpLocks/>
              <a:stCxn id="249" idx="2"/>
              <a:endCxn id="250" idx="7"/>
            </p:cNvCxnSpPr>
            <p:nvPr/>
          </p:nvCxnSpPr>
          <p:spPr>
            <a:xfrm flipH="1">
              <a:off x="4081300" y="1903877"/>
              <a:ext cx="611299" cy="160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>
              <a:extLst>
                <a:ext uri="{FF2B5EF4-FFF2-40B4-BE49-F238E27FC236}">
                  <a16:creationId xmlns:a16="http://schemas.microsoft.com/office/drawing/2014/main" id="{BEC0B4AE-5D70-4FDD-AE70-BD0C6392EEFF}"/>
                </a:ext>
              </a:extLst>
            </p:cNvPr>
            <p:cNvCxnSpPr>
              <a:cxnSpLocks/>
              <a:stCxn id="249" idx="6"/>
              <a:endCxn id="251" idx="1"/>
            </p:cNvCxnSpPr>
            <p:nvPr/>
          </p:nvCxnSpPr>
          <p:spPr>
            <a:xfrm>
              <a:off x="4935826" y="1903877"/>
              <a:ext cx="611299" cy="1572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>
              <a:extLst>
                <a:ext uri="{FF2B5EF4-FFF2-40B4-BE49-F238E27FC236}">
                  <a16:creationId xmlns:a16="http://schemas.microsoft.com/office/drawing/2014/main" id="{1B241564-C592-463D-BDE1-7B5769D17CF4}"/>
                </a:ext>
              </a:extLst>
            </p:cNvPr>
            <p:cNvCxnSpPr>
              <a:stCxn id="250" idx="2"/>
              <a:endCxn id="253" idx="0"/>
            </p:cNvCxnSpPr>
            <p:nvPr/>
          </p:nvCxnSpPr>
          <p:spPr>
            <a:xfrm flipH="1">
              <a:off x="3583165" y="2150706"/>
              <a:ext cx="290529" cy="1193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>
              <a:extLst>
                <a:ext uri="{FF2B5EF4-FFF2-40B4-BE49-F238E27FC236}">
                  <a16:creationId xmlns:a16="http://schemas.microsoft.com/office/drawing/2014/main" id="{BAE54204-BE74-4A4B-872C-E50146C05B85}"/>
                </a:ext>
              </a:extLst>
            </p:cNvPr>
            <p:cNvCxnSpPr>
              <a:stCxn id="250" idx="6"/>
              <a:endCxn id="254" idx="0"/>
            </p:cNvCxnSpPr>
            <p:nvPr/>
          </p:nvCxnSpPr>
          <p:spPr>
            <a:xfrm>
              <a:off x="4116920" y="2150706"/>
              <a:ext cx="290548" cy="118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B989D2FD-F4DB-414F-B25A-555555A9CF64}"/>
                </a:ext>
              </a:extLst>
            </p:cNvPr>
            <p:cNvCxnSpPr>
              <a:stCxn id="251" idx="2"/>
              <a:endCxn id="252" idx="0"/>
            </p:cNvCxnSpPr>
            <p:nvPr/>
          </p:nvCxnSpPr>
          <p:spPr>
            <a:xfrm flipH="1">
              <a:off x="5242497" y="2147104"/>
              <a:ext cx="269008" cy="1216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1" name="타원 260">
            <a:extLst>
              <a:ext uri="{FF2B5EF4-FFF2-40B4-BE49-F238E27FC236}">
                <a16:creationId xmlns:a16="http://schemas.microsoft.com/office/drawing/2014/main" id="{AA2A18A4-17B5-4BF8-8B0C-2FEC33AF9F74}"/>
              </a:ext>
            </a:extLst>
          </p:cNvPr>
          <p:cNvSpPr/>
          <p:nvPr/>
        </p:nvSpPr>
        <p:spPr>
          <a:xfrm>
            <a:off x="5648426" y="3528054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072EB782-C142-49D0-93A6-B19CA7D92303}"/>
              </a:ext>
            </a:extLst>
          </p:cNvPr>
          <p:cNvCxnSpPr>
            <a:cxnSpLocks/>
          </p:cNvCxnSpPr>
          <p:nvPr/>
        </p:nvCxnSpPr>
        <p:spPr>
          <a:xfrm>
            <a:off x="5500906" y="3406443"/>
            <a:ext cx="269008" cy="121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77AF3D3B-469E-47B2-9B34-75C6E5D4D466}"/>
              </a:ext>
            </a:extLst>
          </p:cNvPr>
          <p:cNvSpPr/>
          <p:nvPr/>
        </p:nvSpPr>
        <p:spPr>
          <a:xfrm>
            <a:off x="5213185" y="3240461"/>
            <a:ext cx="705015" cy="5526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9BEA700B-B2DB-4AC1-A463-2DB4471F9D28}"/>
              </a:ext>
            </a:extLst>
          </p:cNvPr>
          <p:cNvSpPr txBox="1"/>
          <p:nvPr/>
        </p:nvSpPr>
        <p:spPr>
          <a:xfrm>
            <a:off x="3297361" y="3835864"/>
            <a:ext cx="25394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부모와 비교하여 자식이 더 크면 </a:t>
            </a:r>
            <a:r>
              <a:rPr lang="ko-KR" altLang="en-US" sz="1050" b="1" dirty="0" err="1"/>
              <a:t>바꿔줌</a:t>
            </a:r>
            <a:endParaRPr lang="ko-KR" altLang="en-US" sz="1050" b="1" dirty="0"/>
          </a:p>
        </p:txBody>
      </p: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3F6A2729-22B0-4517-8C0A-BF0ED8ECC7EB}"/>
              </a:ext>
            </a:extLst>
          </p:cNvPr>
          <p:cNvCxnSpPr/>
          <p:nvPr/>
        </p:nvCxnSpPr>
        <p:spPr>
          <a:xfrm>
            <a:off x="6009620" y="2875605"/>
            <a:ext cx="0" cy="1442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13F7788F-0C61-4527-AEC9-74888FB55A98}"/>
              </a:ext>
            </a:extLst>
          </p:cNvPr>
          <p:cNvGrpSpPr/>
          <p:nvPr/>
        </p:nvGrpSpPr>
        <p:grpSpPr>
          <a:xfrm>
            <a:off x="6160062" y="3041603"/>
            <a:ext cx="2293181" cy="731034"/>
            <a:chOff x="3461551" y="1782263"/>
            <a:chExt cx="2293181" cy="731034"/>
          </a:xfrm>
        </p:grpSpPr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05A25D0B-7F17-4A38-BB6C-4C5F68669E77}"/>
                </a:ext>
              </a:extLst>
            </p:cNvPr>
            <p:cNvSpPr/>
            <p:nvPr/>
          </p:nvSpPr>
          <p:spPr>
            <a:xfrm>
              <a:off x="4692600" y="1782263"/>
              <a:ext cx="243227" cy="2432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72" name="타원 271">
              <a:extLst>
                <a:ext uri="{FF2B5EF4-FFF2-40B4-BE49-F238E27FC236}">
                  <a16:creationId xmlns:a16="http://schemas.microsoft.com/office/drawing/2014/main" id="{52A98D67-0F63-4D37-B5C5-F638EEDD2858}"/>
                </a:ext>
              </a:extLst>
            </p:cNvPr>
            <p:cNvSpPr/>
            <p:nvPr/>
          </p:nvSpPr>
          <p:spPr>
            <a:xfrm>
              <a:off x="3873694" y="2029093"/>
              <a:ext cx="243227" cy="2432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750CEAF6-67FA-4D4D-B6EA-DB99C9F491DF}"/>
                </a:ext>
              </a:extLst>
            </p:cNvPr>
            <p:cNvSpPr/>
            <p:nvPr/>
          </p:nvSpPr>
          <p:spPr>
            <a:xfrm>
              <a:off x="5511505" y="2025490"/>
              <a:ext cx="243227" cy="2432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D63743A9-CCD9-4248-8463-55807BE751C3}"/>
                </a:ext>
              </a:extLst>
            </p:cNvPr>
            <p:cNvSpPr/>
            <p:nvPr/>
          </p:nvSpPr>
          <p:spPr>
            <a:xfrm>
              <a:off x="5120884" y="2268716"/>
              <a:ext cx="243227" cy="2432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D188095C-0FA1-4A35-A359-6E0F184B0984}"/>
                </a:ext>
              </a:extLst>
            </p:cNvPr>
            <p:cNvSpPr/>
            <p:nvPr/>
          </p:nvSpPr>
          <p:spPr>
            <a:xfrm>
              <a:off x="3461551" y="2270070"/>
              <a:ext cx="243227" cy="2432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454103B6-4D2B-4070-BAC8-6F405DF418E8}"/>
                </a:ext>
              </a:extLst>
            </p:cNvPr>
            <p:cNvSpPr/>
            <p:nvPr/>
          </p:nvSpPr>
          <p:spPr>
            <a:xfrm>
              <a:off x="4285855" y="2268716"/>
              <a:ext cx="243227" cy="2432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278" name="직선 연결선 277">
              <a:extLst>
                <a:ext uri="{FF2B5EF4-FFF2-40B4-BE49-F238E27FC236}">
                  <a16:creationId xmlns:a16="http://schemas.microsoft.com/office/drawing/2014/main" id="{1E3B4AF0-4878-437D-BCC5-4F4F925B7062}"/>
                </a:ext>
              </a:extLst>
            </p:cNvPr>
            <p:cNvCxnSpPr>
              <a:cxnSpLocks/>
              <a:stCxn id="268" idx="2"/>
              <a:endCxn id="272" idx="7"/>
            </p:cNvCxnSpPr>
            <p:nvPr/>
          </p:nvCxnSpPr>
          <p:spPr>
            <a:xfrm flipH="1">
              <a:off x="4081300" y="1903877"/>
              <a:ext cx="611299" cy="160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>
              <a:extLst>
                <a:ext uri="{FF2B5EF4-FFF2-40B4-BE49-F238E27FC236}">
                  <a16:creationId xmlns:a16="http://schemas.microsoft.com/office/drawing/2014/main" id="{D91D05C1-393F-4E1F-AE84-3D15500910CA}"/>
                </a:ext>
              </a:extLst>
            </p:cNvPr>
            <p:cNvCxnSpPr>
              <a:cxnSpLocks/>
              <a:stCxn id="268" idx="6"/>
              <a:endCxn id="273" idx="1"/>
            </p:cNvCxnSpPr>
            <p:nvPr/>
          </p:nvCxnSpPr>
          <p:spPr>
            <a:xfrm>
              <a:off x="4935826" y="1903877"/>
              <a:ext cx="611299" cy="1572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>
              <a:extLst>
                <a:ext uri="{FF2B5EF4-FFF2-40B4-BE49-F238E27FC236}">
                  <a16:creationId xmlns:a16="http://schemas.microsoft.com/office/drawing/2014/main" id="{0C93E105-6C89-4519-957D-928C2633E483}"/>
                </a:ext>
              </a:extLst>
            </p:cNvPr>
            <p:cNvCxnSpPr>
              <a:stCxn id="272" idx="2"/>
              <a:endCxn id="276" idx="0"/>
            </p:cNvCxnSpPr>
            <p:nvPr/>
          </p:nvCxnSpPr>
          <p:spPr>
            <a:xfrm flipH="1">
              <a:off x="3583165" y="2150706"/>
              <a:ext cx="290529" cy="1193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>
              <a:extLst>
                <a:ext uri="{FF2B5EF4-FFF2-40B4-BE49-F238E27FC236}">
                  <a16:creationId xmlns:a16="http://schemas.microsoft.com/office/drawing/2014/main" id="{919B04C0-4D7C-4D8E-97C1-C38B9B77A204}"/>
                </a:ext>
              </a:extLst>
            </p:cNvPr>
            <p:cNvCxnSpPr>
              <a:stCxn id="272" idx="6"/>
              <a:endCxn id="277" idx="0"/>
            </p:cNvCxnSpPr>
            <p:nvPr/>
          </p:nvCxnSpPr>
          <p:spPr>
            <a:xfrm>
              <a:off x="4116920" y="2150706"/>
              <a:ext cx="290548" cy="118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>
              <a:extLst>
                <a:ext uri="{FF2B5EF4-FFF2-40B4-BE49-F238E27FC236}">
                  <a16:creationId xmlns:a16="http://schemas.microsoft.com/office/drawing/2014/main" id="{D5417B04-72BA-4217-8B40-0CC29740DDC5}"/>
                </a:ext>
              </a:extLst>
            </p:cNvPr>
            <p:cNvCxnSpPr>
              <a:stCxn id="273" idx="2"/>
              <a:endCxn id="275" idx="0"/>
            </p:cNvCxnSpPr>
            <p:nvPr/>
          </p:nvCxnSpPr>
          <p:spPr>
            <a:xfrm flipH="1">
              <a:off x="5242497" y="2147104"/>
              <a:ext cx="269008" cy="1216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3" name="타원 282">
            <a:extLst>
              <a:ext uri="{FF2B5EF4-FFF2-40B4-BE49-F238E27FC236}">
                <a16:creationId xmlns:a16="http://schemas.microsoft.com/office/drawing/2014/main" id="{1983ACD8-6107-4E68-A9B8-E3A5AA472058}"/>
              </a:ext>
            </a:extLst>
          </p:cNvPr>
          <p:cNvSpPr/>
          <p:nvPr/>
        </p:nvSpPr>
        <p:spPr>
          <a:xfrm>
            <a:off x="8600637" y="3528054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84" name="직선 연결선 283">
            <a:extLst>
              <a:ext uri="{FF2B5EF4-FFF2-40B4-BE49-F238E27FC236}">
                <a16:creationId xmlns:a16="http://schemas.microsoft.com/office/drawing/2014/main" id="{DDE1C239-FDC4-4BD5-8B20-362DCFE8E6B8}"/>
              </a:ext>
            </a:extLst>
          </p:cNvPr>
          <p:cNvCxnSpPr>
            <a:cxnSpLocks/>
          </p:cNvCxnSpPr>
          <p:nvPr/>
        </p:nvCxnSpPr>
        <p:spPr>
          <a:xfrm>
            <a:off x="8453117" y="3406443"/>
            <a:ext cx="269008" cy="121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820BB814-DF8E-4E21-9E9A-40B55776FDFF}"/>
              </a:ext>
            </a:extLst>
          </p:cNvPr>
          <p:cNvSpPr/>
          <p:nvPr/>
        </p:nvSpPr>
        <p:spPr>
          <a:xfrm>
            <a:off x="7336169" y="2976236"/>
            <a:ext cx="1147431" cy="5797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42452A81-464B-4925-A704-751FB610DF7D}"/>
              </a:ext>
            </a:extLst>
          </p:cNvPr>
          <p:cNvSpPr txBox="1"/>
          <p:nvPr/>
        </p:nvSpPr>
        <p:spPr>
          <a:xfrm>
            <a:off x="6438677" y="3803453"/>
            <a:ext cx="221727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/>
              <a:t>재귀적으로 반복</a:t>
            </a:r>
            <a:endParaRPr lang="en-US" altLang="ko-KR" sz="1050" b="1" dirty="0"/>
          </a:p>
          <a:p>
            <a:pPr algn="ctr"/>
            <a:r>
              <a:rPr lang="en-US" altLang="ko-KR" sz="1050" b="1" baseline="30000" dirty="0">
                <a:solidFill>
                  <a:srgbClr val="FF0000"/>
                </a:solidFill>
              </a:rPr>
              <a:t>1)</a:t>
            </a:r>
            <a:r>
              <a:rPr lang="ko-KR" altLang="en-US" sz="1050" b="1" dirty="0">
                <a:solidFill>
                  <a:srgbClr val="FF0000"/>
                </a:solidFill>
              </a:rPr>
              <a:t>루트까지 확인 </a:t>
            </a:r>
            <a:r>
              <a:rPr lang="en-US" altLang="ko-KR" sz="1050" b="1" baseline="30000" dirty="0"/>
              <a:t>2)</a:t>
            </a:r>
            <a:r>
              <a:rPr lang="ko-KR" altLang="en-US" sz="1050" b="1" dirty="0"/>
              <a:t>자식이 더 작음</a:t>
            </a:r>
          </a:p>
        </p:txBody>
      </p: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2F10597C-1E5A-48CD-B115-BA90CB291615}"/>
              </a:ext>
            </a:extLst>
          </p:cNvPr>
          <p:cNvCxnSpPr/>
          <p:nvPr/>
        </p:nvCxnSpPr>
        <p:spPr>
          <a:xfrm>
            <a:off x="76200" y="4318000"/>
            <a:ext cx="8873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AF6BCB9-9798-4195-9297-3BE78F7DF840}"/>
              </a:ext>
            </a:extLst>
          </p:cNvPr>
          <p:cNvSpPr txBox="1"/>
          <p:nvPr/>
        </p:nvSpPr>
        <p:spPr>
          <a:xfrm>
            <a:off x="292609" y="5929195"/>
            <a:ext cx="2454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일단 </a:t>
            </a:r>
            <a:r>
              <a:rPr lang="en-US" altLang="ko-KR" sz="1050" b="1" dirty="0"/>
              <a:t>Heap</a:t>
            </a:r>
            <a:r>
              <a:rPr lang="ko-KR" altLang="en-US" sz="1050" b="1" dirty="0"/>
              <a:t>의 제일 마지막 위치에 추가</a:t>
            </a: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42B7ACB1-D50C-4D69-AEBC-2CDC108C03AB}"/>
              </a:ext>
            </a:extLst>
          </p:cNvPr>
          <p:cNvCxnSpPr/>
          <p:nvPr/>
        </p:nvCxnSpPr>
        <p:spPr>
          <a:xfrm>
            <a:off x="84995" y="4711240"/>
            <a:ext cx="8873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2ED06DE-7B4C-4148-926F-D87AC281B317}"/>
              </a:ext>
            </a:extLst>
          </p:cNvPr>
          <p:cNvCxnSpPr>
            <a:cxnSpLocks/>
          </p:cNvCxnSpPr>
          <p:nvPr/>
        </p:nvCxnSpPr>
        <p:spPr>
          <a:xfrm>
            <a:off x="3097812" y="4711240"/>
            <a:ext cx="0" cy="1600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45C41E4-5DD0-4C55-BF1E-1712859E2C09}"/>
              </a:ext>
            </a:extLst>
          </p:cNvPr>
          <p:cNvSpPr txBox="1"/>
          <p:nvPr/>
        </p:nvSpPr>
        <p:spPr>
          <a:xfrm>
            <a:off x="3306156" y="5929195"/>
            <a:ext cx="25394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부모와 비교하여 자식이 더 크면 </a:t>
            </a:r>
            <a:r>
              <a:rPr lang="ko-KR" altLang="en-US" sz="1050" b="1" dirty="0" err="1"/>
              <a:t>바꿔줌</a:t>
            </a:r>
            <a:endParaRPr lang="ko-KR" altLang="en-US" sz="1050" b="1" dirty="0"/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60007C44-8A9F-4103-A134-B4F9140C0054}"/>
              </a:ext>
            </a:extLst>
          </p:cNvPr>
          <p:cNvCxnSpPr>
            <a:cxnSpLocks/>
          </p:cNvCxnSpPr>
          <p:nvPr/>
        </p:nvCxnSpPr>
        <p:spPr>
          <a:xfrm>
            <a:off x="6018415" y="4711240"/>
            <a:ext cx="0" cy="1600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CF2C0F0-12E4-4DC7-8E3C-57A6DCF36407}"/>
              </a:ext>
            </a:extLst>
          </p:cNvPr>
          <p:cNvSpPr txBox="1"/>
          <p:nvPr/>
        </p:nvSpPr>
        <p:spPr>
          <a:xfrm>
            <a:off x="6447472" y="5896784"/>
            <a:ext cx="221727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/>
              <a:t>재귀적으로 반복</a:t>
            </a:r>
            <a:endParaRPr lang="en-US" altLang="ko-KR" sz="1050" b="1" dirty="0"/>
          </a:p>
          <a:p>
            <a:pPr algn="ctr"/>
            <a:r>
              <a:rPr lang="en-US" altLang="ko-KR" sz="1050" b="1" baseline="30000" dirty="0"/>
              <a:t>1)</a:t>
            </a:r>
            <a:r>
              <a:rPr lang="ko-KR" altLang="en-US" sz="1050" b="1" dirty="0"/>
              <a:t>루트까지 확인 </a:t>
            </a:r>
            <a:r>
              <a:rPr lang="en-US" altLang="ko-KR" sz="1050" b="1" baseline="30000" dirty="0">
                <a:solidFill>
                  <a:srgbClr val="FF0000"/>
                </a:solidFill>
              </a:rPr>
              <a:t>2)</a:t>
            </a:r>
            <a:r>
              <a:rPr lang="ko-KR" altLang="en-US" sz="1050" b="1" dirty="0">
                <a:solidFill>
                  <a:srgbClr val="FF0000"/>
                </a:solidFill>
              </a:rPr>
              <a:t>자식이 더 작음</a:t>
            </a:r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61C45FE8-DC93-4F10-BCBA-088FF351685E}"/>
              </a:ext>
            </a:extLst>
          </p:cNvPr>
          <p:cNvCxnSpPr/>
          <p:nvPr/>
        </p:nvCxnSpPr>
        <p:spPr>
          <a:xfrm>
            <a:off x="84995" y="6311579"/>
            <a:ext cx="8873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타원 144">
            <a:extLst>
              <a:ext uri="{FF2B5EF4-FFF2-40B4-BE49-F238E27FC236}">
                <a16:creationId xmlns:a16="http://schemas.microsoft.com/office/drawing/2014/main" id="{A7606FC1-8833-48DC-B689-2FEFAE1ABFDD}"/>
              </a:ext>
            </a:extLst>
          </p:cNvPr>
          <p:cNvSpPr/>
          <p:nvPr/>
        </p:nvSpPr>
        <p:spPr>
          <a:xfrm>
            <a:off x="1546774" y="4776285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A7A6C00C-F08C-4EB6-BBD8-E078DD06873E}"/>
              </a:ext>
            </a:extLst>
          </p:cNvPr>
          <p:cNvSpPr/>
          <p:nvPr/>
        </p:nvSpPr>
        <p:spPr>
          <a:xfrm>
            <a:off x="727868" y="5023115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FE3D8C15-6751-4F40-AEE5-34596631195E}"/>
              </a:ext>
            </a:extLst>
          </p:cNvPr>
          <p:cNvSpPr/>
          <p:nvPr/>
        </p:nvSpPr>
        <p:spPr>
          <a:xfrm>
            <a:off x="2365679" y="5019512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BBD79D3B-345C-47B7-97F0-9015D295360D}"/>
              </a:ext>
            </a:extLst>
          </p:cNvPr>
          <p:cNvSpPr/>
          <p:nvPr/>
        </p:nvSpPr>
        <p:spPr>
          <a:xfrm>
            <a:off x="1975058" y="5262738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F00836FF-BD28-473D-A69D-ED5CA85B8FEC}"/>
              </a:ext>
            </a:extLst>
          </p:cNvPr>
          <p:cNvSpPr/>
          <p:nvPr/>
        </p:nvSpPr>
        <p:spPr>
          <a:xfrm>
            <a:off x="315725" y="5264092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997D6AF3-20B7-4075-934E-462371C3C4A8}"/>
              </a:ext>
            </a:extLst>
          </p:cNvPr>
          <p:cNvSpPr/>
          <p:nvPr/>
        </p:nvSpPr>
        <p:spPr>
          <a:xfrm>
            <a:off x="1140029" y="5262738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B1DC5305-0310-404B-8F67-FAF106056708}"/>
              </a:ext>
            </a:extLst>
          </p:cNvPr>
          <p:cNvCxnSpPr>
            <a:cxnSpLocks/>
            <a:stCxn id="145" idx="2"/>
            <a:endCxn id="146" idx="7"/>
          </p:cNvCxnSpPr>
          <p:nvPr/>
        </p:nvCxnSpPr>
        <p:spPr>
          <a:xfrm flipH="1">
            <a:off x="935474" y="4897899"/>
            <a:ext cx="611299" cy="160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3F0589E6-FDBD-46C6-98EE-43FACD08321F}"/>
              </a:ext>
            </a:extLst>
          </p:cNvPr>
          <p:cNvCxnSpPr>
            <a:cxnSpLocks/>
            <a:stCxn id="145" idx="6"/>
            <a:endCxn id="147" idx="1"/>
          </p:cNvCxnSpPr>
          <p:nvPr/>
        </p:nvCxnSpPr>
        <p:spPr>
          <a:xfrm>
            <a:off x="1790000" y="4897899"/>
            <a:ext cx="611299" cy="157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F237980E-5E37-4E4B-95C7-34F39BA290B6}"/>
              </a:ext>
            </a:extLst>
          </p:cNvPr>
          <p:cNvCxnSpPr>
            <a:stCxn id="146" idx="2"/>
            <a:endCxn id="149" idx="0"/>
          </p:cNvCxnSpPr>
          <p:nvPr/>
        </p:nvCxnSpPr>
        <p:spPr>
          <a:xfrm flipH="1">
            <a:off x="437339" y="5144728"/>
            <a:ext cx="290529" cy="11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50402C95-48B8-4DCE-B96A-4368B7776260}"/>
              </a:ext>
            </a:extLst>
          </p:cNvPr>
          <p:cNvCxnSpPr>
            <a:stCxn id="146" idx="6"/>
            <a:endCxn id="150" idx="0"/>
          </p:cNvCxnSpPr>
          <p:nvPr/>
        </p:nvCxnSpPr>
        <p:spPr>
          <a:xfrm>
            <a:off x="971094" y="5144728"/>
            <a:ext cx="290548" cy="118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543CD4A7-9F2F-4C30-A5F8-BB2D876067DD}"/>
              </a:ext>
            </a:extLst>
          </p:cNvPr>
          <p:cNvCxnSpPr>
            <a:stCxn id="147" idx="2"/>
            <a:endCxn id="148" idx="0"/>
          </p:cNvCxnSpPr>
          <p:nvPr/>
        </p:nvCxnSpPr>
        <p:spPr>
          <a:xfrm flipH="1">
            <a:off x="2096671" y="5141126"/>
            <a:ext cx="269008" cy="121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타원 155">
            <a:extLst>
              <a:ext uri="{FF2B5EF4-FFF2-40B4-BE49-F238E27FC236}">
                <a16:creationId xmlns:a16="http://schemas.microsoft.com/office/drawing/2014/main" id="{4BF8E7C0-CBCD-4E20-90E6-A3B2CFAC10A9}"/>
              </a:ext>
            </a:extLst>
          </p:cNvPr>
          <p:cNvSpPr/>
          <p:nvPr/>
        </p:nvSpPr>
        <p:spPr>
          <a:xfrm>
            <a:off x="2756300" y="5262736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930BAE88-4F69-438B-9B2C-34B63BDFD994}"/>
              </a:ext>
            </a:extLst>
          </p:cNvPr>
          <p:cNvCxnSpPr>
            <a:cxnSpLocks/>
          </p:cNvCxnSpPr>
          <p:nvPr/>
        </p:nvCxnSpPr>
        <p:spPr>
          <a:xfrm>
            <a:off x="2608780" y="5141125"/>
            <a:ext cx="269008" cy="121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타원 157">
            <a:extLst>
              <a:ext uri="{FF2B5EF4-FFF2-40B4-BE49-F238E27FC236}">
                <a16:creationId xmlns:a16="http://schemas.microsoft.com/office/drawing/2014/main" id="{E8F5413A-A0D4-439C-8C42-DF6ECD47393A}"/>
              </a:ext>
            </a:extLst>
          </p:cNvPr>
          <p:cNvSpPr/>
          <p:nvPr/>
        </p:nvSpPr>
        <p:spPr>
          <a:xfrm>
            <a:off x="133496" y="5557500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B30FB92B-90AD-4A80-8DE6-B9DE6F8C01DA}"/>
              </a:ext>
            </a:extLst>
          </p:cNvPr>
          <p:cNvCxnSpPr>
            <a:cxnSpLocks/>
            <a:stCxn id="149" idx="2"/>
            <a:endCxn id="158" idx="0"/>
          </p:cNvCxnSpPr>
          <p:nvPr/>
        </p:nvCxnSpPr>
        <p:spPr>
          <a:xfrm flipH="1">
            <a:off x="255110" y="5385706"/>
            <a:ext cx="60615" cy="171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F3B18BD-5E74-4475-B8F5-EBBDA08CE625}"/>
              </a:ext>
            </a:extLst>
          </p:cNvPr>
          <p:cNvSpPr/>
          <p:nvPr/>
        </p:nvSpPr>
        <p:spPr>
          <a:xfrm>
            <a:off x="82712" y="5531388"/>
            <a:ext cx="331963" cy="3319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74D2CA55-E052-4C98-9316-A6A7729385F5}"/>
              </a:ext>
            </a:extLst>
          </p:cNvPr>
          <p:cNvSpPr/>
          <p:nvPr/>
        </p:nvSpPr>
        <p:spPr>
          <a:xfrm>
            <a:off x="4534588" y="4791243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04F8023C-CC9E-41F9-9F68-94167741A553}"/>
              </a:ext>
            </a:extLst>
          </p:cNvPr>
          <p:cNvSpPr/>
          <p:nvPr/>
        </p:nvSpPr>
        <p:spPr>
          <a:xfrm>
            <a:off x="3715682" y="5038073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2D79F27E-1563-43C8-94B6-C08451FE5AC7}"/>
              </a:ext>
            </a:extLst>
          </p:cNvPr>
          <p:cNvSpPr/>
          <p:nvPr/>
        </p:nvSpPr>
        <p:spPr>
          <a:xfrm>
            <a:off x="5353493" y="5034470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B99C19EB-51BD-4D4B-B4EF-46922A4C465B}"/>
              </a:ext>
            </a:extLst>
          </p:cNvPr>
          <p:cNvSpPr/>
          <p:nvPr/>
        </p:nvSpPr>
        <p:spPr>
          <a:xfrm>
            <a:off x="4962872" y="5277696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D78A5C02-4B89-4D8B-B107-437D48E95B5F}"/>
              </a:ext>
            </a:extLst>
          </p:cNvPr>
          <p:cNvSpPr/>
          <p:nvPr/>
        </p:nvSpPr>
        <p:spPr>
          <a:xfrm>
            <a:off x="3303539" y="5279050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9A68741A-03B5-4D67-9879-88979A1CA2FA}"/>
              </a:ext>
            </a:extLst>
          </p:cNvPr>
          <p:cNvSpPr/>
          <p:nvPr/>
        </p:nvSpPr>
        <p:spPr>
          <a:xfrm>
            <a:off x="4127843" y="5277696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6720B55B-4E32-4DF2-9A80-51F2E838FFD3}"/>
              </a:ext>
            </a:extLst>
          </p:cNvPr>
          <p:cNvCxnSpPr>
            <a:cxnSpLocks/>
            <a:stCxn id="164" idx="2"/>
            <a:endCxn id="165" idx="7"/>
          </p:cNvCxnSpPr>
          <p:nvPr/>
        </p:nvCxnSpPr>
        <p:spPr>
          <a:xfrm flipH="1">
            <a:off x="3923288" y="4912857"/>
            <a:ext cx="611299" cy="160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BE1B33C-09EE-4A28-8FC0-38AD9279A04C}"/>
              </a:ext>
            </a:extLst>
          </p:cNvPr>
          <p:cNvCxnSpPr>
            <a:cxnSpLocks/>
            <a:stCxn id="164" idx="6"/>
            <a:endCxn id="166" idx="1"/>
          </p:cNvCxnSpPr>
          <p:nvPr/>
        </p:nvCxnSpPr>
        <p:spPr>
          <a:xfrm>
            <a:off x="4777814" y="4912857"/>
            <a:ext cx="611299" cy="157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D10E68C8-2C09-46ED-B402-49BA0A0650B9}"/>
              </a:ext>
            </a:extLst>
          </p:cNvPr>
          <p:cNvCxnSpPr>
            <a:stCxn id="165" idx="2"/>
            <a:endCxn id="168" idx="0"/>
          </p:cNvCxnSpPr>
          <p:nvPr/>
        </p:nvCxnSpPr>
        <p:spPr>
          <a:xfrm flipH="1">
            <a:off x="3425153" y="5159686"/>
            <a:ext cx="290529" cy="11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3C7FC456-BEC9-4342-83B1-41AD5278B2E3}"/>
              </a:ext>
            </a:extLst>
          </p:cNvPr>
          <p:cNvCxnSpPr>
            <a:stCxn id="165" idx="6"/>
            <a:endCxn id="169" idx="0"/>
          </p:cNvCxnSpPr>
          <p:nvPr/>
        </p:nvCxnSpPr>
        <p:spPr>
          <a:xfrm>
            <a:off x="3958908" y="5159686"/>
            <a:ext cx="290548" cy="118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BAC1732B-AFB3-4B85-9DEE-7D1360F74A90}"/>
              </a:ext>
            </a:extLst>
          </p:cNvPr>
          <p:cNvCxnSpPr>
            <a:stCxn id="166" idx="2"/>
            <a:endCxn id="167" idx="0"/>
          </p:cNvCxnSpPr>
          <p:nvPr/>
        </p:nvCxnSpPr>
        <p:spPr>
          <a:xfrm flipH="1">
            <a:off x="5084485" y="5156084"/>
            <a:ext cx="269008" cy="121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타원 199">
            <a:extLst>
              <a:ext uri="{FF2B5EF4-FFF2-40B4-BE49-F238E27FC236}">
                <a16:creationId xmlns:a16="http://schemas.microsoft.com/office/drawing/2014/main" id="{8C21AD2B-7AE7-40D3-BAFD-8FCC395519C6}"/>
              </a:ext>
            </a:extLst>
          </p:cNvPr>
          <p:cNvSpPr/>
          <p:nvPr/>
        </p:nvSpPr>
        <p:spPr>
          <a:xfrm>
            <a:off x="5744114" y="5277694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DFB1543F-3D80-4206-A949-92BDE6833E7A}"/>
              </a:ext>
            </a:extLst>
          </p:cNvPr>
          <p:cNvCxnSpPr>
            <a:cxnSpLocks/>
          </p:cNvCxnSpPr>
          <p:nvPr/>
        </p:nvCxnSpPr>
        <p:spPr>
          <a:xfrm>
            <a:off x="5596594" y="5156083"/>
            <a:ext cx="269008" cy="121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타원 201">
            <a:extLst>
              <a:ext uri="{FF2B5EF4-FFF2-40B4-BE49-F238E27FC236}">
                <a16:creationId xmlns:a16="http://schemas.microsoft.com/office/drawing/2014/main" id="{273D23CE-01D1-46E7-BEE6-60B23120B5C2}"/>
              </a:ext>
            </a:extLst>
          </p:cNvPr>
          <p:cNvSpPr/>
          <p:nvPr/>
        </p:nvSpPr>
        <p:spPr>
          <a:xfrm>
            <a:off x="3121310" y="5572458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05160339-4A93-4535-AA3E-AB8E46C14FE5}"/>
              </a:ext>
            </a:extLst>
          </p:cNvPr>
          <p:cNvCxnSpPr>
            <a:cxnSpLocks/>
            <a:stCxn id="168" idx="2"/>
            <a:endCxn id="202" idx="0"/>
          </p:cNvCxnSpPr>
          <p:nvPr/>
        </p:nvCxnSpPr>
        <p:spPr>
          <a:xfrm flipH="1">
            <a:off x="3242924" y="5400664"/>
            <a:ext cx="60615" cy="171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1D852F6E-79F9-453D-AE6C-C61CE2B417E1}"/>
              </a:ext>
            </a:extLst>
          </p:cNvPr>
          <p:cNvSpPr/>
          <p:nvPr/>
        </p:nvSpPr>
        <p:spPr>
          <a:xfrm>
            <a:off x="3075709" y="5245332"/>
            <a:ext cx="498764" cy="62345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840D567F-D96D-4962-BE34-139356AD80A9}"/>
              </a:ext>
            </a:extLst>
          </p:cNvPr>
          <p:cNvSpPr/>
          <p:nvPr/>
        </p:nvSpPr>
        <p:spPr>
          <a:xfrm>
            <a:off x="7559680" y="4811905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32682FD0-D89C-45E3-B3FB-917B8D663D6C}"/>
              </a:ext>
            </a:extLst>
          </p:cNvPr>
          <p:cNvSpPr/>
          <p:nvPr/>
        </p:nvSpPr>
        <p:spPr>
          <a:xfrm>
            <a:off x="6740774" y="5058735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D510EFC1-FB18-4711-BC76-E01A45FAE3E5}"/>
              </a:ext>
            </a:extLst>
          </p:cNvPr>
          <p:cNvSpPr/>
          <p:nvPr/>
        </p:nvSpPr>
        <p:spPr>
          <a:xfrm>
            <a:off x="8378585" y="5055132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2865592B-0657-48CB-ACAE-28BD02437597}"/>
              </a:ext>
            </a:extLst>
          </p:cNvPr>
          <p:cNvSpPr/>
          <p:nvPr/>
        </p:nvSpPr>
        <p:spPr>
          <a:xfrm>
            <a:off x="7987964" y="5298358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6B42ABFC-5413-4DD2-8EED-21B1D61DCBCF}"/>
              </a:ext>
            </a:extLst>
          </p:cNvPr>
          <p:cNvSpPr/>
          <p:nvPr/>
        </p:nvSpPr>
        <p:spPr>
          <a:xfrm>
            <a:off x="6328631" y="5299712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1BD1069E-AF5E-4693-AB18-2BC66122731B}"/>
              </a:ext>
            </a:extLst>
          </p:cNvPr>
          <p:cNvSpPr/>
          <p:nvPr/>
        </p:nvSpPr>
        <p:spPr>
          <a:xfrm>
            <a:off x="7152935" y="5298358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A1130106-691E-48CC-BF3D-E591DEAF04F9}"/>
              </a:ext>
            </a:extLst>
          </p:cNvPr>
          <p:cNvCxnSpPr>
            <a:cxnSpLocks/>
            <a:stCxn id="205" idx="2"/>
            <a:endCxn id="206" idx="7"/>
          </p:cNvCxnSpPr>
          <p:nvPr/>
        </p:nvCxnSpPr>
        <p:spPr>
          <a:xfrm flipH="1">
            <a:off x="6948380" y="4933519"/>
            <a:ext cx="611299" cy="160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35655E94-F2EB-42CB-8007-D3F727D8300F}"/>
              </a:ext>
            </a:extLst>
          </p:cNvPr>
          <p:cNvCxnSpPr>
            <a:cxnSpLocks/>
            <a:stCxn id="205" idx="6"/>
            <a:endCxn id="207" idx="1"/>
          </p:cNvCxnSpPr>
          <p:nvPr/>
        </p:nvCxnSpPr>
        <p:spPr>
          <a:xfrm>
            <a:off x="7802906" y="4933519"/>
            <a:ext cx="611299" cy="157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3E26CE1C-8210-4854-9250-A51B99BC7B14}"/>
              </a:ext>
            </a:extLst>
          </p:cNvPr>
          <p:cNvCxnSpPr>
            <a:stCxn id="206" idx="2"/>
            <a:endCxn id="209" idx="0"/>
          </p:cNvCxnSpPr>
          <p:nvPr/>
        </p:nvCxnSpPr>
        <p:spPr>
          <a:xfrm flipH="1">
            <a:off x="6450245" y="5180348"/>
            <a:ext cx="290529" cy="11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02040E7B-F714-46B7-9F15-D32CD98D4898}"/>
              </a:ext>
            </a:extLst>
          </p:cNvPr>
          <p:cNvCxnSpPr>
            <a:stCxn id="206" idx="6"/>
            <a:endCxn id="210" idx="0"/>
          </p:cNvCxnSpPr>
          <p:nvPr/>
        </p:nvCxnSpPr>
        <p:spPr>
          <a:xfrm>
            <a:off x="6984000" y="5180348"/>
            <a:ext cx="290548" cy="118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922801A4-8007-41EA-AF2A-D9D580869B00}"/>
              </a:ext>
            </a:extLst>
          </p:cNvPr>
          <p:cNvCxnSpPr>
            <a:stCxn id="207" idx="2"/>
            <a:endCxn id="208" idx="0"/>
          </p:cNvCxnSpPr>
          <p:nvPr/>
        </p:nvCxnSpPr>
        <p:spPr>
          <a:xfrm flipH="1">
            <a:off x="8109577" y="5176746"/>
            <a:ext cx="269008" cy="121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타원 215">
            <a:extLst>
              <a:ext uri="{FF2B5EF4-FFF2-40B4-BE49-F238E27FC236}">
                <a16:creationId xmlns:a16="http://schemas.microsoft.com/office/drawing/2014/main" id="{E3792AE3-9DBB-4C54-BEF9-BD4224BD3FC0}"/>
              </a:ext>
            </a:extLst>
          </p:cNvPr>
          <p:cNvSpPr/>
          <p:nvPr/>
        </p:nvSpPr>
        <p:spPr>
          <a:xfrm>
            <a:off x="8769206" y="5298356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E31075DD-279E-4748-B4BB-A043C757576C}"/>
              </a:ext>
            </a:extLst>
          </p:cNvPr>
          <p:cNvCxnSpPr>
            <a:cxnSpLocks/>
          </p:cNvCxnSpPr>
          <p:nvPr/>
        </p:nvCxnSpPr>
        <p:spPr>
          <a:xfrm>
            <a:off x="8621686" y="5176745"/>
            <a:ext cx="269008" cy="121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타원 217">
            <a:extLst>
              <a:ext uri="{FF2B5EF4-FFF2-40B4-BE49-F238E27FC236}">
                <a16:creationId xmlns:a16="http://schemas.microsoft.com/office/drawing/2014/main" id="{9F2BAA9F-CC9C-4D51-A6BB-85AE8BD4588A}"/>
              </a:ext>
            </a:extLst>
          </p:cNvPr>
          <p:cNvSpPr/>
          <p:nvPr/>
        </p:nvSpPr>
        <p:spPr>
          <a:xfrm>
            <a:off x="6146402" y="5593120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910DE814-0DB6-4E90-BF85-68B86D2B342A}"/>
              </a:ext>
            </a:extLst>
          </p:cNvPr>
          <p:cNvCxnSpPr>
            <a:cxnSpLocks/>
            <a:stCxn id="209" idx="2"/>
            <a:endCxn id="218" idx="0"/>
          </p:cNvCxnSpPr>
          <p:nvPr/>
        </p:nvCxnSpPr>
        <p:spPr>
          <a:xfrm flipH="1">
            <a:off x="6268016" y="5421326"/>
            <a:ext cx="60615" cy="171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E8F82959-3930-40C4-A942-BCC9813BFEC3}"/>
              </a:ext>
            </a:extLst>
          </p:cNvPr>
          <p:cNvSpPr/>
          <p:nvPr/>
        </p:nvSpPr>
        <p:spPr>
          <a:xfrm>
            <a:off x="6286523" y="5055133"/>
            <a:ext cx="713593" cy="5101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55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2E47EDE-08FF-4135-83EB-1A194AC4309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Add</a:t>
            </a:r>
          </a:p>
          <a:p>
            <a:pPr lvl="1"/>
            <a:r>
              <a:rPr lang="en-US" altLang="ko-KR" b="1" dirty="0"/>
              <a:t>Heap</a:t>
            </a:r>
            <a:r>
              <a:rPr lang="ko-KR" altLang="en-US" b="1" dirty="0"/>
              <a:t>의 마지막 위치에 추가</a:t>
            </a:r>
            <a:r>
              <a:rPr lang="ko-KR" altLang="en-US" dirty="0"/>
              <a:t>를 구현하기 위해서</a:t>
            </a:r>
            <a:r>
              <a:rPr lang="en-US" altLang="ko-KR" dirty="0"/>
              <a:t>, index</a:t>
            </a:r>
            <a:r>
              <a:rPr lang="ko-KR" altLang="en-US" dirty="0"/>
              <a:t>에 따른 </a:t>
            </a:r>
            <a:r>
              <a:rPr lang="en-US" altLang="ko-KR" dirty="0"/>
              <a:t>node</a:t>
            </a:r>
            <a:r>
              <a:rPr lang="ko-KR" altLang="en-US" dirty="0"/>
              <a:t>를 구함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위와 같이 순서대로 </a:t>
            </a:r>
            <a:r>
              <a:rPr lang="en-US" altLang="ko-KR" dirty="0"/>
              <a:t>index</a:t>
            </a:r>
            <a:r>
              <a:rPr lang="ko-KR" altLang="en-US" dirty="0"/>
              <a:t>를 부여한다고 생각하면</a:t>
            </a:r>
            <a:r>
              <a:rPr lang="en-US" altLang="ko-KR" dirty="0"/>
              <a:t> </a:t>
            </a:r>
            <a:r>
              <a:rPr lang="ko-KR" altLang="en-US" dirty="0"/>
              <a:t>마지막 </a:t>
            </a:r>
            <a:r>
              <a:rPr lang="en-US" altLang="ko-KR" dirty="0"/>
              <a:t>index</a:t>
            </a:r>
            <a:r>
              <a:rPr lang="ko-KR" altLang="en-US" dirty="0"/>
              <a:t>는 </a:t>
            </a:r>
            <a:r>
              <a:rPr lang="en-US" altLang="ko-KR" dirty="0"/>
              <a:t>heap</a:t>
            </a:r>
            <a:r>
              <a:rPr lang="ko-KR" altLang="en-US" dirty="0"/>
              <a:t>의 </a:t>
            </a:r>
            <a:r>
              <a:rPr lang="en-US" altLang="ko-KR" dirty="0"/>
              <a:t>size+1</a:t>
            </a:r>
            <a:r>
              <a:rPr lang="ko-KR" altLang="en-US" dirty="0"/>
              <a:t>과 같음</a:t>
            </a:r>
            <a:endParaRPr lang="en-US" altLang="ko-KR" dirty="0"/>
          </a:p>
          <a:p>
            <a:pPr lvl="2"/>
            <a:r>
              <a:rPr lang="en-US" altLang="ko-KR" dirty="0"/>
              <a:t>Ex)</a:t>
            </a:r>
            <a:r>
              <a:rPr lang="ko-KR" altLang="en-US" dirty="0"/>
              <a:t> 현재 </a:t>
            </a:r>
            <a:r>
              <a:rPr lang="en-US" altLang="ko-KR" dirty="0"/>
              <a:t>size = 10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  <a:r>
              <a:rPr lang="ko-KR" altLang="en-US" dirty="0"/>
              <a:t>마지막 </a:t>
            </a:r>
            <a:r>
              <a:rPr lang="en-US" altLang="ko-KR" dirty="0"/>
              <a:t>index</a:t>
            </a:r>
            <a:r>
              <a:rPr lang="ko-KR" altLang="en-US" dirty="0"/>
              <a:t>는 </a:t>
            </a:r>
            <a:r>
              <a:rPr lang="en-US" altLang="ko-KR" dirty="0"/>
              <a:t>11</a:t>
            </a:r>
            <a:r>
              <a:rPr lang="ko-KR" altLang="en-US" dirty="0"/>
              <a:t>임</a:t>
            </a:r>
            <a:endParaRPr lang="en-US" altLang="ko-KR" dirty="0"/>
          </a:p>
          <a:p>
            <a:pPr lvl="2"/>
            <a:r>
              <a:rPr lang="ko-KR" altLang="en-US" dirty="0"/>
              <a:t>그럼 </a:t>
            </a:r>
            <a:r>
              <a:rPr lang="en-US" altLang="ko-KR" dirty="0"/>
              <a:t>11</a:t>
            </a:r>
            <a:r>
              <a:rPr lang="ko-KR" altLang="en-US" dirty="0"/>
              <a:t>번째 </a:t>
            </a:r>
            <a:r>
              <a:rPr lang="en-US" altLang="ko-KR" dirty="0"/>
              <a:t>index</a:t>
            </a:r>
            <a:r>
              <a:rPr lang="ko-KR" altLang="en-US" dirty="0"/>
              <a:t>에 해당하는 </a:t>
            </a:r>
            <a:r>
              <a:rPr lang="en-US" altLang="ko-KR" dirty="0"/>
              <a:t>Node</a:t>
            </a:r>
            <a:r>
              <a:rPr lang="ko-KR" altLang="en-US" dirty="0"/>
              <a:t>는 어떻게 구할 것인가</a:t>
            </a:r>
            <a:r>
              <a:rPr lang="en-US" altLang="ko-KR" dirty="0"/>
              <a:t>? (</a:t>
            </a:r>
            <a:r>
              <a:rPr lang="ko-KR" altLang="en-US" dirty="0"/>
              <a:t>다음 슬라이드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AE3D4A5-4D1C-48E4-BE79-377AFC47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 Operation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4392D4-805B-4989-A37E-B32139CC24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2DBFF2-E9B4-4228-8E45-FE67F1196197}"/>
              </a:ext>
            </a:extLst>
          </p:cNvPr>
          <p:cNvGrpSpPr/>
          <p:nvPr/>
        </p:nvGrpSpPr>
        <p:grpSpPr>
          <a:xfrm>
            <a:off x="2086496" y="1735413"/>
            <a:ext cx="4360801" cy="1855788"/>
            <a:chOff x="315885" y="3591201"/>
            <a:chExt cx="4360801" cy="185578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95AF31D-B2B5-4AF6-A3DB-851EE48599F4}"/>
                </a:ext>
              </a:extLst>
            </p:cNvPr>
            <p:cNvSpPr/>
            <p:nvPr/>
          </p:nvSpPr>
          <p:spPr>
            <a:xfrm>
              <a:off x="2512549" y="3991366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12B36B9-E514-48F7-971F-9C5EE0D0B048}"/>
                </a:ext>
              </a:extLst>
            </p:cNvPr>
            <p:cNvSpPr/>
            <p:nvPr/>
          </p:nvSpPr>
          <p:spPr>
            <a:xfrm>
              <a:off x="1291709" y="4359344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8A905BF-9E65-402B-93B4-E5F9F0D054A8}"/>
                </a:ext>
              </a:extLst>
            </p:cNvPr>
            <p:cNvSpPr/>
            <p:nvPr/>
          </p:nvSpPr>
          <p:spPr>
            <a:xfrm>
              <a:off x="3733389" y="4353973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3720756-C89C-4196-B9F7-7ABBECC6C6DA}"/>
                </a:ext>
              </a:extLst>
            </p:cNvPr>
            <p:cNvSpPr/>
            <p:nvPr/>
          </p:nvSpPr>
          <p:spPr>
            <a:xfrm>
              <a:off x="4314079" y="4716579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DDB9AE6-1F5A-4A75-8FFD-9D5E24F9B041}"/>
                </a:ext>
              </a:extLst>
            </p:cNvPr>
            <p:cNvSpPr/>
            <p:nvPr/>
          </p:nvSpPr>
          <p:spPr>
            <a:xfrm>
              <a:off x="3151043" y="4716579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C143858-779A-42E9-AE64-98E612BEF77B}"/>
                </a:ext>
              </a:extLst>
            </p:cNvPr>
            <p:cNvSpPr/>
            <p:nvPr/>
          </p:nvSpPr>
          <p:spPr>
            <a:xfrm>
              <a:off x="677279" y="4718597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C0C06E0-DDD4-4EB9-9C6E-00166B116228}"/>
                </a:ext>
              </a:extLst>
            </p:cNvPr>
            <p:cNvSpPr/>
            <p:nvPr/>
          </p:nvSpPr>
          <p:spPr>
            <a:xfrm>
              <a:off x="1906167" y="4716579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2CFDE21-6863-41D3-AA0A-55E44D82811A}"/>
                </a:ext>
              </a:extLst>
            </p:cNvPr>
            <p:cNvSpPr/>
            <p:nvPr/>
          </p:nvSpPr>
          <p:spPr>
            <a:xfrm>
              <a:off x="1038727" y="5079184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78857AC-B356-46B9-AF96-51D433879B6A}"/>
                </a:ext>
              </a:extLst>
            </p:cNvPr>
            <p:cNvSpPr/>
            <p:nvPr/>
          </p:nvSpPr>
          <p:spPr>
            <a:xfrm>
              <a:off x="1544719" y="5079183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6F3DF59-4CC0-4095-A936-494051D5D31A}"/>
                </a:ext>
              </a:extLst>
            </p:cNvPr>
            <p:cNvSpPr/>
            <p:nvPr/>
          </p:nvSpPr>
          <p:spPr>
            <a:xfrm>
              <a:off x="315885" y="5084382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D900897-5E7C-4D01-99CC-97E84F429BD9}"/>
                </a:ext>
              </a:extLst>
            </p:cNvPr>
            <p:cNvCxnSpPr>
              <a:cxnSpLocks/>
              <a:stCxn id="6" idx="2"/>
              <a:endCxn id="7" idx="7"/>
            </p:cNvCxnSpPr>
            <p:nvPr/>
          </p:nvCxnSpPr>
          <p:spPr>
            <a:xfrm flipH="1">
              <a:off x="1601213" y="4172670"/>
              <a:ext cx="911336" cy="239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7605441-F74C-4AE1-8148-5060B2CA2AE0}"/>
                </a:ext>
              </a:extLst>
            </p:cNvPr>
            <p:cNvCxnSpPr>
              <a:cxnSpLocks/>
              <a:stCxn id="6" idx="6"/>
              <a:endCxn id="8" idx="1"/>
            </p:cNvCxnSpPr>
            <p:nvPr/>
          </p:nvCxnSpPr>
          <p:spPr>
            <a:xfrm>
              <a:off x="2875156" y="4172670"/>
              <a:ext cx="911336" cy="234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EA566B1-6D62-4682-A7B1-EA622A440FAE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 flipH="1">
              <a:off x="858583" y="4540648"/>
              <a:ext cx="433126" cy="177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1515496-A114-42DB-AF92-00B4D04440F5}"/>
                </a:ext>
              </a:extLst>
            </p:cNvPr>
            <p:cNvCxnSpPr>
              <a:cxnSpLocks/>
              <a:stCxn id="7" idx="6"/>
              <a:endCxn id="12" idx="0"/>
            </p:cNvCxnSpPr>
            <p:nvPr/>
          </p:nvCxnSpPr>
          <p:spPr>
            <a:xfrm>
              <a:off x="1654316" y="4540648"/>
              <a:ext cx="433155" cy="1759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0B164073-6901-4CC6-A1FE-CB353B80DFCD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 flipH="1">
              <a:off x="3332347" y="4535277"/>
              <a:ext cx="401042" cy="181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7EBF382-FF2A-4ECF-B7A5-467CEC22245F}"/>
                </a:ext>
              </a:extLst>
            </p:cNvPr>
            <p:cNvCxnSpPr>
              <a:stCxn id="8" idx="6"/>
              <a:endCxn id="9" idx="0"/>
            </p:cNvCxnSpPr>
            <p:nvPr/>
          </p:nvCxnSpPr>
          <p:spPr>
            <a:xfrm>
              <a:off x="4095996" y="4535277"/>
              <a:ext cx="399387" cy="181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762ED13-728D-43B2-A66B-EA1C201D82F6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 flipH="1">
              <a:off x="497189" y="4899901"/>
              <a:ext cx="180090" cy="1844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AEA5729-7F61-4A46-886C-68342B61F081}"/>
                </a:ext>
              </a:extLst>
            </p:cNvPr>
            <p:cNvCxnSpPr>
              <a:stCxn id="11" idx="6"/>
              <a:endCxn id="13" idx="0"/>
            </p:cNvCxnSpPr>
            <p:nvPr/>
          </p:nvCxnSpPr>
          <p:spPr>
            <a:xfrm>
              <a:off x="1039886" y="4899901"/>
              <a:ext cx="180145" cy="179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0B1CA24-5B5F-4286-8658-29E124DE2B18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flipH="1">
              <a:off x="1726023" y="4897883"/>
              <a:ext cx="180144" cy="181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DB0F258-0D9F-41C5-B8CF-19FF55D611E9}"/>
                </a:ext>
              </a:extLst>
            </p:cNvPr>
            <p:cNvGrpSpPr/>
            <p:nvPr/>
          </p:nvGrpSpPr>
          <p:grpSpPr>
            <a:xfrm>
              <a:off x="2347439" y="3591201"/>
              <a:ext cx="676788" cy="828982"/>
              <a:chOff x="4233593" y="3205606"/>
              <a:chExt cx="676788" cy="828982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ED71EF17-E738-4DE5-AC41-F4183245AAA3}"/>
                  </a:ext>
                </a:extLst>
              </p:cNvPr>
              <p:cNvSpPr/>
              <p:nvPr/>
            </p:nvSpPr>
            <p:spPr>
              <a:xfrm>
                <a:off x="4333389" y="3537284"/>
                <a:ext cx="487264" cy="49730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EFEE36A-D0DA-479C-BFA0-FF54A71A854F}"/>
                  </a:ext>
                </a:extLst>
              </p:cNvPr>
              <p:cNvSpPr txBox="1"/>
              <p:nvPr/>
            </p:nvSpPr>
            <p:spPr>
              <a:xfrm>
                <a:off x="4233593" y="3205606"/>
                <a:ext cx="676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FF0000"/>
                    </a:solidFill>
                  </a:rPr>
                  <a:t>Root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0403A1C-1DAB-4390-BBF0-249D3253A054}"/>
              </a:ext>
            </a:extLst>
          </p:cNvPr>
          <p:cNvSpPr txBox="1"/>
          <p:nvPr/>
        </p:nvSpPr>
        <p:spPr>
          <a:xfrm>
            <a:off x="4430656" y="224941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1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F61730-BAE8-47A4-A0A2-AFC0936ACF6C}"/>
              </a:ext>
            </a:extLst>
          </p:cNvPr>
          <p:cNvSpPr txBox="1"/>
          <p:nvPr/>
        </p:nvSpPr>
        <p:spPr>
          <a:xfrm>
            <a:off x="3226924" y="262235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2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47719E-A778-4D5F-9FDB-93E54F1E064F}"/>
              </a:ext>
            </a:extLst>
          </p:cNvPr>
          <p:cNvSpPr txBox="1"/>
          <p:nvPr/>
        </p:nvSpPr>
        <p:spPr>
          <a:xfrm>
            <a:off x="5656181" y="261875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3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58DD35-B126-40A7-ACAD-684AA44466B6}"/>
              </a:ext>
            </a:extLst>
          </p:cNvPr>
          <p:cNvSpPr txBox="1"/>
          <p:nvPr/>
        </p:nvSpPr>
        <p:spPr>
          <a:xfrm>
            <a:off x="2605760" y="294807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4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E4DF5E-D888-4BD5-A665-D5370C70AC5A}"/>
              </a:ext>
            </a:extLst>
          </p:cNvPr>
          <p:cNvSpPr txBox="1"/>
          <p:nvPr/>
        </p:nvSpPr>
        <p:spPr>
          <a:xfrm>
            <a:off x="3841234" y="294807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5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7C63BE-A8EE-4D82-8688-A9D555BEDA62}"/>
              </a:ext>
            </a:extLst>
          </p:cNvPr>
          <p:cNvSpPr txBox="1"/>
          <p:nvPr/>
        </p:nvSpPr>
        <p:spPr>
          <a:xfrm>
            <a:off x="5106803" y="294807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6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841791-659A-42E9-B358-D097D6C13709}"/>
              </a:ext>
            </a:extLst>
          </p:cNvPr>
          <p:cNvSpPr txBox="1"/>
          <p:nvPr/>
        </p:nvSpPr>
        <p:spPr>
          <a:xfrm>
            <a:off x="6265993" y="294358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7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C93ADF-5CB9-4A0D-A7E0-7867E6A180A2}"/>
              </a:ext>
            </a:extLst>
          </p:cNvPr>
          <p:cNvSpPr txBox="1"/>
          <p:nvPr/>
        </p:nvSpPr>
        <p:spPr>
          <a:xfrm>
            <a:off x="2258063" y="332482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8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907FE9-7782-4EB6-AB8D-737BF3F2374A}"/>
              </a:ext>
            </a:extLst>
          </p:cNvPr>
          <p:cNvSpPr txBox="1"/>
          <p:nvPr/>
        </p:nvSpPr>
        <p:spPr>
          <a:xfrm>
            <a:off x="2996012" y="3324812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9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E62EC3-68FA-48A7-BEF3-78D55F49101D}"/>
              </a:ext>
            </a:extLst>
          </p:cNvPr>
          <p:cNvSpPr txBox="1"/>
          <p:nvPr/>
        </p:nvSpPr>
        <p:spPr>
          <a:xfrm>
            <a:off x="3490438" y="332481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10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91A13A0-01B9-4DD3-95D5-37C199F9C78F}"/>
              </a:ext>
            </a:extLst>
          </p:cNvPr>
          <p:cNvSpPr/>
          <p:nvPr/>
        </p:nvSpPr>
        <p:spPr>
          <a:xfrm>
            <a:off x="4034903" y="3240174"/>
            <a:ext cx="453970" cy="45397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172FA0-9CEB-4EBB-8715-539659F7B15A}"/>
              </a:ext>
            </a:extLst>
          </p:cNvPr>
          <p:cNvSpPr txBox="1"/>
          <p:nvPr/>
        </p:nvSpPr>
        <p:spPr>
          <a:xfrm>
            <a:off x="4211623" y="331999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00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4EDE6E4-E9FF-4522-940B-7706BAF3F44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562130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getNodeByIndex</a:t>
            </a:r>
            <a:r>
              <a:rPr lang="en-US" altLang="ko-KR" dirty="0"/>
              <a:t>(int index); (</a:t>
            </a:r>
            <a:r>
              <a:rPr lang="ko-KR" altLang="en-US" dirty="0"/>
              <a:t>참고용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Index</a:t>
            </a:r>
            <a:r>
              <a:rPr lang="ko-KR" altLang="en-US" dirty="0"/>
              <a:t>를 넣었을 때 </a:t>
            </a:r>
            <a:r>
              <a:rPr lang="en-US" altLang="ko-KR" dirty="0"/>
              <a:t>Node</a:t>
            </a:r>
            <a:r>
              <a:rPr lang="ko-KR" altLang="en-US" dirty="0"/>
              <a:t>를 반환해주는 함수 </a:t>
            </a:r>
            <a:r>
              <a:rPr lang="en-US" altLang="ko-KR" dirty="0"/>
              <a:t>(</a:t>
            </a:r>
            <a:r>
              <a:rPr lang="ko-KR" altLang="en-US" dirty="0"/>
              <a:t>이미 구현되어 있음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이해하려 해보시면 좋습니다</a:t>
            </a:r>
            <a:r>
              <a:rPr lang="en-US" altLang="ko-KR" dirty="0"/>
              <a:t>. </a:t>
            </a:r>
            <a:r>
              <a:rPr lang="ko-KR" altLang="en-US" dirty="0"/>
              <a:t>이해하지 않아도 구현에는 지장 없습니다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마지막 들어가야 할 </a:t>
            </a:r>
            <a:r>
              <a:rPr lang="en-US" altLang="ko-KR" dirty="0"/>
              <a:t>index = 11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이제 이를 </a:t>
            </a:r>
            <a:r>
              <a:rPr lang="en-US" altLang="ko-KR" dirty="0"/>
              <a:t>1</a:t>
            </a:r>
            <a:r>
              <a:rPr lang="ko-KR" altLang="en-US" dirty="0"/>
              <a:t>이 될 때까지 </a:t>
            </a:r>
            <a:r>
              <a:rPr lang="en-US" altLang="ko-KR" dirty="0"/>
              <a:t>2</a:t>
            </a:r>
            <a:r>
              <a:rPr lang="ko-KR" altLang="en-US" dirty="0"/>
              <a:t>로 나눌 것임</a:t>
            </a:r>
            <a:endParaRPr lang="en-US" altLang="ko-KR" dirty="0"/>
          </a:p>
          <a:p>
            <a:pPr lvl="2"/>
            <a:r>
              <a:rPr lang="ko-KR" altLang="en-US" dirty="0"/>
              <a:t>나누는 도중에 나머지가 </a:t>
            </a:r>
            <a:r>
              <a:rPr lang="en-US" altLang="ko-KR" dirty="0"/>
              <a:t>1</a:t>
            </a:r>
            <a:r>
              <a:rPr lang="ko-KR" altLang="en-US" dirty="0"/>
              <a:t>이면 </a:t>
            </a:r>
            <a:r>
              <a:rPr lang="en-US" altLang="ko-KR" dirty="0"/>
              <a:t>parent</a:t>
            </a:r>
            <a:r>
              <a:rPr lang="ko-KR" altLang="en-US" dirty="0"/>
              <a:t> 기준 </a:t>
            </a:r>
            <a:r>
              <a:rPr lang="en-US" altLang="ko-KR" dirty="0"/>
              <a:t>right</a:t>
            </a:r>
            <a:r>
              <a:rPr lang="ko-KR" altLang="en-US" dirty="0"/>
              <a:t>로 가야하고</a:t>
            </a:r>
            <a:r>
              <a:rPr lang="en-US" altLang="ko-KR" dirty="0"/>
              <a:t>, 0</a:t>
            </a:r>
            <a:r>
              <a:rPr lang="ko-KR" altLang="en-US" dirty="0"/>
              <a:t>이면 </a:t>
            </a:r>
            <a:r>
              <a:rPr lang="en-US" altLang="ko-KR" dirty="0"/>
              <a:t>left</a:t>
            </a:r>
          </a:p>
          <a:p>
            <a:pPr lvl="2"/>
            <a:r>
              <a:rPr lang="ko-KR" altLang="en-US" dirty="0"/>
              <a:t>예시</a:t>
            </a:r>
            <a:r>
              <a:rPr lang="en-US" altLang="ko-KR" dirty="0"/>
              <a:t>) 11 -&gt; 5 (</a:t>
            </a:r>
            <a:r>
              <a:rPr lang="ko-KR" altLang="en-US" dirty="0"/>
              <a:t>나머지 </a:t>
            </a:r>
            <a:r>
              <a:rPr lang="en-US" altLang="ko-KR" dirty="0"/>
              <a:t>1) -&gt; 2 (</a:t>
            </a:r>
            <a:r>
              <a:rPr lang="ko-KR" altLang="en-US" dirty="0"/>
              <a:t>나머지 </a:t>
            </a:r>
            <a:r>
              <a:rPr lang="en-US" altLang="ko-KR" dirty="0"/>
              <a:t>1) -&gt; 1 (</a:t>
            </a:r>
            <a:r>
              <a:rPr lang="ko-KR" altLang="en-US" dirty="0"/>
              <a:t>나머지 </a:t>
            </a:r>
            <a:r>
              <a:rPr lang="en-US" altLang="ko-KR" dirty="0"/>
              <a:t>0)</a:t>
            </a:r>
          </a:p>
          <a:p>
            <a:pPr lvl="2"/>
            <a:r>
              <a:rPr lang="ko-KR" altLang="en-US" dirty="0"/>
              <a:t>이제 루트부터 </a:t>
            </a:r>
            <a:r>
              <a:rPr lang="en-US" altLang="ko-KR" dirty="0"/>
              <a:t>11</a:t>
            </a:r>
            <a:r>
              <a:rPr lang="ko-KR" altLang="en-US" dirty="0"/>
              <a:t>까지 찾아간다고 생각하면 거꾸로 </a:t>
            </a:r>
            <a:r>
              <a:rPr lang="ko-KR" altLang="en-US" dirty="0" err="1"/>
              <a:t>찾아나가면</a:t>
            </a:r>
            <a:r>
              <a:rPr lang="ko-KR" altLang="en-US" dirty="0"/>
              <a:t> 됨</a:t>
            </a:r>
            <a:endParaRPr lang="en-US" altLang="ko-KR" dirty="0"/>
          </a:p>
          <a:p>
            <a:pPr lvl="3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나머지 </a:t>
            </a:r>
            <a:r>
              <a:rPr lang="en-US" altLang="ko-KR" dirty="0"/>
              <a:t>0 -&gt; </a:t>
            </a:r>
            <a:r>
              <a:rPr lang="ko-KR" altLang="en-US" dirty="0"/>
              <a:t>나머지 </a:t>
            </a:r>
            <a:r>
              <a:rPr lang="en-US" altLang="ko-KR" dirty="0"/>
              <a:t>1 -&gt; </a:t>
            </a:r>
            <a:r>
              <a:rPr lang="ko-KR" altLang="en-US" dirty="0"/>
              <a:t>나머지 </a:t>
            </a:r>
            <a:r>
              <a:rPr lang="en-US" altLang="ko-KR" dirty="0"/>
              <a:t>1</a:t>
            </a:r>
            <a:r>
              <a:rPr lang="ko-KR" altLang="en-US" dirty="0"/>
              <a:t>로 역순으로 찾으면 됨</a:t>
            </a:r>
            <a:endParaRPr lang="en-US" altLang="ko-KR" dirty="0"/>
          </a:p>
          <a:p>
            <a:pPr lvl="3"/>
            <a:r>
              <a:rPr lang="ko-KR" altLang="en-US" dirty="0"/>
              <a:t>왼쪽 </a:t>
            </a:r>
            <a:r>
              <a:rPr lang="en-US" altLang="ko-KR" dirty="0"/>
              <a:t>-&gt; </a:t>
            </a:r>
            <a:r>
              <a:rPr lang="ko-KR" altLang="en-US" dirty="0"/>
              <a:t>오른쪽 </a:t>
            </a:r>
            <a:r>
              <a:rPr lang="en-US" altLang="ko-KR" dirty="0"/>
              <a:t>-&gt; </a:t>
            </a:r>
            <a:r>
              <a:rPr lang="ko-KR" altLang="en-US" dirty="0"/>
              <a:t>오른쪽</a:t>
            </a:r>
            <a:endParaRPr lang="en-US" altLang="ko-KR" dirty="0"/>
          </a:p>
          <a:p>
            <a:pPr lvl="2"/>
            <a:r>
              <a:rPr lang="ko-KR" altLang="en-US" b="1" dirty="0">
                <a:solidFill>
                  <a:srgbClr val="FF0000"/>
                </a:solidFill>
              </a:rPr>
              <a:t>하지만 추가하기 위해서는 부모의 위치를 알아야 함</a:t>
            </a:r>
            <a:r>
              <a:rPr lang="en-US" altLang="ko-KR" b="1" dirty="0">
                <a:solidFill>
                  <a:srgbClr val="FF0000"/>
                </a:solidFill>
              </a:rPr>
              <a:t>!!!</a:t>
            </a:r>
          </a:p>
          <a:p>
            <a:pPr lvl="3"/>
            <a:r>
              <a:rPr lang="en-US" altLang="ko-KR" b="1" dirty="0">
                <a:solidFill>
                  <a:srgbClr val="FF0000"/>
                </a:solidFill>
              </a:rPr>
              <a:t>11</a:t>
            </a:r>
            <a:r>
              <a:rPr lang="ko-KR" altLang="en-US" b="1" dirty="0">
                <a:solidFill>
                  <a:srgbClr val="FF0000"/>
                </a:solidFill>
              </a:rPr>
              <a:t>번째의 부모는 </a:t>
            </a:r>
            <a:r>
              <a:rPr lang="en-US" altLang="ko-KR" b="1" dirty="0">
                <a:solidFill>
                  <a:srgbClr val="FF0000"/>
                </a:solidFill>
              </a:rPr>
              <a:t>5</a:t>
            </a:r>
            <a:r>
              <a:rPr lang="ko-KR" altLang="en-US" b="1" dirty="0">
                <a:solidFill>
                  <a:srgbClr val="FF0000"/>
                </a:solidFill>
              </a:rPr>
              <a:t>번째임 </a:t>
            </a:r>
            <a:r>
              <a:rPr lang="en-US" altLang="ko-KR" b="1" dirty="0">
                <a:solidFill>
                  <a:srgbClr val="FF0000"/>
                </a:solidFill>
              </a:rPr>
              <a:t>/ 2n(</a:t>
            </a:r>
            <a:r>
              <a:rPr lang="ko-KR" altLang="en-US" b="1" dirty="0">
                <a:solidFill>
                  <a:srgbClr val="FF0000"/>
                </a:solidFill>
              </a:rPr>
              <a:t>왼쪽자식</a:t>
            </a:r>
            <a:r>
              <a:rPr lang="en-US" altLang="ko-KR" b="1" dirty="0">
                <a:solidFill>
                  <a:srgbClr val="FF0000"/>
                </a:solidFill>
              </a:rPr>
              <a:t>), 2n+1(</a:t>
            </a:r>
            <a:r>
              <a:rPr lang="ko-KR" altLang="en-US" b="1" dirty="0">
                <a:solidFill>
                  <a:srgbClr val="FF0000"/>
                </a:solidFill>
              </a:rPr>
              <a:t>오른쪽자식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의 부모는</a:t>
            </a:r>
            <a:r>
              <a:rPr lang="en-US" altLang="ko-KR" b="1" dirty="0">
                <a:solidFill>
                  <a:srgbClr val="FF0000"/>
                </a:solidFill>
              </a:rPr>
              <a:t> ?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ko-KR" b="1" dirty="0">
                <a:solidFill>
                  <a:srgbClr val="FF0000"/>
                </a:solidFill>
              </a:rPr>
              <a:t> (n</a:t>
            </a:r>
            <a:r>
              <a:rPr lang="ko-KR" altLang="en-US" b="1" dirty="0">
                <a:solidFill>
                  <a:srgbClr val="FF0000"/>
                </a:solidFill>
              </a:rPr>
              <a:t>이겠죠</a:t>
            </a:r>
            <a:r>
              <a:rPr lang="en-US" altLang="ko-KR" b="1" dirty="0">
                <a:solidFill>
                  <a:srgbClr val="FF0000"/>
                </a:solidFill>
              </a:rPr>
              <a:t>?)</a:t>
            </a:r>
          </a:p>
          <a:p>
            <a:pPr lvl="3"/>
            <a:r>
              <a:rPr lang="ko-KR" altLang="en-US" b="1" dirty="0">
                <a:solidFill>
                  <a:srgbClr val="FF0000"/>
                </a:solidFill>
              </a:rPr>
              <a:t>그럼 실제 </a:t>
            </a:r>
            <a:r>
              <a:rPr lang="en-US" altLang="ko-KR" b="1" dirty="0">
                <a:solidFill>
                  <a:srgbClr val="FF0000"/>
                </a:solidFill>
              </a:rPr>
              <a:t>5</a:t>
            </a:r>
            <a:r>
              <a:rPr lang="ko-KR" altLang="en-US" b="1" dirty="0">
                <a:solidFill>
                  <a:srgbClr val="FF0000"/>
                </a:solidFill>
              </a:rPr>
              <a:t>번째 노드를 접근할 때는</a:t>
            </a:r>
            <a:r>
              <a:rPr lang="en-US" altLang="ko-KR" b="1" dirty="0">
                <a:solidFill>
                  <a:srgbClr val="FF0000"/>
                </a:solidFill>
              </a:rPr>
              <a:t> ?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b="1" dirty="0" err="1">
                <a:solidFill>
                  <a:srgbClr val="FF0000"/>
                </a:solidFill>
                <a:sym typeface="Wingdings" panose="05000000000000000000" pitchFamily="2" charset="2"/>
              </a:rPr>
              <a:t>getNodeByIndex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((size+1)/2);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ADEA95E-B1BA-4E1D-9D7F-199F2D92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 Operation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75599E-9906-4A0C-AD99-9520415E1D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DB7A0FC-1EBB-40CA-8FC6-7A71A070C15D}"/>
              </a:ext>
            </a:extLst>
          </p:cNvPr>
          <p:cNvGrpSpPr/>
          <p:nvPr/>
        </p:nvGrpSpPr>
        <p:grpSpPr>
          <a:xfrm>
            <a:off x="2086496" y="1934919"/>
            <a:ext cx="4360801" cy="1855788"/>
            <a:chOff x="315885" y="3591201"/>
            <a:chExt cx="4360801" cy="185578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42529FE-E632-4A09-BA71-697B75FFBD74}"/>
                </a:ext>
              </a:extLst>
            </p:cNvPr>
            <p:cNvSpPr/>
            <p:nvPr/>
          </p:nvSpPr>
          <p:spPr>
            <a:xfrm>
              <a:off x="2512549" y="3991366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71F7BB3-BF35-4FE8-B5FA-20E47422A731}"/>
                </a:ext>
              </a:extLst>
            </p:cNvPr>
            <p:cNvSpPr/>
            <p:nvPr/>
          </p:nvSpPr>
          <p:spPr>
            <a:xfrm>
              <a:off x="1291709" y="4359344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B02410E-83EE-42D9-AD7D-18FDF484828E}"/>
                </a:ext>
              </a:extLst>
            </p:cNvPr>
            <p:cNvSpPr/>
            <p:nvPr/>
          </p:nvSpPr>
          <p:spPr>
            <a:xfrm>
              <a:off x="3733389" y="4353973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8903E61-7834-4426-8DDF-618B37DEA4C7}"/>
                </a:ext>
              </a:extLst>
            </p:cNvPr>
            <p:cNvSpPr/>
            <p:nvPr/>
          </p:nvSpPr>
          <p:spPr>
            <a:xfrm>
              <a:off x="4314079" y="4716579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F3FFFA6-A5E7-423D-BA50-029CE35C1348}"/>
                </a:ext>
              </a:extLst>
            </p:cNvPr>
            <p:cNvSpPr/>
            <p:nvPr/>
          </p:nvSpPr>
          <p:spPr>
            <a:xfrm>
              <a:off x="3151043" y="4716579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010B079-0057-4541-8418-CEDFBD82D6A7}"/>
                </a:ext>
              </a:extLst>
            </p:cNvPr>
            <p:cNvSpPr/>
            <p:nvPr/>
          </p:nvSpPr>
          <p:spPr>
            <a:xfrm>
              <a:off x="677279" y="4718597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396A0D9-686E-4D8E-ABF0-B0663077E1E0}"/>
                </a:ext>
              </a:extLst>
            </p:cNvPr>
            <p:cNvSpPr/>
            <p:nvPr/>
          </p:nvSpPr>
          <p:spPr>
            <a:xfrm>
              <a:off x="1906167" y="4716579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0DC1A4A-D1EC-4A37-AADC-E7BF9F7F0186}"/>
                </a:ext>
              </a:extLst>
            </p:cNvPr>
            <p:cNvSpPr/>
            <p:nvPr/>
          </p:nvSpPr>
          <p:spPr>
            <a:xfrm>
              <a:off x="1038727" y="5079184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93921E1-BB2B-41DD-8602-79A945B9A416}"/>
                </a:ext>
              </a:extLst>
            </p:cNvPr>
            <p:cNvSpPr/>
            <p:nvPr/>
          </p:nvSpPr>
          <p:spPr>
            <a:xfrm>
              <a:off x="1544719" y="5079183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B8305CC-2151-45B8-9014-916929159DD6}"/>
                </a:ext>
              </a:extLst>
            </p:cNvPr>
            <p:cNvSpPr/>
            <p:nvPr/>
          </p:nvSpPr>
          <p:spPr>
            <a:xfrm>
              <a:off x="315885" y="5084382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1CE28A4-3CD6-4B25-A10E-088D424D8CC1}"/>
                </a:ext>
              </a:extLst>
            </p:cNvPr>
            <p:cNvCxnSpPr>
              <a:cxnSpLocks/>
              <a:stCxn id="6" idx="2"/>
              <a:endCxn id="7" idx="7"/>
            </p:cNvCxnSpPr>
            <p:nvPr/>
          </p:nvCxnSpPr>
          <p:spPr>
            <a:xfrm flipH="1">
              <a:off x="1601213" y="4172670"/>
              <a:ext cx="911336" cy="239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961B64F-3318-42A8-8AAC-864E568E8E33}"/>
                </a:ext>
              </a:extLst>
            </p:cNvPr>
            <p:cNvCxnSpPr>
              <a:cxnSpLocks/>
              <a:stCxn id="6" idx="6"/>
              <a:endCxn id="8" idx="1"/>
            </p:cNvCxnSpPr>
            <p:nvPr/>
          </p:nvCxnSpPr>
          <p:spPr>
            <a:xfrm>
              <a:off x="2875156" y="4172670"/>
              <a:ext cx="911336" cy="234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40665F4-7048-46FB-B884-061E5FFD6A0B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 flipH="1">
              <a:off x="858583" y="4540648"/>
              <a:ext cx="433126" cy="177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E51BDE9-98CE-46EF-8C2E-F0EFFEEFD82D}"/>
                </a:ext>
              </a:extLst>
            </p:cNvPr>
            <p:cNvCxnSpPr>
              <a:cxnSpLocks/>
              <a:stCxn id="7" idx="6"/>
              <a:endCxn id="12" idx="0"/>
            </p:cNvCxnSpPr>
            <p:nvPr/>
          </p:nvCxnSpPr>
          <p:spPr>
            <a:xfrm>
              <a:off x="1654316" y="4540648"/>
              <a:ext cx="433155" cy="1759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2B11E31-DAF0-496F-93AE-08964C038200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 flipH="1">
              <a:off x="3332347" y="4535277"/>
              <a:ext cx="401042" cy="181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B7FF4C1-3CBD-474E-A8E3-D4067B8724C0}"/>
                </a:ext>
              </a:extLst>
            </p:cNvPr>
            <p:cNvCxnSpPr>
              <a:stCxn id="8" idx="6"/>
              <a:endCxn id="9" idx="0"/>
            </p:cNvCxnSpPr>
            <p:nvPr/>
          </p:nvCxnSpPr>
          <p:spPr>
            <a:xfrm>
              <a:off x="4095996" y="4535277"/>
              <a:ext cx="399387" cy="181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307A2FA-31BC-41FC-A8A7-1A870A4854FD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 flipH="1">
              <a:off x="497189" y="4899901"/>
              <a:ext cx="180090" cy="1844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A5E4EA6-7839-4595-A8EF-375742CE232E}"/>
                </a:ext>
              </a:extLst>
            </p:cNvPr>
            <p:cNvCxnSpPr>
              <a:stCxn id="11" idx="6"/>
              <a:endCxn id="13" idx="0"/>
            </p:cNvCxnSpPr>
            <p:nvPr/>
          </p:nvCxnSpPr>
          <p:spPr>
            <a:xfrm>
              <a:off x="1039886" y="4899901"/>
              <a:ext cx="180145" cy="179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872CDB3-DE51-4382-A1F5-FA44D820077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flipH="1">
              <a:off x="1726023" y="4897883"/>
              <a:ext cx="180144" cy="181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B91DC69-D725-49F4-8795-79911B5B81EA}"/>
                </a:ext>
              </a:extLst>
            </p:cNvPr>
            <p:cNvGrpSpPr/>
            <p:nvPr/>
          </p:nvGrpSpPr>
          <p:grpSpPr>
            <a:xfrm>
              <a:off x="2347439" y="3591201"/>
              <a:ext cx="676788" cy="828982"/>
              <a:chOff x="4233593" y="3205606"/>
              <a:chExt cx="676788" cy="828982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2A11DEA-1B68-4EEF-9F0A-94145736753A}"/>
                  </a:ext>
                </a:extLst>
              </p:cNvPr>
              <p:cNvSpPr/>
              <p:nvPr/>
            </p:nvSpPr>
            <p:spPr>
              <a:xfrm>
                <a:off x="4333389" y="3537284"/>
                <a:ext cx="487264" cy="49730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2B36E1-DEE1-448A-827A-2613A7B84AE9}"/>
                  </a:ext>
                </a:extLst>
              </p:cNvPr>
              <p:cNvSpPr txBox="1"/>
              <p:nvPr/>
            </p:nvSpPr>
            <p:spPr>
              <a:xfrm>
                <a:off x="4233593" y="3205606"/>
                <a:ext cx="676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FF0000"/>
                    </a:solidFill>
                  </a:rPr>
                  <a:t>Root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E478F3-990A-4D67-9524-2DA73B13EE4F}"/>
              </a:ext>
            </a:extLst>
          </p:cNvPr>
          <p:cNvSpPr txBox="1"/>
          <p:nvPr/>
        </p:nvSpPr>
        <p:spPr>
          <a:xfrm>
            <a:off x="4430656" y="244892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1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D06D4F-CF6F-41F7-9B58-94016A3CE241}"/>
              </a:ext>
            </a:extLst>
          </p:cNvPr>
          <p:cNvSpPr txBox="1"/>
          <p:nvPr/>
        </p:nvSpPr>
        <p:spPr>
          <a:xfrm>
            <a:off x="3226924" y="282185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2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D71FC2-7CE7-4AED-B812-7D78E2B19D95}"/>
              </a:ext>
            </a:extLst>
          </p:cNvPr>
          <p:cNvSpPr txBox="1"/>
          <p:nvPr/>
        </p:nvSpPr>
        <p:spPr>
          <a:xfrm>
            <a:off x="5656181" y="281825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3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DD6B7B-4C55-42A1-970A-88B21F82935C}"/>
              </a:ext>
            </a:extLst>
          </p:cNvPr>
          <p:cNvSpPr txBox="1"/>
          <p:nvPr/>
        </p:nvSpPr>
        <p:spPr>
          <a:xfrm>
            <a:off x="2605760" y="314758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4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DAAA66-C620-4CBD-BD6E-268E1A352940}"/>
              </a:ext>
            </a:extLst>
          </p:cNvPr>
          <p:cNvSpPr txBox="1"/>
          <p:nvPr/>
        </p:nvSpPr>
        <p:spPr>
          <a:xfrm>
            <a:off x="3841234" y="314758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5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3C6369-B8A5-4E39-B7E3-E59CB2FFCBB1}"/>
              </a:ext>
            </a:extLst>
          </p:cNvPr>
          <p:cNvSpPr txBox="1"/>
          <p:nvPr/>
        </p:nvSpPr>
        <p:spPr>
          <a:xfrm>
            <a:off x="5106803" y="314758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6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62AB57-F9B0-43D4-B352-DDC03B5D8B42}"/>
              </a:ext>
            </a:extLst>
          </p:cNvPr>
          <p:cNvSpPr txBox="1"/>
          <p:nvPr/>
        </p:nvSpPr>
        <p:spPr>
          <a:xfrm>
            <a:off x="6265993" y="314309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7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0CF2A-72E6-4234-B882-B59D9FEF82BF}"/>
              </a:ext>
            </a:extLst>
          </p:cNvPr>
          <p:cNvSpPr txBox="1"/>
          <p:nvPr/>
        </p:nvSpPr>
        <p:spPr>
          <a:xfrm>
            <a:off x="2258063" y="352433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8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7ECA0F-928B-4B3C-A770-1627FA330CDD}"/>
              </a:ext>
            </a:extLst>
          </p:cNvPr>
          <p:cNvSpPr txBox="1"/>
          <p:nvPr/>
        </p:nvSpPr>
        <p:spPr>
          <a:xfrm>
            <a:off x="2996012" y="3524318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9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212B37-4C87-4CFF-B241-CEC0E61C7224}"/>
              </a:ext>
            </a:extLst>
          </p:cNvPr>
          <p:cNvSpPr txBox="1"/>
          <p:nvPr/>
        </p:nvSpPr>
        <p:spPr>
          <a:xfrm>
            <a:off x="3490438" y="352431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10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0B54F0-91BC-4F52-BC7D-13CB22815F02}"/>
              </a:ext>
            </a:extLst>
          </p:cNvPr>
          <p:cNvSpPr/>
          <p:nvPr/>
        </p:nvSpPr>
        <p:spPr>
          <a:xfrm>
            <a:off x="4034903" y="3439680"/>
            <a:ext cx="453970" cy="45397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4709A1-238D-4AF7-B1E1-FFF5902E887D}"/>
              </a:ext>
            </a:extLst>
          </p:cNvPr>
          <p:cNvSpPr txBox="1"/>
          <p:nvPr/>
        </p:nvSpPr>
        <p:spPr>
          <a:xfrm>
            <a:off x="4211623" y="351950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50F342AA-972F-4EDF-ACF0-79A4D41DB7A2}"/>
              </a:ext>
            </a:extLst>
          </p:cNvPr>
          <p:cNvSpPr/>
          <p:nvPr/>
        </p:nvSpPr>
        <p:spPr>
          <a:xfrm>
            <a:off x="2984269" y="2019993"/>
            <a:ext cx="1850894" cy="1803862"/>
          </a:xfrm>
          <a:custGeom>
            <a:avLst/>
            <a:gdLst>
              <a:gd name="connsiteX0" fmla="*/ 1330036 w 1850894"/>
              <a:gd name="connsiteY0" fmla="*/ 798022 h 1803862"/>
              <a:gd name="connsiteX1" fmla="*/ 1421476 w 1850894"/>
              <a:gd name="connsiteY1" fmla="*/ 773083 h 1803862"/>
              <a:gd name="connsiteX2" fmla="*/ 1487978 w 1850894"/>
              <a:gd name="connsiteY2" fmla="*/ 748145 h 1803862"/>
              <a:gd name="connsiteX3" fmla="*/ 1504604 w 1850894"/>
              <a:gd name="connsiteY3" fmla="*/ 731520 h 1803862"/>
              <a:gd name="connsiteX4" fmla="*/ 1537855 w 1850894"/>
              <a:gd name="connsiteY4" fmla="*/ 723207 h 1803862"/>
              <a:gd name="connsiteX5" fmla="*/ 1571106 w 1850894"/>
              <a:gd name="connsiteY5" fmla="*/ 706582 h 1803862"/>
              <a:gd name="connsiteX6" fmla="*/ 1612669 w 1850894"/>
              <a:gd name="connsiteY6" fmla="*/ 673331 h 1803862"/>
              <a:gd name="connsiteX7" fmla="*/ 1645920 w 1850894"/>
              <a:gd name="connsiteY7" fmla="*/ 631767 h 1803862"/>
              <a:gd name="connsiteX8" fmla="*/ 1687484 w 1850894"/>
              <a:gd name="connsiteY8" fmla="*/ 590203 h 1803862"/>
              <a:gd name="connsiteX9" fmla="*/ 1704109 w 1850894"/>
              <a:gd name="connsiteY9" fmla="*/ 565265 h 1803862"/>
              <a:gd name="connsiteX10" fmla="*/ 1712422 w 1850894"/>
              <a:gd name="connsiteY10" fmla="*/ 540327 h 1803862"/>
              <a:gd name="connsiteX11" fmla="*/ 1737360 w 1850894"/>
              <a:gd name="connsiteY11" fmla="*/ 515389 h 1803862"/>
              <a:gd name="connsiteX12" fmla="*/ 1745673 w 1850894"/>
              <a:gd name="connsiteY12" fmla="*/ 482138 h 1803862"/>
              <a:gd name="connsiteX13" fmla="*/ 1778924 w 1850894"/>
              <a:gd name="connsiteY13" fmla="*/ 440574 h 1803862"/>
              <a:gd name="connsiteX14" fmla="*/ 1803862 w 1850894"/>
              <a:gd name="connsiteY14" fmla="*/ 357447 h 1803862"/>
              <a:gd name="connsiteX15" fmla="*/ 1837113 w 1850894"/>
              <a:gd name="connsiteY15" fmla="*/ 307571 h 1803862"/>
              <a:gd name="connsiteX16" fmla="*/ 1837113 w 1850894"/>
              <a:gd name="connsiteY16" fmla="*/ 166254 h 1803862"/>
              <a:gd name="connsiteX17" fmla="*/ 1820487 w 1850894"/>
              <a:gd name="connsiteY17" fmla="*/ 149629 h 1803862"/>
              <a:gd name="connsiteX18" fmla="*/ 1812175 w 1850894"/>
              <a:gd name="connsiteY18" fmla="*/ 124691 h 1803862"/>
              <a:gd name="connsiteX19" fmla="*/ 1762298 w 1850894"/>
              <a:gd name="connsiteY19" fmla="*/ 91440 h 1803862"/>
              <a:gd name="connsiteX20" fmla="*/ 1745673 w 1850894"/>
              <a:gd name="connsiteY20" fmla="*/ 74814 h 1803862"/>
              <a:gd name="connsiteX21" fmla="*/ 1720735 w 1850894"/>
              <a:gd name="connsiteY21" fmla="*/ 66502 h 1803862"/>
              <a:gd name="connsiteX22" fmla="*/ 1704109 w 1850894"/>
              <a:gd name="connsiteY22" fmla="*/ 49876 h 1803862"/>
              <a:gd name="connsiteX23" fmla="*/ 1679171 w 1850894"/>
              <a:gd name="connsiteY23" fmla="*/ 41563 h 1803862"/>
              <a:gd name="connsiteX24" fmla="*/ 1612669 w 1850894"/>
              <a:gd name="connsiteY24" fmla="*/ 24938 h 1803862"/>
              <a:gd name="connsiteX25" fmla="*/ 1554480 w 1850894"/>
              <a:gd name="connsiteY25" fmla="*/ 8312 h 1803862"/>
              <a:gd name="connsiteX26" fmla="*/ 1463040 w 1850894"/>
              <a:gd name="connsiteY26" fmla="*/ 0 h 1803862"/>
              <a:gd name="connsiteX27" fmla="*/ 1246909 w 1850894"/>
              <a:gd name="connsiteY27" fmla="*/ 8312 h 1803862"/>
              <a:gd name="connsiteX28" fmla="*/ 1221971 w 1850894"/>
              <a:gd name="connsiteY28" fmla="*/ 16625 h 1803862"/>
              <a:gd name="connsiteX29" fmla="*/ 1138844 w 1850894"/>
              <a:gd name="connsiteY29" fmla="*/ 33251 h 1803862"/>
              <a:gd name="connsiteX30" fmla="*/ 1064029 w 1850894"/>
              <a:gd name="connsiteY30" fmla="*/ 58189 h 1803862"/>
              <a:gd name="connsiteX31" fmla="*/ 980902 w 1850894"/>
              <a:gd name="connsiteY31" fmla="*/ 108065 h 1803862"/>
              <a:gd name="connsiteX32" fmla="*/ 939338 w 1850894"/>
              <a:gd name="connsiteY32" fmla="*/ 133003 h 1803862"/>
              <a:gd name="connsiteX33" fmla="*/ 864524 w 1850894"/>
              <a:gd name="connsiteY33" fmla="*/ 166254 h 1803862"/>
              <a:gd name="connsiteX34" fmla="*/ 839586 w 1850894"/>
              <a:gd name="connsiteY34" fmla="*/ 182880 h 1803862"/>
              <a:gd name="connsiteX35" fmla="*/ 822960 w 1850894"/>
              <a:gd name="connsiteY35" fmla="*/ 199505 h 1803862"/>
              <a:gd name="connsiteX36" fmla="*/ 798022 w 1850894"/>
              <a:gd name="connsiteY36" fmla="*/ 207818 h 1803862"/>
              <a:gd name="connsiteX37" fmla="*/ 773084 w 1850894"/>
              <a:gd name="connsiteY37" fmla="*/ 224443 h 1803862"/>
              <a:gd name="connsiteX38" fmla="*/ 723207 w 1850894"/>
              <a:gd name="connsiteY38" fmla="*/ 282632 h 1803862"/>
              <a:gd name="connsiteX39" fmla="*/ 698269 w 1850894"/>
              <a:gd name="connsiteY39" fmla="*/ 290945 h 1803862"/>
              <a:gd name="connsiteX40" fmla="*/ 631767 w 1850894"/>
              <a:gd name="connsiteY40" fmla="*/ 349134 h 1803862"/>
              <a:gd name="connsiteX41" fmla="*/ 532015 w 1850894"/>
              <a:gd name="connsiteY41" fmla="*/ 407323 h 1803862"/>
              <a:gd name="connsiteX42" fmla="*/ 498764 w 1850894"/>
              <a:gd name="connsiteY42" fmla="*/ 423949 h 1803862"/>
              <a:gd name="connsiteX43" fmla="*/ 473826 w 1850894"/>
              <a:gd name="connsiteY43" fmla="*/ 440574 h 1803862"/>
              <a:gd name="connsiteX44" fmla="*/ 415636 w 1850894"/>
              <a:gd name="connsiteY44" fmla="*/ 465512 h 1803862"/>
              <a:gd name="connsiteX45" fmla="*/ 374073 w 1850894"/>
              <a:gd name="connsiteY45" fmla="*/ 498763 h 1803862"/>
              <a:gd name="connsiteX46" fmla="*/ 340822 w 1850894"/>
              <a:gd name="connsiteY46" fmla="*/ 515389 h 1803862"/>
              <a:gd name="connsiteX47" fmla="*/ 282633 w 1850894"/>
              <a:gd name="connsiteY47" fmla="*/ 556952 h 1803862"/>
              <a:gd name="connsiteX48" fmla="*/ 141316 w 1850894"/>
              <a:gd name="connsiteY48" fmla="*/ 665018 h 1803862"/>
              <a:gd name="connsiteX49" fmla="*/ 108066 w 1850894"/>
              <a:gd name="connsiteY49" fmla="*/ 689956 h 1803862"/>
              <a:gd name="connsiteX50" fmla="*/ 58189 w 1850894"/>
              <a:gd name="connsiteY50" fmla="*/ 739832 h 1803862"/>
              <a:gd name="connsiteX51" fmla="*/ 41564 w 1850894"/>
              <a:gd name="connsiteY51" fmla="*/ 756458 h 1803862"/>
              <a:gd name="connsiteX52" fmla="*/ 24938 w 1850894"/>
              <a:gd name="connsiteY52" fmla="*/ 806334 h 1803862"/>
              <a:gd name="connsiteX53" fmla="*/ 16626 w 1850894"/>
              <a:gd name="connsiteY53" fmla="*/ 831272 h 1803862"/>
              <a:gd name="connsiteX54" fmla="*/ 0 w 1850894"/>
              <a:gd name="connsiteY54" fmla="*/ 922712 h 1803862"/>
              <a:gd name="connsiteX55" fmla="*/ 8313 w 1850894"/>
              <a:gd name="connsiteY55" fmla="*/ 1022465 h 1803862"/>
              <a:gd name="connsiteX56" fmla="*/ 16626 w 1850894"/>
              <a:gd name="connsiteY56" fmla="*/ 1047403 h 1803862"/>
              <a:gd name="connsiteX57" fmla="*/ 33251 w 1850894"/>
              <a:gd name="connsiteY57" fmla="*/ 1064029 h 1803862"/>
              <a:gd name="connsiteX58" fmla="*/ 74815 w 1850894"/>
              <a:gd name="connsiteY58" fmla="*/ 1105592 h 1803862"/>
              <a:gd name="connsiteX59" fmla="*/ 108066 w 1850894"/>
              <a:gd name="connsiteY59" fmla="*/ 1138843 h 1803862"/>
              <a:gd name="connsiteX60" fmla="*/ 124691 w 1850894"/>
              <a:gd name="connsiteY60" fmla="*/ 1155469 h 1803862"/>
              <a:gd name="connsiteX61" fmla="*/ 149629 w 1850894"/>
              <a:gd name="connsiteY61" fmla="*/ 1163782 h 1803862"/>
              <a:gd name="connsiteX62" fmla="*/ 166255 w 1850894"/>
              <a:gd name="connsiteY62" fmla="*/ 1180407 h 1803862"/>
              <a:gd name="connsiteX63" fmla="*/ 216131 w 1850894"/>
              <a:gd name="connsiteY63" fmla="*/ 1213658 h 1803862"/>
              <a:gd name="connsiteX64" fmla="*/ 241069 w 1850894"/>
              <a:gd name="connsiteY64" fmla="*/ 1230283 h 1803862"/>
              <a:gd name="connsiteX65" fmla="*/ 340822 w 1850894"/>
              <a:gd name="connsiteY65" fmla="*/ 1296785 h 1803862"/>
              <a:gd name="connsiteX66" fmla="*/ 374073 w 1850894"/>
              <a:gd name="connsiteY66" fmla="*/ 1330036 h 1803862"/>
              <a:gd name="connsiteX67" fmla="*/ 457200 w 1850894"/>
              <a:gd name="connsiteY67" fmla="*/ 1363287 h 1803862"/>
              <a:gd name="connsiteX68" fmla="*/ 482138 w 1850894"/>
              <a:gd name="connsiteY68" fmla="*/ 1379912 h 1803862"/>
              <a:gd name="connsiteX69" fmla="*/ 498764 w 1850894"/>
              <a:gd name="connsiteY69" fmla="*/ 1396538 h 1803862"/>
              <a:gd name="connsiteX70" fmla="*/ 548640 w 1850894"/>
              <a:gd name="connsiteY70" fmla="*/ 1413163 h 1803862"/>
              <a:gd name="connsiteX71" fmla="*/ 631767 w 1850894"/>
              <a:gd name="connsiteY71" fmla="*/ 1454727 h 1803862"/>
              <a:gd name="connsiteX72" fmla="*/ 656706 w 1850894"/>
              <a:gd name="connsiteY72" fmla="*/ 1463040 h 1803862"/>
              <a:gd name="connsiteX73" fmla="*/ 681644 w 1850894"/>
              <a:gd name="connsiteY73" fmla="*/ 1479665 h 1803862"/>
              <a:gd name="connsiteX74" fmla="*/ 731520 w 1850894"/>
              <a:gd name="connsiteY74" fmla="*/ 1504603 h 1803862"/>
              <a:gd name="connsiteX75" fmla="*/ 814647 w 1850894"/>
              <a:gd name="connsiteY75" fmla="*/ 1571105 h 1803862"/>
              <a:gd name="connsiteX76" fmla="*/ 856211 w 1850894"/>
              <a:gd name="connsiteY76" fmla="*/ 1587731 h 1803862"/>
              <a:gd name="connsiteX77" fmla="*/ 889462 w 1850894"/>
              <a:gd name="connsiteY77" fmla="*/ 1612669 h 1803862"/>
              <a:gd name="connsiteX78" fmla="*/ 939338 w 1850894"/>
              <a:gd name="connsiteY78" fmla="*/ 1629294 h 1803862"/>
              <a:gd name="connsiteX79" fmla="*/ 964276 w 1850894"/>
              <a:gd name="connsiteY79" fmla="*/ 1637607 h 1803862"/>
              <a:gd name="connsiteX80" fmla="*/ 989215 w 1850894"/>
              <a:gd name="connsiteY80" fmla="*/ 1645920 h 1803862"/>
              <a:gd name="connsiteX81" fmla="*/ 1014153 w 1850894"/>
              <a:gd name="connsiteY81" fmla="*/ 1662545 h 1803862"/>
              <a:gd name="connsiteX82" fmla="*/ 1047404 w 1850894"/>
              <a:gd name="connsiteY82" fmla="*/ 1670858 h 1803862"/>
              <a:gd name="connsiteX83" fmla="*/ 1097280 w 1850894"/>
              <a:gd name="connsiteY83" fmla="*/ 1687483 h 1803862"/>
              <a:gd name="connsiteX84" fmla="*/ 1147156 w 1850894"/>
              <a:gd name="connsiteY84" fmla="*/ 1704109 h 1803862"/>
              <a:gd name="connsiteX85" fmla="*/ 1188720 w 1850894"/>
              <a:gd name="connsiteY85" fmla="*/ 1720734 h 1803862"/>
              <a:gd name="connsiteX86" fmla="*/ 1238596 w 1850894"/>
              <a:gd name="connsiteY86" fmla="*/ 1729047 h 1803862"/>
              <a:gd name="connsiteX87" fmla="*/ 1404851 w 1850894"/>
              <a:gd name="connsiteY87" fmla="*/ 1787236 h 1803862"/>
              <a:gd name="connsiteX88" fmla="*/ 1463040 w 1850894"/>
              <a:gd name="connsiteY88" fmla="*/ 1803862 h 1803862"/>
              <a:gd name="connsiteX89" fmla="*/ 1521229 w 1850894"/>
              <a:gd name="connsiteY89" fmla="*/ 1787236 h 1803862"/>
              <a:gd name="connsiteX90" fmla="*/ 1596044 w 1850894"/>
              <a:gd name="connsiteY90" fmla="*/ 1762298 h 1803862"/>
              <a:gd name="connsiteX91" fmla="*/ 1620982 w 1850894"/>
              <a:gd name="connsiteY91" fmla="*/ 1753985 h 1803862"/>
              <a:gd name="connsiteX92" fmla="*/ 1662546 w 1850894"/>
              <a:gd name="connsiteY92" fmla="*/ 1720734 h 1803862"/>
              <a:gd name="connsiteX93" fmla="*/ 1662546 w 1850894"/>
              <a:gd name="connsiteY93" fmla="*/ 1571105 h 1803862"/>
              <a:gd name="connsiteX94" fmla="*/ 1637607 w 1850894"/>
              <a:gd name="connsiteY94" fmla="*/ 1496291 h 1803862"/>
              <a:gd name="connsiteX95" fmla="*/ 1612669 w 1850894"/>
              <a:gd name="connsiteY95" fmla="*/ 1413163 h 1803862"/>
              <a:gd name="connsiteX96" fmla="*/ 1579418 w 1850894"/>
              <a:gd name="connsiteY96" fmla="*/ 1371600 h 1803862"/>
              <a:gd name="connsiteX97" fmla="*/ 1546167 w 1850894"/>
              <a:gd name="connsiteY97" fmla="*/ 1330036 h 1803862"/>
              <a:gd name="connsiteX98" fmla="*/ 1529542 w 1850894"/>
              <a:gd name="connsiteY98" fmla="*/ 1305098 h 1803862"/>
              <a:gd name="connsiteX99" fmla="*/ 1512916 w 1850894"/>
              <a:gd name="connsiteY99" fmla="*/ 1288472 h 1803862"/>
              <a:gd name="connsiteX100" fmla="*/ 1496291 w 1850894"/>
              <a:gd name="connsiteY100" fmla="*/ 1263534 h 1803862"/>
              <a:gd name="connsiteX101" fmla="*/ 1471353 w 1850894"/>
              <a:gd name="connsiteY101" fmla="*/ 1255222 h 1803862"/>
              <a:gd name="connsiteX102" fmla="*/ 1421476 w 1850894"/>
              <a:gd name="connsiteY102" fmla="*/ 1221971 h 1803862"/>
              <a:gd name="connsiteX103" fmla="*/ 1396538 w 1850894"/>
              <a:gd name="connsiteY103" fmla="*/ 1197032 h 1803862"/>
              <a:gd name="connsiteX104" fmla="*/ 1321724 w 1850894"/>
              <a:gd name="connsiteY104" fmla="*/ 1155469 h 1803862"/>
              <a:gd name="connsiteX105" fmla="*/ 1255222 w 1850894"/>
              <a:gd name="connsiteY105" fmla="*/ 1105592 h 1803862"/>
              <a:gd name="connsiteX106" fmla="*/ 1205346 w 1850894"/>
              <a:gd name="connsiteY106" fmla="*/ 1080654 h 1803862"/>
              <a:gd name="connsiteX107" fmla="*/ 1172095 w 1850894"/>
              <a:gd name="connsiteY107" fmla="*/ 1047403 h 1803862"/>
              <a:gd name="connsiteX108" fmla="*/ 1155469 w 1850894"/>
              <a:gd name="connsiteY108" fmla="*/ 1030778 h 1803862"/>
              <a:gd name="connsiteX109" fmla="*/ 1105593 w 1850894"/>
              <a:gd name="connsiteY109" fmla="*/ 1014152 h 1803862"/>
              <a:gd name="connsiteX110" fmla="*/ 1088967 w 1850894"/>
              <a:gd name="connsiteY110" fmla="*/ 964276 h 1803862"/>
              <a:gd name="connsiteX111" fmla="*/ 1097280 w 1850894"/>
              <a:gd name="connsiteY111" fmla="*/ 922712 h 1803862"/>
              <a:gd name="connsiteX112" fmla="*/ 1113906 w 1850894"/>
              <a:gd name="connsiteY112" fmla="*/ 906087 h 1803862"/>
              <a:gd name="connsiteX113" fmla="*/ 1163782 w 1850894"/>
              <a:gd name="connsiteY113" fmla="*/ 881149 h 1803862"/>
              <a:gd name="connsiteX114" fmla="*/ 1180407 w 1850894"/>
              <a:gd name="connsiteY114" fmla="*/ 864523 h 1803862"/>
              <a:gd name="connsiteX115" fmla="*/ 1230284 w 1850894"/>
              <a:gd name="connsiteY115" fmla="*/ 847898 h 1803862"/>
              <a:gd name="connsiteX116" fmla="*/ 1255222 w 1850894"/>
              <a:gd name="connsiteY116" fmla="*/ 839585 h 1803862"/>
              <a:gd name="connsiteX117" fmla="*/ 1280160 w 1850894"/>
              <a:gd name="connsiteY117" fmla="*/ 822960 h 1803862"/>
              <a:gd name="connsiteX118" fmla="*/ 1330036 w 1850894"/>
              <a:gd name="connsiteY118" fmla="*/ 798022 h 1803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1850894" h="1803862">
                <a:moveTo>
                  <a:pt x="1330036" y="798022"/>
                </a:moveTo>
                <a:cubicBezTo>
                  <a:pt x="1353589" y="789709"/>
                  <a:pt x="1393348" y="787147"/>
                  <a:pt x="1421476" y="773083"/>
                </a:cubicBezTo>
                <a:cubicBezTo>
                  <a:pt x="1464946" y="751349"/>
                  <a:pt x="1442705" y="759464"/>
                  <a:pt x="1487978" y="748145"/>
                </a:cubicBezTo>
                <a:cubicBezTo>
                  <a:pt x="1493520" y="742603"/>
                  <a:pt x="1497594" y="735025"/>
                  <a:pt x="1504604" y="731520"/>
                </a:cubicBezTo>
                <a:cubicBezTo>
                  <a:pt x="1514823" y="726411"/>
                  <a:pt x="1527158" y="727218"/>
                  <a:pt x="1537855" y="723207"/>
                </a:cubicBezTo>
                <a:cubicBezTo>
                  <a:pt x="1549458" y="718856"/>
                  <a:pt x="1560022" y="712124"/>
                  <a:pt x="1571106" y="706582"/>
                </a:cubicBezTo>
                <a:cubicBezTo>
                  <a:pt x="1611243" y="666442"/>
                  <a:pt x="1560243" y="715272"/>
                  <a:pt x="1612669" y="673331"/>
                </a:cubicBezTo>
                <a:cubicBezTo>
                  <a:pt x="1639679" y="651723"/>
                  <a:pt x="1620716" y="660572"/>
                  <a:pt x="1645920" y="631767"/>
                </a:cubicBezTo>
                <a:cubicBezTo>
                  <a:pt x="1658822" y="617021"/>
                  <a:pt x="1676616" y="606506"/>
                  <a:pt x="1687484" y="590203"/>
                </a:cubicBezTo>
                <a:cubicBezTo>
                  <a:pt x="1693026" y="581890"/>
                  <a:pt x="1699641" y="574201"/>
                  <a:pt x="1704109" y="565265"/>
                </a:cubicBezTo>
                <a:cubicBezTo>
                  <a:pt x="1708028" y="557428"/>
                  <a:pt x="1707561" y="547618"/>
                  <a:pt x="1712422" y="540327"/>
                </a:cubicBezTo>
                <a:cubicBezTo>
                  <a:pt x="1718943" y="530546"/>
                  <a:pt x="1729047" y="523702"/>
                  <a:pt x="1737360" y="515389"/>
                </a:cubicBezTo>
                <a:cubicBezTo>
                  <a:pt x="1740131" y="504305"/>
                  <a:pt x="1741173" y="492639"/>
                  <a:pt x="1745673" y="482138"/>
                </a:cubicBezTo>
                <a:cubicBezTo>
                  <a:pt x="1753538" y="463786"/>
                  <a:pt x="1765516" y="453982"/>
                  <a:pt x="1778924" y="440574"/>
                </a:cubicBezTo>
                <a:cubicBezTo>
                  <a:pt x="1783571" y="421983"/>
                  <a:pt x="1795764" y="369594"/>
                  <a:pt x="1803862" y="357447"/>
                </a:cubicBezTo>
                <a:lnTo>
                  <a:pt x="1837113" y="307571"/>
                </a:lnTo>
                <a:cubicBezTo>
                  <a:pt x="1855630" y="252019"/>
                  <a:pt x="1855345" y="263488"/>
                  <a:pt x="1837113" y="166254"/>
                </a:cubicBezTo>
                <a:cubicBezTo>
                  <a:pt x="1835669" y="158551"/>
                  <a:pt x="1826029" y="155171"/>
                  <a:pt x="1820487" y="149629"/>
                </a:cubicBezTo>
                <a:cubicBezTo>
                  <a:pt x="1817716" y="141316"/>
                  <a:pt x="1818371" y="130887"/>
                  <a:pt x="1812175" y="124691"/>
                </a:cubicBezTo>
                <a:cubicBezTo>
                  <a:pt x="1798046" y="110562"/>
                  <a:pt x="1776427" y="105569"/>
                  <a:pt x="1762298" y="91440"/>
                </a:cubicBezTo>
                <a:cubicBezTo>
                  <a:pt x="1756756" y="85898"/>
                  <a:pt x="1752393" y="78846"/>
                  <a:pt x="1745673" y="74814"/>
                </a:cubicBezTo>
                <a:cubicBezTo>
                  <a:pt x="1738159" y="70306"/>
                  <a:pt x="1729048" y="69273"/>
                  <a:pt x="1720735" y="66502"/>
                </a:cubicBezTo>
                <a:cubicBezTo>
                  <a:pt x="1715193" y="60960"/>
                  <a:pt x="1710830" y="53908"/>
                  <a:pt x="1704109" y="49876"/>
                </a:cubicBezTo>
                <a:cubicBezTo>
                  <a:pt x="1696595" y="45368"/>
                  <a:pt x="1687625" y="43869"/>
                  <a:pt x="1679171" y="41563"/>
                </a:cubicBezTo>
                <a:cubicBezTo>
                  <a:pt x="1657127" y="35551"/>
                  <a:pt x="1634346" y="32164"/>
                  <a:pt x="1612669" y="24938"/>
                </a:cubicBezTo>
                <a:cubicBezTo>
                  <a:pt x="1595572" y="19239"/>
                  <a:pt x="1571876" y="10631"/>
                  <a:pt x="1554480" y="8312"/>
                </a:cubicBezTo>
                <a:cubicBezTo>
                  <a:pt x="1524143" y="4267"/>
                  <a:pt x="1493520" y="2771"/>
                  <a:pt x="1463040" y="0"/>
                </a:cubicBezTo>
                <a:cubicBezTo>
                  <a:pt x="1390996" y="2771"/>
                  <a:pt x="1318835" y="3352"/>
                  <a:pt x="1246909" y="8312"/>
                </a:cubicBezTo>
                <a:cubicBezTo>
                  <a:pt x="1238167" y="8915"/>
                  <a:pt x="1230509" y="14655"/>
                  <a:pt x="1221971" y="16625"/>
                </a:cubicBezTo>
                <a:cubicBezTo>
                  <a:pt x="1194437" y="22979"/>
                  <a:pt x="1165081" y="22757"/>
                  <a:pt x="1138844" y="33251"/>
                </a:cubicBezTo>
                <a:cubicBezTo>
                  <a:pt x="1086672" y="54119"/>
                  <a:pt x="1111756" y="46257"/>
                  <a:pt x="1064029" y="58189"/>
                </a:cubicBezTo>
                <a:cubicBezTo>
                  <a:pt x="962630" y="125789"/>
                  <a:pt x="1057583" y="65465"/>
                  <a:pt x="980902" y="108065"/>
                </a:cubicBezTo>
                <a:cubicBezTo>
                  <a:pt x="966778" y="115911"/>
                  <a:pt x="953789" y="125777"/>
                  <a:pt x="939338" y="133003"/>
                </a:cubicBezTo>
                <a:cubicBezTo>
                  <a:pt x="868107" y="168619"/>
                  <a:pt x="926205" y="131008"/>
                  <a:pt x="864524" y="166254"/>
                </a:cubicBezTo>
                <a:cubicBezTo>
                  <a:pt x="855850" y="171211"/>
                  <a:pt x="847387" y="176639"/>
                  <a:pt x="839586" y="182880"/>
                </a:cubicBezTo>
                <a:cubicBezTo>
                  <a:pt x="833466" y="187776"/>
                  <a:pt x="829680" y="195473"/>
                  <a:pt x="822960" y="199505"/>
                </a:cubicBezTo>
                <a:cubicBezTo>
                  <a:pt x="815446" y="204013"/>
                  <a:pt x="805859" y="203899"/>
                  <a:pt x="798022" y="207818"/>
                </a:cubicBezTo>
                <a:cubicBezTo>
                  <a:pt x="789086" y="212286"/>
                  <a:pt x="781397" y="218901"/>
                  <a:pt x="773084" y="224443"/>
                </a:cubicBezTo>
                <a:cubicBezTo>
                  <a:pt x="757107" y="248408"/>
                  <a:pt x="748864" y="264306"/>
                  <a:pt x="723207" y="282632"/>
                </a:cubicBezTo>
                <a:cubicBezTo>
                  <a:pt x="716077" y="287725"/>
                  <a:pt x="706582" y="288174"/>
                  <a:pt x="698269" y="290945"/>
                </a:cubicBezTo>
                <a:cubicBezTo>
                  <a:pt x="675354" y="313860"/>
                  <a:pt x="660523" y="330527"/>
                  <a:pt x="631767" y="349134"/>
                </a:cubicBezTo>
                <a:cubicBezTo>
                  <a:pt x="599448" y="370046"/>
                  <a:pt x="566445" y="390107"/>
                  <a:pt x="532015" y="407323"/>
                </a:cubicBezTo>
                <a:cubicBezTo>
                  <a:pt x="520931" y="412865"/>
                  <a:pt x="509523" y="417801"/>
                  <a:pt x="498764" y="423949"/>
                </a:cubicBezTo>
                <a:cubicBezTo>
                  <a:pt x="490090" y="428906"/>
                  <a:pt x="482500" y="435617"/>
                  <a:pt x="473826" y="440574"/>
                </a:cubicBezTo>
                <a:cubicBezTo>
                  <a:pt x="445060" y="457012"/>
                  <a:pt x="443618" y="456186"/>
                  <a:pt x="415636" y="465512"/>
                </a:cubicBezTo>
                <a:cubicBezTo>
                  <a:pt x="397429" y="483720"/>
                  <a:pt x="398543" y="484780"/>
                  <a:pt x="374073" y="498763"/>
                </a:cubicBezTo>
                <a:cubicBezTo>
                  <a:pt x="363314" y="504911"/>
                  <a:pt x="350736" y="507954"/>
                  <a:pt x="340822" y="515389"/>
                </a:cubicBezTo>
                <a:cubicBezTo>
                  <a:pt x="277710" y="562724"/>
                  <a:pt x="335671" y="539274"/>
                  <a:pt x="282633" y="556952"/>
                </a:cubicBezTo>
                <a:cubicBezTo>
                  <a:pt x="229295" y="610290"/>
                  <a:pt x="274076" y="567195"/>
                  <a:pt x="141316" y="665018"/>
                </a:cubicBezTo>
                <a:cubicBezTo>
                  <a:pt x="130163" y="673236"/>
                  <a:pt x="117863" y="680160"/>
                  <a:pt x="108066" y="689956"/>
                </a:cubicBezTo>
                <a:lnTo>
                  <a:pt x="58189" y="739832"/>
                </a:lnTo>
                <a:lnTo>
                  <a:pt x="41564" y="756458"/>
                </a:lnTo>
                <a:lnTo>
                  <a:pt x="24938" y="806334"/>
                </a:lnTo>
                <a:cubicBezTo>
                  <a:pt x="22167" y="814647"/>
                  <a:pt x="18344" y="822680"/>
                  <a:pt x="16626" y="831272"/>
                </a:cubicBezTo>
                <a:cubicBezTo>
                  <a:pt x="5007" y="889363"/>
                  <a:pt x="10636" y="858899"/>
                  <a:pt x="0" y="922712"/>
                </a:cubicBezTo>
                <a:cubicBezTo>
                  <a:pt x="2771" y="955963"/>
                  <a:pt x="3903" y="989391"/>
                  <a:pt x="8313" y="1022465"/>
                </a:cubicBezTo>
                <a:cubicBezTo>
                  <a:pt x="9471" y="1031150"/>
                  <a:pt x="12118" y="1039889"/>
                  <a:pt x="16626" y="1047403"/>
                </a:cubicBezTo>
                <a:cubicBezTo>
                  <a:pt x="20658" y="1054123"/>
                  <a:pt x="28355" y="1057909"/>
                  <a:pt x="33251" y="1064029"/>
                </a:cubicBezTo>
                <a:cubicBezTo>
                  <a:pt x="85642" y="1129519"/>
                  <a:pt x="11339" y="1051185"/>
                  <a:pt x="74815" y="1105592"/>
                </a:cubicBezTo>
                <a:cubicBezTo>
                  <a:pt x="86716" y="1115793"/>
                  <a:pt x="96982" y="1127759"/>
                  <a:pt x="108066" y="1138843"/>
                </a:cubicBezTo>
                <a:cubicBezTo>
                  <a:pt x="113608" y="1144385"/>
                  <a:pt x="117256" y="1152991"/>
                  <a:pt x="124691" y="1155469"/>
                </a:cubicBezTo>
                <a:lnTo>
                  <a:pt x="149629" y="1163782"/>
                </a:lnTo>
                <a:cubicBezTo>
                  <a:pt x="155171" y="1169324"/>
                  <a:pt x="159985" y="1175705"/>
                  <a:pt x="166255" y="1180407"/>
                </a:cubicBezTo>
                <a:cubicBezTo>
                  <a:pt x="182240" y="1192396"/>
                  <a:pt x="199506" y="1202574"/>
                  <a:pt x="216131" y="1213658"/>
                </a:cubicBezTo>
                <a:cubicBezTo>
                  <a:pt x="224444" y="1219200"/>
                  <a:pt x="233077" y="1224289"/>
                  <a:pt x="241069" y="1230283"/>
                </a:cubicBezTo>
                <a:cubicBezTo>
                  <a:pt x="317484" y="1287595"/>
                  <a:pt x="282787" y="1267768"/>
                  <a:pt x="340822" y="1296785"/>
                </a:cubicBezTo>
                <a:cubicBezTo>
                  <a:pt x="351906" y="1307869"/>
                  <a:pt x="359203" y="1325079"/>
                  <a:pt x="374073" y="1330036"/>
                </a:cubicBezTo>
                <a:cubicBezTo>
                  <a:pt x="414945" y="1343661"/>
                  <a:pt x="422954" y="1343718"/>
                  <a:pt x="457200" y="1363287"/>
                </a:cubicBezTo>
                <a:cubicBezTo>
                  <a:pt x="465874" y="1368244"/>
                  <a:pt x="474337" y="1373671"/>
                  <a:pt x="482138" y="1379912"/>
                </a:cubicBezTo>
                <a:cubicBezTo>
                  <a:pt x="488258" y="1384808"/>
                  <a:pt x="491754" y="1393033"/>
                  <a:pt x="498764" y="1396538"/>
                </a:cubicBezTo>
                <a:cubicBezTo>
                  <a:pt x="514438" y="1404375"/>
                  <a:pt x="532966" y="1405326"/>
                  <a:pt x="548640" y="1413163"/>
                </a:cubicBezTo>
                <a:cubicBezTo>
                  <a:pt x="576349" y="1427018"/>
                  <a:pt x="602377" y="1444930"/>
                  <a:pt x="631767" y="1454727"/>
                </a:cubicBezTo>
                <a:cubicBezTo>
                  <a:pt x="640080" y="1457498"/>
                  <a:pt x="648868" y="1459121"/>
                  <a:pt x="656706" y="1463040"/>
                </a:cubicBezTo>
                <a:cubicBezTo>
                  <a:pt x="665642" y="1467508"/>
                  <a:pt x="672708" y="1475197"/>
                  <a:pt x="681644" y="1479665"/>
                </a:cubicBezTo>
                <a:cubicBezTo>
                  <a:pt x="722614" y="1500150"/>
                  <a:pt x="691818" y="1472841"/>
                  <a:pt x="731520" y="1504603"/>
                </a:cubicBezTo>
                <a:cubicBezTo>
                  <a:pt x="767839" y="1533658"/>
                  <a:pt x="741524" y="1541855"/>
                  <a:pt x="814647" y="1571105"/>
                </a:cubicBezTo>
                <a:cubicBezTo>
                  <a:pt x="828502" y="1576647"/>
                  <a:pt x="843167" y="1580484"/>
                  <a:pt x="856211" y="1587731"/>
                </a:cubicBezTo>
                <a:cubicBezTo>
                  <a:pt x="868322" y="1594459"/>
                  <a:pt x="877070" y="1606473"/>
                  <a:pt x="889462" y="1612669"/>
                </a:cubicBezTo>
                <a:cubicBezTo>
                  <a:pt x="905137" y="1620506"/>
                  <a:pt x="922713" y="1623752"/>
                  <a:pt x="939338" y="1629294"/>
                </a:cubicBezTo>
                <a:lnTo>
                  <a:pt x="964276" y="1637607"/>
                </a:lnTo>
                <a:cubicBezTo>
                  <a:pt x="972589" y="1640378"/>
                  <a:pt x="981924" y="1641059"/>
                  <a:pt x="989215" y="1645920"/>
                </a:cubicBezTo>
                <a:cubicBezTo>
                  <a:pt x="997528" y="1651462"/>
                  <a:pt x="1004970" y="1658610"/>
                  <a:pt x="1014153" y="1662545"/>
                </a:cubicBezTo>
                <a:cubicBezTo>
                  <a:pt x="1024654" y="1667045"/>
                  <a:pt x="1036461" y="1667575"/>
                  <a:pt x="1047404" y="1670858"/>
                </a:cubicBezTo>
                <a:cubicBezTo>
                  <a:pt x="1064190" y="1675894"/>
                  <a:pt x="1080655" y="1681941"/>
                  <a:pt x="1097280" y="1687483"/>
                </a:cubicBezTo>
                <a:cubicBezTo>
                  <a:pt x="1113905" y="1693025"/>
                  <a:pt x="1130885" y="1697601"/>
                  <a:pt x="1147156" y="1704109"/>
                </a:cubicBezTo>
                <a:cubicBezTo>
                  <a:pt x="1161011" y="1709651"/>
                  <a:pt x="1174324" y="1716808"/>
                  <a:pt x="1188720" y="1720734"/>
                </a:cubicBezTo>
                <a:cubicBezTo>
                  <a:pt x="1204981" y="1725169"/>
                  <a:pt x="1221971" y="1726276"/>
                  <a:pt x="1238596" y="1729047"/>
                </a:cubicBezTo>
                <a:cubicBezTo>
                  <a:pt x="1282883" y="1745654"/>
                  <a:pt x="1364113" y="1777051"/>
                  <a:pt x="1404851" y="1787236"/>
                </a:cubicBezTo>
                <a:cubicBezTo>
                  <a:pt x="1446603" y="1797674"/>
                  <a:pt x="1427264" y="1791936"/>
                  <a:pt x="1463040" y="1803862"/>
                </a:cubicBezTo>
                <a:cubicBezTo>
                  <a:pt x="1566989" y="1777874"/>
                  <a:pt x="1437750" y="1811088"/>
                  <a:pt x="1521229" y="1787236"/>
                </a:cubicBezTo>
                <a:cubicBezTo>
                  <a:pt x="1599233" y="1764948"/>
                  <a:pt x="1504328" y="1796691"/>
                  <a:pt x="1596044" y="1762298"/>
                </a:cubicBezTo>
                <a:cubicBezTo>
                  <a:pt x="1604248" y="1759221"/>
                  <a:pt x="1613145" y="1757904"/>
                  <a:pt x="1620982" y="1753985"/>
                </a:cubicBezTo>
                <a:cubicBezTo>
                  <a:pt x="1641956" y="1743498"/>
                  <a:pt x="1647082" y="1736198"/>
                  <a:pt x="1662546" y="1720734"/>
                </a:cubicBezTo>
                <a:cubicBezTo>
                  <a:pt x="1682533" y="1660769"/>
                  <a:pt x="1678558" y="1683187"/>
                  <a:pt x="1662546" y="1571105"/>
                </a:cubicBezTo>
                <a:cubicBezTo>
                  <a:pt x="1659773" y="1551696"/>
                  <a:pt x="1643150" y="1518464"/>
                  <a:pt x="1637607" y="1496291"/>
                </a:cubicBezTo>
                <a:cubicBezTo>
                  <a:pt x="1632960" y="1477700"/>
                  <a:pt x="1620767" y="1425310"/>
                  <a:pt x="1612669" y="1413163"/>
                </a:cubicBezTo>
                <a:cubicBezTo>
                  <a:pt x="1591697" y="1381704"/>
                  <a:pt x="1603109" y="1395289"/>
                  <a:pt x="1579418" y="1371600"/>
                </a:cubicBezTo>
                <a:cubicBezTo>
                  <a:pt x="1563236" y="1323051"/>
                  <a:pt x="1583768" y="1367637"/>
                  <a:pt x="1546167" y="1330036"/>
                </a:cubicBezTo>
                <a:cubicBezTo>
                  <a:pt x="1539103" y="1322972"/>
                  <a:pt x="1535783" y="1312899"/>
                  <a:pt x="1529542" y="1305098"/>
                </a:cubicBezTo>
                <a:cubicBezTo>
                  <a:pt x="1524646" y="1298978"/>
                  <a:pt x="1517812" y="1294592"/>
                  <a:pt x="1512916" y="1288472"/>
                </a:cubicBezTo>
                <a:cubicBezTo>
                  <a:pt x="1506675" y="1280671"/>
                  <a:pt x="1504092" y="1269775"/>
                  <a:pt x="1496291" y="1263534"/>
                </a:cubicBezTo>
                <a:cubicBezTo>
                  <a:pt x="1489449" y="1258060"/>
                  <a:pt x="1479666" y="1257993"/>
                  <a:pt x="1471353" y="1255222"/>
                </a:cubicBezTo>
                <a:cubicBezTo>
                  <a:pt x="1391799" y="1175665"/>
                  <a:pt x="1493658" y="1270092"/>
                  <a:pt x="1421476" y="1221971"/>
                </a:cubicBezTo>
                <a:cubicBezTo>
                  <a:pt x="1411694" y="1215450"/>
                  <a:pt x="1405818" y="1204250"/>
                  <a:pt x="1396538" y="1197032"/>
                </a:cubicBezTo>
                <a:cubicBezTo>
                  <a:pt x="1353666" y="1163687"/>
                  <a:pt x="1359349" y="1168011"/>
                  <a:pt x="1321724" y="1155469"/>
                </a:cubicBezTo>
                <a:cubicBezTo>
                  <a:pt x="1290970" y="1124715"/>
                  <a:pt x="1311618" y="1143189"/>
                  <a:pt x="1255222" y="1105592"/>
                </a:cubicBezTo>
                <a:cubicBezTo>
                  <a:pt x="1222995" y="1084107"/>
                  <a:pt x="1239761" y="1092126"/>
                  <a:pt x="1205346" y="1080654"/>
                </a:cubicBezTo>
                <a:lnTo>
                  <a:pt x="1172095" y="1047403"/>
                </a:lnTo>
                <a:cubicBezTo>
                  <a:pt x="1166553" y="1041861"/>
                  <a:pt x="1162904" y="1033256"/>
                  <a:pt x="1155469" y="1030778"/>
                </a:cubicBezTo>
                <a:lnTo>
                  <a:pt x="1105593" y="1014152"/>
                </a:lnTo>
                <a:cubicBezTo>
                  <a:pt x="1100051" y="997527"/>
                  <a:pt x="1085530" y="981460"/>
                  <a:pt x="1088967" y="964276"/>
                </a:cubicBezTo>
                <a:cubicBezTo>
                  <a:pt x="1091738" y="950421"/>
                  <a:pt x="1091714" y="935699"/>
                  <a:pt x="1097280" y="922712"/>
                </a:cubicBezTo>
                <a:cubicBezTo>
                  <a:pt x="1100367" y="915508"/>
                  <a:pt x="1107786" y="910983"/>
                  <a:pt x="1113906" y="906087"/>
                </a:cubicBezTo>
                <a:cubicBezTo>
                  <a:pt x="1136927" y="887671"/>
                  <a:pt x="1137442" y="889929"/>
                  <a:pt x="1163782" y="881149"/>
                </a:cubicBezTo>
                <a:cubicBezTo>
                  <a:pt x="1169324" y="875607"/>
                  <a:pt x="1173397" y="868028"/>
                  <a:pt x="1180407" y="864523"/>
                </a:cubicBezTo>
                <a:cubicBezTo>
                  <a:pt x="1196082" y="856686"/>
                  <a:pt x="1213658" y="853440"/>
                  <a:pt x="1230284" y="847898"/>
                </a:cubicBezTo>
                <a:cubicBezTo>
                  <a:pt x="1238597" y="845127"/>
                  <a:pt x="1247931" y="844445"/>
                  <a:pt x="1255222" y="839585"/>
                </a:cubicBezTo>
                <a:cubicBezTo>
                  <a:pt x="1263535" y="834043"/>
                  <a:pt x="1271031" y="827018"/>
                  <a:pt x="1280160" y="822960"/>
                </a:cubicBezTo>
                <a:cubicBezTo>
                  <a:pt x="1344474" y="794376"/>
                  <a:pt x="1306483" y="806335"/>
                  <a:pt x="1330036" y="798022"/>
                </a:cubicBezTo>
                <a:close/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C3024068-B014-441C-880E-FDD9AEDD4CA8}"/>
              </a:ext>
            </a:extLst>
          </p:cNvPr>
          <p:cNvSpPr/>
          <p:nvPr/>
        </p:nvSpPr>
        <p:spPr>
          <a:xfrm>
            <a:off x="3649220" y="2360815"/>
            <a:ext cx="374140" cy="216188"/>
          </a:xfrm>
          <a:custGeom>
            <a:avLst/>
            <a:gdLst>
              <a:gd name="connsiteX0" fmla="*/ 374140 w 374140"/>
              <a:gd name="connsiteY0" fmla="*/ 0 h 216188"/>
              <a:gd name="connsiteX1" fmla="*/ 307638 w 374140"/>
              <a:gd name="connsiteY1" fmla="*/ 41563 h 216188"/>
              <a:gd name="connsiteX2" fmla="*/ 291013 w 374140"/>
              <a:gd name="connsiteY2" fmla="*/ 58189 h 216188"/>
              <a:gd name="connsiteX3" fmla="*/ 216198 w 374140"/>
              <a:gd name="connsiteY3" fmla="*/ 91440 h 216188"/>
              <a:gd name="connsiteX4" fmla="*/ 108133 w 374140"/>
              <a:gd name="connsiteY4" fmla="*/ 124690 h 216188"/>
              <a:gd name="connsiteX5" fmla="*/ 67 w 374140"/>
              <a:gd name="connsiteY5" fmla="*/ 174567 h 216188"/>
              <a:gd name="connsiteX6" fmla="*/ 8380 w 374140"/>
              <a:gd name="connsiteY6" fmla="*/ 141316 h 216188"/>
              <a:gd name="connsiteX7" fmla="*/ 25005 w 374140"/>
              <a:gd name="connsiteY7" fmla="*/ 124690 h 216188"/>
              <a:gd name="connsiteX8" fmla="*/ 66569 w 374140"/>
              <a:gd name="connsiteY8" fmla="*/ 49876 h 216188"/>
              <a:gd name="connsiteX9" fmla="*/ 74882 w 374140"/>
              <a:gd name="connsiteY9" fmla="*/ 74814 h 216188"/>
              <a:gd name="connsiteX10" fmla="*/ 91507 w 374140"/>
              <a:gd name="connsiteY10" fmla="*/ 91440 h 216188"/>
              <a:gd name="connsiteX11" fmla="*/ 99820 w 374140"/>
              <a:gd name="connsiteY11" fmla="*/ 157941 h 216188"/>
              <a:gd name="connsiteX12" fmla="*/ 83195 w 374140"/>
              <a:gd name="connsiteY12" fmla="*/ 207818 h 216188"/>
              <a:gd name="connsiteX13" fmla="*/ 41631 w 374140"/>
              <a:gd name="connsiteY13" fmla="*/ 174567 h 216188"/>
              <a:gd name="connsiteX14" fmla="*/ 25005 w 374140"/>
              <a:gd name="connsiteY14" fmla="*/ 157941 h 216188"/>
              <a:gd name="connsiteX15" fmla="*/ 67 w 374140"/>
              <a:gd name="connsiteY15" fmla="*/ 141316 h 216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4140" h="216188">
                <a:moveTo>
                  <a:pt x="374140" y="0"/>
                </a:moveTo>
                <a:cubicBezTo>
                  <a:pt x="365394" y="5247"/>
                  <a:pt x="320430" y="31330"/>
                  <a:pt x="307638" y="41563"/>
                </a:cubicBezTo>
                <a:cubicBezTo>
                  <a:pt x="301518" y="46459"/>
                  <a:pt x="297390" y="53634"/>
                  <a:pt x="291013" y="58189"/>
                </a:cubicBezTo>
                <a:cubicBezTo>
                  <a:pt x="252297" y="85844"/>
                  <a:pt x="256183" y="81444"/>
                  <a:pt x="216198" y="91440"/>
                </a:cubicBezTo>
                <a:cubicBezTo>
                  <a:pt x="130108" y="143094"/>
                  <a:pt x="225747" y="93326"/>
                  <a:pt x="108133" y="124690"/>
                </a:cubicBezTo>
                <a:cubicBezTo>
                  <a:pt x="85097" y="130833"/>
                  <a:pt x="22806" y="163198"/>
                  <a:pt x="67" y="174567"/>
                </a:cubicBezTo>
                <a:cubicBezTo>
                  <a:pt x="2838" y="163483"/>
                  <a:pt x="3271" y="151535"/>
                  <a:pt x="8380" y="141316"/>
                </a:cubicBezTo>
                <a:cubicBezTo>
                  <a:pt x="11885" y="134306"/>
                  <a:pt x="20303" y="130960"/>
                  <a:pt x="25005" y="124690"/>
                </a:cubicBezTo>
                <a:cubicBezTo>
                  <a:pt x="59306" y="78955"/>
                  <a:pt x="53608" y="88757"/>
                  <a:pt x="66569" y="49876"/>
                </a:cubicBezTo>
                <a:cubicBezTo>
                  <a:pt x="69340" y="58189"/>
                  <a:pt x="70374" y="67300"/>
                  <a:pt x="74882" y="74814"/>
                </a:cubicBezTo>
                <a:cubicBezTo>
                  <a:pt x="78914" y="81534"/>
                  <a:pt x="89255" y="83933"/>
                  <a:pt x="91507" y="91440"/>
                </a:cubicBezTo>
                <a:cubicBezTo>
                  <a:pt x="97926" y="112837"/>
                  <a:pt x="96867" y="135797"/>
                  <a:pt x="99820" y="157941"/>
                </a:cubicBezTo>
                <a:cubicBezTo>
                  <a:pt x="108706" y="224582"/>
                  <a:pt x="127019" y="222425"/>
                  <a:pt x="83195" y="207818"/>
                </a:cubicBezTo>
                <a:cubicBezTo>
                  <a:pt x="43051" y="167674"/>
                  <a:pt x="94064" y="216513"/>
                  <a:pt x="41631" y="174567"/>
                </a:cubicBezTo>
                <a:cubicBezTo>
                  <a:pt x="35511" y="169671"/>
                  <a:pt x="31726" y="161973"/>
                  <a:pt x="25005" y="157941"/>
                </a:cubicBezTo>
                <a:cubicBezTo>
                  <a:pt x="-2562" y="141401"/>
                  <a:pt x="67" y="160716"/>
                  <a:pt x="67" y="14131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118577D8-EEFB-488D-8CB4-24E92A634D61}"/>
              </a:ext>
            </a:extLst>
          </p:cNvPr>
          <p:cNvSpPr/>
          <p:nvPr/>
        </p:nvSpPr>
        <p:spPr>
          <a:xfrm>
            <a:off x="3441469" y="2826327"/>
            <a:ext cx="365760" cy="143657"/>
          </a:xfrm>
          <a:custGeom>
            <a:avLst/>
            <a:gdLst>
              <a:gd name="connsiteX0" fmla="*/ 0 w 365760"/>
              <a:gd name="connsiteY0" fmla="*/ 0 h 143657"/>
              <a:gd name="connsiteX1" fmla="*/ 49876 w 365760"/>
              <a:gd name="connsiteY1" fmla="*/ 8313 h 143657"/>
              <a:gd name="connsiteX2" fmla="*/ 74815 w 365760"/>
              <a:gd name="connsiteY2" fmla="*/ 24938 h 143657"/>
              <a:gd name="connsiteX3" fmla="*/ 133004 w 365760"/>
              <a:gd name="connsiteY3" fmla="*/ 49877 h 143657"/>
              <a:gd name="connsiteX4" fmla="*/ 166255 w 365760"/>
              <a:gd name="connsiteY4" fmla="*/ 66502 h 143657"/>
              <a:gd name="connsiteX5" fmla="*/ 241069 w 365760"/>
              <a:gd name="connsiteY5" fmla="*/ 91440 h 143657"/>
              <a:gd name="connsiteX6" fmla="*/ 290946 w 365760"/>
              <a:gd name="connsiteY6" fmla="*/ 108066 h 143657"/>
              <a:gd name="connsiteX7" fmla="*/ 365760 w 365760"/>
              <a:gd name="connsiteY7" fmla="*/ 124691 h 143657"/>
              <a:gd name="connsiteX8" fmla="*/ 216131 w 365760"/>
              <a:gd name="connsiteY8" fmla="*/ 133004 h 143657"/>
              <a:gd name="connsiteX9" fmla="*/ 191193 w 365760"/>
              <a:gd name="connsiteY9" fmla="*/ 141317 h 143657"/>
              <a:gd name="connsiteX10" fmla="*/ 199506 w 365760"/>
              <a:gd name="connsiteY10" fmla="*/ 91440 h 143657"/>
              <a:gd name="connsiteX11" fmla="*/ 232756 w 365760"/>
              <a:gd name="connsiteY11" fmla="*/ 24938 h 143657"/>
              <a:gd name="connsiteX12" fmla="*/ 257695 w 365760"/>
              <a:gd name="connsiteY12" fmla="*/ 33251 h 143657"/>
              <a:gd name="connsiteX13" fmla="*/ 274320 w 365760"/>
              <a:gd name="connsiteY13" fmla="*/ 83128 h 143657"/>
              <a:gd name="connsiteX14" fmla="*/ 290946 w 365760"/>
              <a:gd name="connsiteY14" fmla="*/ 99753 h 143657"/>
              <a:gd name="connsiteX15" fmla="*/ 307571 w 365760"/>
              <a:gd name="connsiteY15" fmla="*/ 124691 h 14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5760" h="143657">
                <a:moveTo>
                  <a:pt x="0" y="0"/>
                </a:moveTo>
                <a:cubicBezTo>
                  <a:pt x="16625" y="2771"/>
                  <a:pt x="33886" y="2983"/>
                  <a:pt x="49876" y="8313"/>
                </a:cubicBezTo>
                <a:cubicBezTo>
                  <a:pt x="59354" y="11472"/>
                  <a:pt x="66141" y="19981"/>
                  <a:pt x="74815" y="24938"/>
                </a:cubicBezTo>
                <a:cubicBezTo>
                  <a:pt x="129956" y="56447"/>
                  <a:pt x="86373" y="29892"/>
                  <a:pt x="133004" y="49877"/>
                </a:cubicBezTo>
                <a:cubicBezTo>
                  <a:pt x="144394" y="54758"/>
                  <a:pt x="154749" y="61900"/>
                  <a:pt x="166255" y="66502"/>
                </a:cubicBezTo>
                <a:cubicBezTo>
                  <a:pt x="166297" y="66519"/>
                  <a:pt x="228578" y="87276"/>
                  <a:pt x="241069" y="91440"/>
                </a:cubicBezTo>
                <a:cubicBezTo>
                  <a:pt x="241073" y="91441"/>
                  <a:pt x="290943" y="108065"/>
                  <a:pt x="290946" y="108066"/>
                </a:cubicBezTo>
                <a:cubicBezTo>
                  <a:pt x="343712" y="118618"/>
                  <a:pt x="318802" y="112951"/>
                  <a:pt x="365760" y="124691"/>
                </a:cubicBezTo>
                <a:cubicBezTo>
                  <a:pt x="315884" y="127462"/>
                  <a:pt x="265859" y="128268"/>
                  <a:pt x="216131" y="133004"/>
                </a:cubicBezTo>
                <a:cubicBezTo>
                  <a:pt x="207408" y="133835"/>
                  <a:pt x="194447" y="149453"/>
                  <a:pt x="191193" y="141317"/>
                </a:cubicBezTo>
                <a:cubicBezTo>
                  <a:pt x="184933" y="125667"/>
                  <a:pt x="195418" y="107792"/>
                  <a:pt x="199506" y="91440"/>
                </a:cubicBezTo>
                <a:cubicBezTo>
                  <a:pt x="212242" y="40497"/>
                  <a:pt x="206587" y="51108"/>
                  <a:pt x="232756" y="24938"/>
                </a:cubicBezTo>
                <a:cubicBezTo>
                  <a:pt x="241069" y="27709"/>
                  <a:pt x="252602" y="26121"/>
                  <a:pt x="257695" y="33251"/>
                </a:cubicBezTo>
                <a:cubicBezTo>
                  <a:pt x="267881" y="47512"/>
                  <a:pt x="261928" y="70736"/>
                  <a:pt x="274320" y="83128"/>
                </a:cubicBezTo>
                <a:lnTo>
                  <a:pt x="290946" y="99753"/>
                </a:lnTo>
                <a:cubicBezTo>
                  <a:pt x="300134" y="127320"/>
                  <a:pt x="290496" y="124691"/>
                  <a:pt x="307571" y="12469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13958535-ECB0-44A4-B6CF-F5C1CCF98FA8}"/>
              </a:ext>
            </a:extLst>
          </p:cNvPr>
          <p:cNvSpPr/>
          <p:nvPr/>
        </p:nvSpPr>
        <p:spPr>
          <a:xfrm>
            <a:off x="4098175" y="3200400"/>
            <a:ext cx="315883" cy="191193"/>
          </a:xfrm>
          <a:custGeom>
            <a:avLst/>
            <a:gdLst>
              <a:gd name="connsiteX0" fmla="*/ 0 w 315883"/>
              <a:gd name="connsiteY0" fmla="*/ 0 h 191193"/>
              <a:gd name="connsiteX1" fmla="*/ 141316 w 315883"/>
              <a:gd name="connsiteY1" fmla="*/ 108065 h 191193"/>
              <a:gd name="connsiteX2" fmla="*/ 216130 w 315883"/>
              <a:gd name="connsiteY2" fmla="*/ 141316 h 191193"/>
              <a:gd name="connsiteX3" fmla="*/ 249381 w 315883"/>
              <a:gd name="connsiteY3" fmla="*/ 157942 h 191193"/>
              <a:gd name="connsiteX4" fmla="*/ 290945 w 315883"/>
              <a:gd name="connsiteY4" fmla="*/ 166255 h 191193"/>
              <a:gd name="connsiteX5" fmla="*/ 315883 w 315883"/>
              <a:gd name="connsiteY5" fmla="*/ 174567 h 191193"/>
              <a:gd name="connsiteX6" fmla="*/ 149629 w 315883"/>
              <a:gd name="connsiteY6" fmla="*/ 182880 h 191193"/>
              <a:gd name="connsiteX7" fmla="*/ 157941 w 315883"/>
              <a:gd name="connsiteY7" fmla="*/ 149629 h 191193"/>
              <a:gd name="connsiteX8" fmla="*/ 182880 w 315883"/>
              <a:gd name="connsiteY8" fmla="*/ 108065 h 191193"/>
              <a:gd name="connsiteX9" fmla="*/ 191192 w 315883"/>
              <a:gd name="connsiteY9" fmla="*/ 83127 h 191193"/>
              <a:gd name="connsiteX10" fmla="*/ 232756 w 315883"/>
              <a:gd name="connsiteY10" fmla="*/ 58189 h 191193"/>
              <a:gd name="connsiteX11" fmla="*/ 249381 w 315883"/>
              <a:gd name="connsiteY11" fmla="*/ 74815 h 191193"/>
              <a:gd name="connsiteX12" fmla="*/ 266007 w 315883"/>
              <a:gd name="connsiteY12" fmla="*/ 124691 h 191193"/>
              <a:gd name="connsiteX13" fmla="*/ 274320 w 315883"/>
              <a:gd name="connsiteY13" fmla="*/ 149629 h 191193"/>
              <a:gd name="connsiteX14" fmla="*/ 290945 w 315883"/>
              <a:gd name="connsiteY14" fmla="*/ 174567 h 191193"/>
              <a:gd name="connsiteX15" fmla="*/ 307570 w 315883"/>
              <a:gd name="connsiteY15" fmla="*/ 191193 h 19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5883" h="191193">
                <a:moveTo>
                  <a:pt x="0" y="0"/>
                </a:moveTo>
                <a:cubicBezTo>
                  <a:pt x="47105" y="36022"/>
                  <a:pt x="93062" y="73598"/>
                  <a:pt x="141316" y="108065"/>
                </a:cubicBezTo>
                <a:cubicBezTo>
                  <a:pt x="158172" y="120105"/>
                  <a:pt x="198873" y="133646"/>
                  <a:pt x="216130" y="141316"/>
                </a:cubicBezTo>
                <a:cubicBezTo>
                  <a:pt x="227454" y="146349"/>
                  <a:pt x="237625" y="154023"/>
                  <a:pt x="249381" y="157942"/>
                </a:cubicBezTo>
                <a:cubicBezTo>
                  <a:pt x="262785" y="162410"/>
                  <a:pt x="277238" y="162828"/>
                  <a:pt x="290945" y="166255"/>
                </a:cubicBezTo>
                <a:cubicBezTo>
                  <a:pt x="299446" y="168380"/>
                  <a:pt x="307570" y="171796"/>
                  <a:pt x="315883" y="174567"/>
                </a:cubicBezTo>
                <a:cubicBezTo>
                  <a:pt x="260465" y="177338"/>
                  <a:pt x="204437" y="191534"/>
                  <a:pt x="149629" y="182880"/>
                </a:cubicBezTo>
                <a:cubicBezTo>
                  <a:pt x="138344" y="181098"/>
                  <a:pt x="154802" y="160614"/>
                  <a:pt x="157941" y="149629"/>
                </a:cubicBezTo>
                <a:cubicBezTo>
                  <a:pt x="166573" y="119415"/>
                  <a:pt x="161989" y="128956"/>
                  <a:pt x="182880" y="108065"/>
                </a:cubicBezTo>
                <a:cubicBezTo>
                  <a:pt x="185651" y="99752"/>
                  <a:pt x="186684" y="90641"/>
                  <a:pt x="191192" y="83127"/>
                </a:cubicBezTo>
                <a:cubicBezTo>
                  <a:pt x="202602" y="64110"/>
                  <a:pt x="213142" y="64727"/>
                  <a:pt x="232756" y="58189"/>
                </a:cubicBezTo>
                <a:cubicBezTo>
                  <a:pt x="238298" y="63731"/>
                  <a:pt x="245876" y="67805"/>
                  <a:pt x="249381" y="74815"/>
                </a:cubicBezTo>
                <a:cubicBezTo>
                  <a:pt x="257218" y="90490"/>
                  <a:pt x="260465" y="108066"/>
                  <a:pt x="266007" y="124691"/>
                </a:cubicBezTo>
                <a:cubicBezTo>
                  <a:pt x="268778" y="133004"/>
                  <a:pt x="269460" y="142338"/>
                  <a:pt x="274320" y="149629"/>
                </a:cubicBezTo>
                <a:cubicBezTo>
                  <a:pt x="279862" y="157942"/>
                  <a:pt x="284704" y="166766"/>
                  <a:pt x="290945" y="174567"/>
                </a:cubicBezTo>
                <a:cubicBezTo>
                  <a:pt x="295841" y="180687"/>
                  <a:pt x="307570" y="191193"/>
                  <a:pt x="307570" y="19119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6840A3-658F-4560-ADEB-A00F12E3005A}"/>
              </a:ext>
            </a:extLst>
          </p:cNvPr>
          <p:cNvSpPr txBox="1"/>
          <p:nvPr/>
        </p:nvSpPr>
        <p:spPr>
          <a:xfrm>
            <a:off x="6462052" y="1996474"/>
            <a:ext cx="1909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마지막 줄은 읽으세요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EF7BC3-F96A-4711-AAAE-9606B0748A7B}"/>
              </a:ext>
            </a:extLst>
          </p:cNvPr>
          <p:cNvSpPr/>
          <p:nvPr/>
        </p:nvSpPr>
        <p:spPr>
          <a:xfrm>
            <a:off x="7689273" y="5602778"/>
            <a:ext cx="947651" cy="39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7344505-B3A1-41E7-AEC0-93534F0F3F63}"/>
              </a:ext>
            </a:extLst>
          </p:cNvPr>
          <p:cNvSpPr/>
          <p:nvPr/>
        </p:nvSpPr>
        <p:spPr>
          <a:xfrm>
            <a:off x="4998720" y="5896495"/>
            <a:ext cx="2499360" cy="39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84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74E4FB2-D573-4DC1-BE56-03D88D36983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Add</a:t>
            </a:r>
          </a:p>
          <a:p>
            <a:pPr lvl="1"/>
            <a:r>
              <a:rPr lang="ko-KR" altLang="en-US" dirty="0"/>
              <a:t>그래서 최종적으로 마지막 위치에 추가하는 코드는</a:t>
            </a:r>
            <a:r>
              <a:rPr lang="en-US" altLang="ko-KR" dirty="0"/>
              <a:t>??</a:t>
            </a:r>
          </a:p>
          <a:p>
            <a:pPr lvl="2"/>
            <a:r>
              <a:rPr lang="en-US" altLang="ko-KR" dirty="0"/>
              <a:t>Node parent = </a:t>
            </a:r>
            <a:r>
              <a:rPr lang="en-US" altLang="ko-KR" dirty="0" err="1"/>
              <a:t>getNodeByIndex</a:t>
            </a:r>
            <a:r>
              <a:rPr lang="en-US" altLang="ko-KR" dirty="0"/>
              <a:t>((size+1)/2); // </a:t>
            </a:r>
            <a:r>
              <a:rPr lang="ko-KR" altLang="en-US" dirty="0"/>
              <a:t>맨 마지막 </a:t>
            </a:r>
            <a:r>
              <a:rPr lang="en-US" altLang="ko-KR" dirty="0"/>
              <a:t>index</a:t>
            </a:r>
            <a:r>
              <a:rPr lang="ko-KR" altLang="en-US" dirty="0"/>
              <a:t>의 부모</a:t>
            </a:r>
            <a:endParaRPr lang="en-US" altLang="ko-KR" dirty="0"/>
          </a:p>
          <a:p>
            <a:pPr lvl="2"/>
            <a:r>
              <a:rPr lang="en-US" altLang="ko-KR" dirty="0"/>
              <a:t>if (size % 2 != 0) {	// </a:t>
            </a:r>
            <a:r>
              <a:rPr lang="ko-KR" altLang="en-US" dirty="0"/>
              <a:t>왼쪽 자식으로 넣어야 할 경우</a:t>
            </a:r>
            <a:endParaRPr lang="en-US" altLang="ko-KR" dirty="0"/>
          </a:p>
          <a:p>
            <a:pPr lvl="3"/>
            <a:r>
              <a:rPr lang="en-US" altLang="ko-KR" dirty="0" err="1"/>
              <a:t>p.setLeft</a:t>
            </a:r>
            <a:r>
              <a:rPr lang="en-US" altLang="ko-KR" dirty="0"/>
              <a:t>(n);	// n</a:t>
            </a:r>
            <a:r>
              <a:rPr lang="ko-KR" altLang="en-US" dirty="0"/>
              <a:t>이 추가할 </a:t>
            </a:r>
            <a:r>
              <a:rPr lang="en-US" altLang="ko-KR" dirty="0"/>
              <a:t>node</a:t>
            </a:r>
            <a:r>
              <a:rPr lang="ko-KR" altLang="en-US" dirty="0"/>
              <a:t>라고 가정합시다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err="1"/>
              <a:t>n.setParent</a:t>
            </a:r>
            <a:r>
              <a:rPr lang="en-US" altLang="ko-KR" dirty="0"/>
              <a:t>(p);</a:t>
            </a:r>
          </a:p>
          <a:p>
            <a:pPr lvl="2"/>
            <a:r>
              <a:rPr lang="en-US" altLang="ko-KR" dirty="0"/>
              <a:t>} else {</a:t>
            </a:r>
          </a:p>
          <a:p>
            <a:pPr lvl="3"/>
            <a:r>
              <a:rPr lang="en-US" altLang="ko-KR" dirty="0"/>
              <a:t>// </a:t>
            </a:r>
            <a:r>
              <a:rPr lang="ko-KR" altLang="en-US" dirty="0"/>
              <a:t>똑같이 하면 되겠죠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size++;		// </a:t>
            </a:r>
            <a:r>
              <a:rPr lang="ko-KR" altLang="en-US" dirty="0"/>
              <a:t>여러분 이거 까먹지 마세요</a:t>
            </a:r>
            <a:r>
              <a:rPr lang="en-US" altLang="ko-KR" dirty="0"/>
              <a:t>…</a:t>
            </a:r>
          </a:p>
          <a:p>
            <a:pPr lvl="2"/>
            <a:r>
              <a:rPr lang="ko-KR" altLang="en-US" dirty="0" err="1"/>
              <a:t>자리맞춰주기</a:t>
            </a:r>
            <a:r>
              <a:rPr lang="ko-KR" altLang="en-US" dirty="0"/>
              <a:t> 코드</a:t>
            </a:r>
            <a:r>
              <a:rPr lang="en-US" altLang="ko-KR" dirty="0"/>
              <a:t>;	// </a:t>
            </a:r>
            <a:r>
              <a:rPr lang="ko-KR" altLang="en-US" dirty="0"/>
              <a:t>뒤에서 계속</a:t>
            </a:r>
            <a:r>
              <a:rPr lang="en-US" altLang="ko-KR" dirty="0"/>
              <a:t>…</a:t>
            </a:r>
          </a:p>
          <a:p>
            <a:pPr lvl="1"/>
            <a:r>
              <a:rPr lang="ko-KR" altLang="en-US" dirty="0"/>
              <a:t>위와 같은 방식으로 구현하면 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heap</a:t>
            </a:r>
            <a:r>
              <a:rPr lang="ko-KR" altLang="en-US" dirty="0"/>
              <a:t>에 아무것도 없는 경우에는 예외처리를 </a:t>
            </a:r>
            <a:r>
              <a:rPr lang="ko-KR" altLang="en-US" dirty="0" err="1"/>
              <a:t>해주셔야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pPr marL="9337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 경우는 </a:t>
            </a:r>
            <a:r>
              <a:rPr lang="en-US" altLang="ko-KR" dirty="0"/>
              <a:t>root</a:t>
            </a:r>
            <a:r>
              <a:rPr lang="ko-KR" altLang="en-US" dirty="0"/>
              <a:t>를 추가하는 </a:t>
            </a:r>
            <a:r>
              <a:rPr lang="ko-KR" altLang="en-US" dirty="0" err="1"/>
              <a:t>경우겠죠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BD6D173-AA9C-4ACF-A083-3908BEBC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 Operation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030595-DEA4-4CBA-BA12-7B8D410F59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77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5D3C119-34DC-4F95-91A8-16343936AA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4970809"/>
          </a:xfrm>
        </p:spPr>
        <p:txBody>
          <a:bodyPr/>
          <a:lstStyle/>
          <a:p>
            <a:r>
              <a:rPr lang="en-US" altLang="ko-KR" dirty="0"/>
              <a:t>Add</a:t>
            </a:r>
          </a:p>
          <a:p>
            <a:pPr lvl="1"/>
            <a:r>
              <a:rPr lang="ko-KR" altLang="en-US" dirty="0"/>
              <a:t>마지막 위치에 추가를 했으면</a:t>
            </a:r>
            <a:r>
              <a:rPr lang="en-US" altLang="ko-KR" dirty="0"/>
              <a:t>, </a:t>
            </a:r>
            <a:r>
              <a:rPr lang="ko-KR" altLang="en-US" b="1" dirty="0"/>
              <a:t>자리를 바꿔줘야 함</a:t>
            </a:r>
            <a:endParaRPr lang="en-US" altLang="ko-KR" b="1" dirty="0"/>
          </a:p>
          <a:p>
            <a:pPr lvl="1"/>
            <a:r>
              <a:rPr lang="ko-KR" altLang="en-US" dirty="0"/>
              <a:t>재귀적으로 자기 부모와 비교해서 값만 바꿔주면 됨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A61BC6C-AFB4-4D6E-8B54-6A059641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 Operation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7BD9A-957C-45D1-861C-B3DAA99ABB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ACD621E-5C3A-4790-BC1D-636E38E1D6E6}"/>
              </a:ext>
            </a:extLst>
          </p:cNvPr>
          <p:cNvSpPr/>
          <p:nvPr/>
        </p:nvSpPr>
        <p:spPr>
          <a:xfrm>
            <a:off x="4312148" y="2268519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C0594F9-D4F7-4C0F-97C5-AD61AE233AD4}"/>
              </a:ext>
            </a:extLst>
          </p:cNvPr>
          <p:cNvSpPr/>
          <p:nvPr/>
        </p:nvSpPr>
        <p:spPr>
          <a:xfrm>
            <a:off x="3493242" y="2515349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817C1D38-0AB3-4EB8-9C12-C90EDBC73342}"/>
              </a:ext>
            </a:extLst>
          </p:cNvPr>
          <p:cNvSpPr/>
          <p:nvPr/>
        </p:nvSpPr>
        <p:spPr>
          <a:xfrm>
            <a:off x="5131053" y="2511746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BD343568-D81F-41D8-A5E9-12A7AECCF89D}"/>
              </a:ext>
            </a:extLst>
          </p:cNvPr>
          <p:cNvSpPr/>
          <p:nvPr/>
        </p:nvSpPr>
        <p:spPr>
          <a:xfrm>
            <a:off x="4740432" y="2754972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FE03239-A537-4880-AF76-AABE7DEF6F10}"/>
              </a:ext>
            </a:extLst>
          </p:cNvPr>
          <p:cNvSpPr/>
          <p:nvPr/>
        </p:nvSpPr>
        <p:spPr>
          <a:xfrm>
            <a:off x="3081099" y="2756326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C206904-7EBD-42B7-AED6-5D83188F1DB9}"/>
              </a:ext>
            </a:extLst>
          </p:cNvPr>
          <p:cNvSpPr/>
          <p:nvPr/>
        </p:nvSpPr>
        <p:spPr>
          <a:xfrm>
            <a:off x="3905403" y="2754972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D18DFC1C-938E-4319-A8D1-94C706B0FEA3}"/>
              </a:ext>
            </a:extLst>
          </p:cNvPr>
          <p:cNvCxnSpPr>
            <a:cxnSpLocks/>
            <a:stCxn id="71" idx="2"/>
            <a:endCxn id="72" idx="7"/>
          </p:cNvCxnSpPr>
          <p:nvPr/>
        </p:nvCxnSpPr>
        <p:spPr>
          <a:xfrm flipH="1">
            <a:off x="3700848" y="2390133"/>
            <a:ext cx="611299" cy="160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A4B41EF-3AB2-40B7-BFE7-2CAD297D1D2B}"/>
              </a:ext>
            </a:extLst>
          </p:cNvPr>
          <p:cNvCxnSpPr>
            <a:cxnSpLocks/>
            <a:stCxn id="71" idx="6"/>
            <a:endCxn id="73" idx="1"/>
          </p:cNvCxnSpPr>
          <p:nvPr/>
        </p:nvCxnSpPr>
        <p:spPr>
          <a:xfrm>
            <a:off x="4555374" y="2390133"/>
            <a:ext cx="611299" cy="157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D61C3FF-F0F1-497F-A7FF-DA3C0DDFA571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 flipH="1">
            <a:off x="3202713" y="2636962"/>
            <a:ext cx="290529" cy="11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2E19501A-9D25-494A-B24E-F4E616B94CFA}"/>
              </a:ext>
            </a:extLst>
          </p:cNvPr>
          <p:cNvCxnSpPr>
            <a:stCxn id="72" idx="6"/>
            <a:endCxn id="76" idx="0"/>
          </p:cNvCxnSpPr>
          <p:nvPr/>
        </p:nvCxnSpPr>
        <p:spPr>
          <a:xfrm>
            <a:off x="3736468" y="2636962"/>
            <a:ext cx="290548" cy="118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4F0BCE0-7B3E-44D1-826A-E04B343CDFD7}"/>
              </a:ext>
            </a:extLst>
          </p:cNvPr>
          <p:cNvCxnSpPr>
            <a:stCxn id="73" idx="2"/>
            <a:endCxn id="74" idx="0"/>
          </p:cNvCxnSpPr>
          <p:nvPr/>
        </p:nvCxnSpPr>
        <p:spPr>
          <a:xfrm flipH="1">
            <a:off x="4862045" y="2633360"/>
            <a:ext cx="269008" cy="121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CEC6D271-C4DF-4E04-9732-0BF714D6C5CA}"/>
              </a:ext>
            </a:extLst>
          </p:cNvPr>
          <p:cNvSpPr/>
          <p:nvPr/>
        </p:nvSpPr>
        <p:spPr>
          <a:xfrm>
            <a:off x="5521674" y="2754970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A20FBAE4-350B-4774-8DE7-257DA6B346A3}"/>
              </a:ext>
            </a:extLst>
          </p:cNvPr>
          <p:cNvCxnSpPr>
            <a:cxnSpLocks/>
          </p:cNvCxnSpPr>
          <p:nvPr/>
        </p:nvCxnSpPr>
        <p:spPr>
          <a:xfrm>
            <a:off x="5374154" y="2633359"/>
            <a:ext cx="269008" cy="121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9D4D6E2-CD48-41BE-B560-9CAAAF23957C}"/>
              </a:ext>
            </a:extLst>
          </p:cNvPr>
          <p:cNvSpPr/>
          <p:nvPr/>
        </p:nvSpPr>
        <p:spPr>
          <a:xfrm>
            <a:off x="5087390" y="2468880"/>
            <a:ext cx="721753" cy="57368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BB5724E8-7D3F-4D56-B5F1-9B33BE5EFF7E}"/>
              </a:ext>
            </a:extLst>
          </p:cNvPr>
          <p:cNvSpPr/>
          <p:nvPr/>
        </p:nvSpPr>
        <p:spPr>
          <a:xfrm>
            <a:off x="4312148" y="3558458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B494AF26-1A99-46DA-A484-B0890BA8628B}"/>
              </a:ext>
            </a:extLst>
          </p:cNvPr>
          <p:cNvSpPr/>
          <p:nvPr/>
        </p:nvSpPr>
        <p:spPr>
          <a:xfrm>
            <a:off x="3493242" y="3805288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B09F20CF-BD78-4F54-A6D6-95C3E02906F5}"/>
              </a:ext>
            </a:extLst>
          </p:cNvPr>
          <p:cNvSpPr/>
          <p:nvPr/>
        </p:nvSpPr>
        <p:spPr>
          <a:xfrm>
            <a:off x="5131053" y="3801685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A980F016-92A3-4E3A-BF3E-C8D854652A80}"/>
              </a:ext>
            </a:extLst>
          </p:cNvPr>
          <p:cNvSpPr/>
          <p:nvPr/>
        </p:nvSpPr>
        <p:spPr>
          <a:xfrm>
            <a:off x="4740432" y="4044911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6C83C09-7C66-4647-AE22-516E7B1822A0}"/>
              </a:ext>
            </a:extLst>
          </p:cNvPr>
          <p:cNvSpPr/>
          <p:nvPr/>
        </p:nvSpPr>
        <p:spPr>
          <a:xfrm>
            <a:off x="3081099" y="4046265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99E8F070-FC88-419D-8688-6692FEA136BA}"/>
              </a:ext>
            </a:extLst>
          </p:cNvPr>
          <p:cNvSpPr/>
          <p:nvPr/>
        </p:nvSpPr>
        <p:spPr>
          <a:xfrm>
            <a:off x="3905403" y="4044911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4E9A5DD-D9FE-4E51-A547-DB9FAE62A2F1}"/>
              </a:ext>
            </a:extLst>
          </p:cNvPr>
          <p:cNvCxnSpPr>
            <a:cxnSpLocks/>
            <a:stCxn id="85" idx="2"/>
            <a:endCxn id="86" idx="7"/>
          </p:cNvCxnSpPr>
          <p:nvPr/>
        </p:nvCxnSpPr>
        <p:spPr>
          <a:xfrm flipH="1">
            <a:off x="3700848" y="3680072"/>
            <a:ext cx="611299" cy="160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87083D8-38E9-4B31-AB3C-5A9574B3C249}"/>
              </a:ext>
            </a:extLst>
          </p:cNvPr>
          <p:cNvCxnSpPr>
            <a:cxnSpLocks/>
            <a:stCxn id="85" idx="6"/>
            <a:endCxn id="87" idx="1"/>
          </p:cNvCxnSpPr>
          <p:nvPr/>
        </p:nvCxnSpPr>
        <p:spPr>
          <a:xfrm>
            <a:off x="4555374" y="3680072"/>
            <a:ext cx="611299" cy="157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E692507B-CDAB-4F84-9EE9-AB3DA33A1B60}"/>
              </a:ext>
            </a:extLst>
          </p:cNvPr>
          <p:cNvCxnSpPr>
            <a:stCxn id="86" idx="2"/>
            <a:endCxn id="89" idx="0"/>
          </p:cNvCxnSpPr>
          <p:nvPr/>
        </p:nvCxnSpPr>
        <p:spPr>
          <a:xfrm flipH="1">
            <a:off x="3202713" y="3926901"/>
            <a:ext cx="290529" cy="11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1D50F66-E494-4E75-B965-3571B4323F2D}"/>
              </a:ext>
            </a:extLst>
          </p:cNvPr>
          <p:cNvCxnSpPr>
            <a:stCxn id="86" idx="6"/>
            <a:endCxn id="90" idx="0"/>
          </p:cNvCxnSpPr>
          <p:nvPr/>
        </p:nvCxnSpPr>
        <p:spPr>
          <a:xfrm>
            <a:off x="3736468" y="3926901"/>
            <a:ext cx="290548" cy="118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75137CB-EC1C-40A8-9DE5-EEBCBFE8E3E0}"/>
              </a:ext>
            </a:extLst>
          </p:cNvPr>
          <p:cNvCxnSpPr>
            <a:stCxn id="87" idx="2"/>
            <a:endCxn id="88" idx="0"/>
          </p:cNvCxnSpPr>
          <p:nvPr/>
        </p:nvCxnSpPr>
        <p:spPr>
          <a:xfrm flipH="1">
            <a:off x="4862045" y="3923299"/>
            <a:ext cx="269008" cy="121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99B798A7-A131-44C1-82C2-C66DECFB8C2C}"/>
              </a:ext>
            </a:extLst>
          </p:cNvPr>
          <p:cNvSpPr/>
          <p:nvPr/>
        </p:nvSpPr>
        <p:spPr>
          <a:xfrm>
            <a:off x="5521674" y="4044909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B043CAD-D33F-4546-885B-7B1309DFB841}"/>
              </a:ext>
            </a:extLst>
          </p:cNvPr>
          <p:cNvCxnSpPr>
            <a:cxnSpLocks/>
          </p:cNvCxnSpPr>
          <p:nvPr/>
        </p:nvCxnSpPr>
        <p:spPr>
          <a:xfrm>
            <a:off x="5374154" y="3923298"/>
            <a:ext cx="269008" cy="121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F14EA8D-7E02-4B1D-949D-6F1060DF61D4}"/>
              </a:ext>
            </a:extLst>
          </p:cNvPr>
          <p:cNvSpPr/>
          <p:nvPr/>
        </p:nvSpPr>
        <p:spPr>
          <a:xfrm>
            <a:off x="4282446" y="3514842"/>
            <a:ext cx="1117489" cy="57368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8766A7E-F522-4307-AD26-D8B6F8D54BC6}"/>
              </a:ext>
            </a:extLst>
          </p:cNvPr>
          <p:cNvCxnSpPr>
            <a:cxnSpLocks/>
          </p:cNvCxnSpPr>
          <p:nvPr/>
        </p:nvCxnSpPr>
        <p:spPr>
          <a:xfrm>
            <a:off x="2593571" y="3209064"/>
            <a:ext cx="3741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E2A2BE44-8553-4E55-B123-DA5EB114B39A}"/>
              </a:ext>
            </a:extLst>
          </p:cNvPr>
          <p:cNvSpPr/>
          <p:nvPr/>
        </p:nvSpPr>
        <p:spPr>
          <a:xfrm>
            <a:off x="4319322" y="3012716"/>
            <a:ext cx="241469" cy="404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13E2536C-C31C-404B-AC1B-3BF81B04278E}"/>
              </a:ext>
            </a:extLst>
          </p:cNvPr>
          <p:cNvSpPr/>
          <p:nvPr/>
        </p:nvSpPr>
        <p:spPr>
          <a:xfrm>
            <a:off x="4312147" y="4933782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98ECC093-EF35-4960-BFDF-E4D300E5CB43}"/>
              </a:ext>
            </a:extLst>
          </p:cNvPr>
          <p:cNvSpPr/>
          <p:nvPr/>
        </p:nvSpPr>
        <p:spPr>
          <a:xfrm>
            <a:off x="3493241" y="5180612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4DF5A450-E998-4B0D-9337-D753B587EBB7}"/>
              </a:ext>
            </a:extLst>
          </p:cNvPr>
          <p:cNvSpPr/>
          <p:nvPr/>
        </p:nvSpPr>
        <p:spPr>
          <a:xfrm>
            <a:off x="5131052" y="5177009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C69F6BE3-07C7-46D4-BA9E-F7B97022A9D3}"/>
              </a:ext>
            </a:extLst>
          </p:cNvPr>
          <p:cNvSpPr/>
          <p:nvPr/>
        </p:nvSpPr>
        <p:spPr>
          <a:xfrm>
            <a:off x="4740431" y="5420235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81A45BCB-0A5A-4330-9209-AB4AAF1BF6B1}"/>
              </a:ext>
            </a:extLst>
          </p:cNvPr>
          <p:cNvSpPr/>
          <p:nvPr/>
        </p:nvSpPr>
        <p:spPr>
          <a:xfrm>
            <a:off x="3081098" y="5421589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83448FF1-E308-4FC3-BC82-57A70B0687AA}"/>
              </a:ext>
            </a:extLst>
          </p:cNvPr>
          <p:cNvSpPr/>
          <p:nvPr/>
        </p:nvSpPr>
        <p:spPr>
          <a:xfrm>
            <a:off x="3905402" y="5420235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6A0F52E9-046B-469B-A5FB-EC31F6CA7C4E}"/>
              </a:ext>
            </a:extLst>
          </p:cNvPr>
          <p:cNvCxnSpPr>
            <a:cxnSpLocks/>
            <a:stCxn id="103" idx="2"/>
            <a:endCxn id="104" idx="7"/>
          </p:cNvCxnSpPr>
          <p:nvPr/>
        </p:nvCxnSpPr>
        <p:spPr>
          <a:xfrm flipH="1">
            <a:off x="3700847" y="5055396"/>
            <a:ext cx="611299" cy="160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B432EEDB-6050-4072-8E15-23F5D1B77344}"/>
              </a:ext>
            </a:extLst>
          </p:cNvPr>
          <p:cNvCxnSpPr>
            <a:cxnSpLocks/>
            <a:stCxn id="103" idx="6"/>
            <a:endCxn id="105" idx="1"/>
          </p:cNvCxnSpPr>
          <p:nvPr/>
        </p:nvCxnSpPr>
        <p:spPr>
          <a:xfrm>
            <a:off x="4555373" y="5055396"/>
            <a:ext cx="611299" cy="157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E07DC9F9-03EE-4F90-9ACD-B7CC01D46DA0}"/>
              </a:ext>
            </a:extLst>
          </p:cNvPr>
          <p:cNvCxnSpPr>
            <a:stCxn id="104" idx="2"/>
            <a:endCxn id="107" idx="0"/>
          </p:cNvCxnSpPr>
          <p:nvPr/>
        </p:nvCxnSpPr>
        <p:spPr>
          <a:xfrm flipH="1">
            <a:off x="3202712" y="5302225"/>
            <a:ext cx="290529" cy="11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CA57E578-3C7E-46A8-B41F-34675859DB3E}"/>
              </a:ext>
            </a:extLst>
          </p:cNvPr>
          <p:cNvCxnSpPr>
            <a:stCxn id="104" idx="6"/>
            <a:endCxn id="108" idx="0"/>
          </p:cNvCxnSpPr>
          <p:nvPr/>
        </p:nvCxnSpPr>
        <p:spPr>
          <a:xfrm>
            <a:off x="3736467" y="5302225"/>
            <a:ext cx="290548" cy="118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9A84C95A-530D-40AF-ACC2-5B411CBB5891}"/>
              </a:ext>
            </a:extLst>
          </p:cNvPr>
          <p:cNvCxnSpPr>
            <a:stCxn id="105" idx="2"/>
            <a:endCxn id="106" idx="0"/>
          </p:cNvCxnSpPr>
          <p:nvPr/>
        </p:nvCxnSpPr>
        <p:spPr>
          <a:xfrm flipH="1">
            <a:off x="4862044" y="5298623"/>
            <a:ext cx="269008" cy="121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>
            <a:extLst>
              <a:ext uri="{FF2B5EF4-FFF2-40B4-BE49-F238E27FC236}">
                <a16:creationId xmlns:a16="http://schemas.microsoft.com/office/drawing/2014/main" id="{66BA9943-8501-4B7C-9410-4437D32304FE}"/>
              </a:ext>
            </a:extLst>
          </p:cNvPr>
          <p:cNvSpPr/>
          <p:nvPr/>
        </p:nvSpPr>
        <p:spPr>
          <a:xfrm>
            <a:off x="5521673" y="5420233"/>
            <a:ext cx="243227" cy="243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1700042F-F513-4142-B57A-1417C9693DE6}"/>
              </a:ext>
            </a:extLst>
          </p:cNvPr>
          <p:cNvCxnSpPr>
            <a:cxnSpLocks/>
          </p:cNvCxnSpPr>
          <p:nvPr/>
        </p:nvCxnSpPr>
        <p:spPr>
          <a:xfrm>
            <a:off x="5374153" y="5298622"/>
            <a:ext cx="269008" cy="121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3A4C9D0-6FED-4B6F-B7B3-388BCC47E0E4}"/>
              </a:ext>
            </a:extLst>
          </p:cNvPr>
          <p:cNvCxnSpPr>
            <a:cxnSpLocks/>
          </p:cNvCxnSpPr>
          <p:nvPr/>
        </p:nvCxnSpPr>
        <p:spPr>
          <a:xfrm>
            <a:off x="2593570" y="4584388"/>
            <a:ext cx="3741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화살표: 아래쪽 119">
            <a:extLst>
              <a:ext uri="{FF2B5EF4-FFF2-40B4-BE49-F238E27FC236}">
                <a16:creationId xmlns:a16="http://schemas.microsoft.com/office/drawing/2014/main" id="{BF0F256E-7ACB-4DA7-9CCD-62BEE02B565C}"/>
              </a:ext>
            </a:extLst>
          </p:cNvPr>
          <p:cNvSpPr/>
          <p:nvPr/>
        </p:nvSpPr>
        <p:spPr>
          <a:xfrm>
            <a:off x="4319321" y="4388040"/>
            <a:ext cx="241469" cy="404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227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5D3C119-34DC-4F95-91A8-16343936AA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4970809"/>
          </a:xfrm>
        </p:spPr>
        <p:txBody>
          <a:bodyPr/>
          <a:lstStyle/>
          <a:p>
            <a:r>
              <a:rPr lang="en-US" altLang="ko-KR" dirty="0"/>
              <a:t>Add</a:t>
            </a:r>
          </a:p>
          <a:p>
            <a:pPr lvl="1"/>
            <a:r>
              <a:rPr lang="ko-KR" altLang="en-US" dirty="0"/>
              <a:t>종료 조건은 </a:t>
            </a:r>
            <a:r>
              <a:rPr lang="en-US" altLang="ko-KR" dirty="0"/>
              <a:t>2</a:t>
            </a:r>
            <a:r>
              <a:rPr lang="ko-KR" altLang="en-US" dirty="0"/>
              <a:t>가지입니다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루트까지 확인했거나</a:t>
            </a:r>
            <a:endParaRPr lang="en-US" altLang="ko-KR" dirty="0"/>
          </a:p>
          <a:p>
            <a:pPr lvl="2"/>
            <a:r>
              <a:rPr lang="ko-KR" altLang="en-US" dirty="0"/>
              <a:t>현재 </a:t>
            </a:r>
            <a:r>
              <a:rPr lang="en-US" altLang="ko-KR" dirty="0"/>
              <a:t>node</a:t>
            </a:r>
            <a:r>
              <a:rPr lang="ko-KR" altLang="en-US" dirty="0"/>
              <a:t>가 부모보다 값이 작거나</a:t>
            </a:r>
            <a:endParaRPr lang="en-US" altLang="ko-KR" dirty="0"/>
          </a:p>
          <a:p>
            <a:pPr lvl="1"/>
            <a:r>
              <a:rPr lang="ko-KR" altLang="en-US" dirty="0"/>
              <a:t>그래서 최종적으로 위치를 맞춰주는 코드는</a:t>
            </a:r>
            <a:r>
              <a:rPr lang="en-US" altLang="ko-KR" dirty="0"/>
              <a:t>??</a:t>
            </a:r>
          </a:p>
          <a:p>
            <a:pPr lvl="2"/>
            <a:r>
              <a:rPr lang="en-US" altLang="ko-KR" dirty="0"/>
              <a:t>void </a:t>
            </a:r>
            <a:r>
              <a:rPr lang="en-US" altLang="ko-KR" dirty="0" err="1"/>
              <a:t>swapUp</a:t>
            </a:r>
            <a:r>
              <a:rPr lang="en-US" altLang="ko-KR" dirty="0"/>
              <a:t>(Node n) {</a:t>
            </a:r>
            <a:br>
              <a:rPr lang="en-US" altLang="ko-KR" dirty="0"/>
            </a:br>
            <a:r>
              <a:rPr lang="en-US" altLang="ko-KR" dirty="0"/>
              <a:t>	if (</a:t>
            </a:r>
            <a:r>
              <a:rPr lang="ko-KR" altLang="en-US" dirty="0"/>
              <a:t>루트까지 확인했거나</a:t>
            </a:r>
            <a:r>
              <a:rPr lang="en-US" altLang="ko-KR" dirty="0"/>
              <a:t>?) {</a:t>
            </a:r>
            <a:br>
              <a:rPr lang="en-US" altLang="ko-KR" dirty="0"/>
            </a:br>
            <a:r>
              <a:rPr lang="en-US" altLang="ko-KR" dirty="0"/>
              <a:t>		return</a:t>
            </a:r>
            <a:r>
              <a:rPr lang="ko-KR" altLang="en-US" dirty="0"/>
              <a:t> </a:t>
            </a:r>
            <a:r>
              <a:rPr lang="en-US" altLang="ko-KR" dirty="0"/>
              <a:t>;			// </a:t>
            </a:r>
            <a:r>
              <a:rPr lang="ko-KR" altLang="en-US" dirty="0"/>
              <a:t>더 이상 볼 필요가 없음</a:t>
            </a:r>
            <a:br>
              <a:rPr lang="en-US" altLang="ko-KR" dirty="0"/>
            </a:br>
            <a:r>
              <a:rPr lang="en-US" altLang="ko-KR" dirty="0"/>
              <a:t>	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	Node p = </a:t>
            </a:r>
            <a:r>
              <a:rPr lang="en-US" altLang="ko-KR" dirty="0" err="1"/>
              <a:t>n.getParent</a:t>
            </a:r>
            <a:r>
              <a:rPr lang="en-US" altLang="ko-KR" dirty="0"/>
              <a:t>();	// parent</a:t>
            </a:r>
            <a:r>
              <a:rPr lang="ko-KR" altLang="en-US" dirty="0"/>
              <a:t>랑 비교해야 하니까</a:t>
            </a:r>
            <a:br>
              <a:rPr lang="en-US" altLang="ko-KR" dirty="0"/>
            </a:br>
            <a:r>
              <a:rPr lang="en-US" altLang="ko-KR" dirty="0"/>
              <a:t>	if (</a:t>
            </a:r>
            <a:r>
              <a:rPr lang="en-US" altLang="ko-KR" dirty="0" err="1"/>
              <a:t>n.getData</a:t>
            </a:r>
            <a:r>
              <a:rPr lang="en-US" altLang="ko-KR" dirty="0"/>
              <a:t>() </a:t>
            </a:r>
            <a:r>
              <a:rPr lang="ko-KR" altLang="en-US" b="1" dirty="0">
                <a:solidFill>
                  <a:srgbClr val="FF0000"/>
                </a:solidFill>
              </a:rPr>
              <a:t>부등호</a:t>
            </a:r>
            <a:r>
              <a:rPr lang="ko-KR" altLang="en-US" dirty="0"/>
              <a:t> </a:t>
            </a:r>
            <a:r>
              <a:rPr lang="en-US" altLang="ko-KR" dirty="0" err="1"/>
              <a:t>p.getData</a:t>
            </a:r>
            <a:r>
              <a:rPr lang="en-US" altLang="ko-KR" dirty="0"/>
              <a:t>()) {	// </a:t>
            </a:r>
            <a:r>
              <a:rPr lang="ko-KR" altLang="en-US" dirty="0"/>
              <a:t>자식이 더 작은 경우</a:t>
            </a:r>
            <a:br>
              <a:rPr lang="en-US" altLang="ko-KR" dirty="0"/>
            </a:br>
            <a:r>
              <a:rPr lang="en-US" altLang="ko-KR" dirty="0"/>
              <a:t>		int temp = </a:t>
            </a:r>
            <a:r>
              <a:rPr lang="en-US" altLang="ko-KR" dirty="0" err="1"/>
              <a:t>n.getData</a:t>
            </a:r>
            <a:r>
              <a:rPr lang="en-US" altLang="ko-KR" dirty="0"/>
              <a:t>();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en-US" altLang="ko-KR" dirty="0" err="1"/>
              <a:t>n.setData</a:t>
            </a:r>
            <a:r>
              <a:rPr lang="en-US" altLang="ko-KR" dirty="0"/>
              <a:t>(</a:t>
            </a:r>
            <a:r>
              <a:rPr lang="en-US" altLang="ko-KR" dirty="0" err="1"/>
              <a:t>p.getData</a:t>
            </a:r>
            <a:r>
              <a:rPr lang="en-US" altLang="ko-KR" dirty="0"/>
              <a:t>());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en-US" altLang="ko-KR" dirty="0" err="1"/>
              <a:t>p.setData</a:t>
            </a:r>
            <a:r>
              <a:rPr lang="en-US" altLang="ko-KR" dirty="0"/>
              <a:t>(temp);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en-US" altLang="ko-KR" dirty="0" err="1"/>
              <a:t>swapUp</a:t>
            </a:r>
            <a:r>
              <a:rPr lang="en-US" altLang="ko-KR" dirty="0"/>
              <a:t>(p);</a:t>
            </a:r>
            <a:br>
              <a:rPr lang="en-US" altLang="ko-KR" dirty="0"/>
            </a:br>
            <a:r>
              <a:rPr lang="en-US" altLang="ko-KR" dirty="0"/>
              <a:t>	}</a:t>
            </a:r>
            <a:br>
              <a:rPr lang="en-US" altLang="ko-KR" dirty="0"/>
            </a:br>
            <a:r>
              <a:rPr lang="en-US" altLang="ko-KR" dirty="0"/>
              <a:t>}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A61BC6C-AFB4-4D6E-8B54-6A059641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 Operation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7BD9A-957C-45D1-861C-B3DAA99ABB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5303F0-EFF1-4901-9E72-1892B1CB5B55}"/>
              </a:ext>
            </a:extLst>
          </p:cNvPr>
          <p:cNvSpPr txBox="1"/>
          <p:nvPr/>
        </p:nvSpPr>
        <p:spPr>
          <a:xfrm>
            <a:off x="5095703" y="4681989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// </a:t>
            </a:r>
            <a:r>
              <a:rPr lang="ko-KR" altLang="en-US" sz="1200" b="1" dirty="0">
                <a:solidFill>
                  <a:srgbClr val="FF0000"/>
                </a:solidFill>
              </a:rPr>
              <a:t>한 번 바뀌었으니까</a:t>
            </a:r>
            <a:br>
              <a:rPr lang="en-US" altLang="ko-KR" sz="1200" b="1" dirty="0">
                <a:solidFill>
                  <a:srgbClr val="FF0000"/>
                </a:solidFill>
              </a:rPr>
            </a:br>
            <a:r>
              <a:rPr lang="en-US" altLang="ko-KR" sz="1200" b="1" dirty="0">
                <a:solidFill>
                  <a:srgbClr val="FF0000"/>
                </a:solidFill>
              </a:rPr>
              <a:t>// </a:t>
            </a:r>
            <a:r>
              <a:rPr lang="ko-KR" altLang="en-US" sz="1200" b="1" dirty="0">
                <a:solidFill>
                  <a:srgbClr val="FF0000"/>
                </a:solidFill>
              </a:rPr>
              <a:t>부모가 또 바뀌어야 할 수도 있음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94307FE-1C6D-4690-AC62-91336F02A468}"/>
              </a:ext>
            </a:extLst>
          </p:cNvPr>
          <p:cNvCxnSpPr>
            <a:endCxn id="7" idx="1"/>
          </p:cNvCxnSpPr>
          <p:nvPr/>
        </p:nvCxnSpPr>
        <p:spPr>
          <a:xfrm>
            <a:off x="3524596" y="4912822"/>
            <a:ext cx="1571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264615"/>
      </p:ext>
    </p:extLst>
  </p:cSld>
  <p:clrMapOvr>
    <a:masterClrMapping/>
  </p:clrMapOvr>
</p:sld>
</file>

<file path=ppt/theme/theme1.xml><?xml version="1.0" encoding="utf-8"?>
<a:theme xmlns:a="http://schemas.openxmlformats.org/drawingml/2006/main" name="MC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테마 전용 폰트">
      <a:majorFont>
        <a:latin typeface="Trebuchet MS"/>
        <a:ea typeface="맑은 고딕"/>
        <a:cs typeface=""/>
      </a:majorFont>
      <a:minorFont>
        <a:latin typeface="Trebuchet M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C" id="{740FBF87-A114-4917-997A-749C2DDB068C}" vid="{34E4FC86-9D96-4229-98C9-7E6D21B9866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MCC</Template>
  <TotalTime>3258</TotalTime>
  <Words>904</Words>
  <Application>Microsoft Office PowerPoint</Application>
  <PresentationFormat>화면 슬라이드 쇼(4:3)</PresentationFormat>
  <Paragraphs>352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Arial</vt:lpstr>
      <vt:lpstr>Century Gothic</vt:lpstr>
      <vt:lpstr>Times New Roman</vt:lpstr>
      <vt:lpstr>Trebuchet MS</vt:lpstr>
      <vt:lpstr>Wingdings</vt:lpstr>
      <vt:lpstr>MCC</vt:lpstr>
      <vt:lpstr>자료구조론 실습 5주차 Heap 구현</vt:lpstr>
      <vt:lpstr>Heap</vt:lpstr>
      <vt:lpstr>Heap</vt:lpstr>
      <vt:lpstr>Heap Operation</vt:lpstr>
      <vt:lpstr>Heap Operation</vt:lpstr>
      <vt:lpstr>Heap Operation</vt:lpstr>
      <vt:lpstr>Heap Operation</vt:lpstr>
      <vt:lpstr>Heap Operation</vt:lpstr>
      <vt:lpstr>Heap Operation</vt:lpstr>
      <vt:lpstr>Heap Operation</vt:lpstr>
      <vt:lpstr>Heap Operation</vt:lpstr>
      <vt:lpstr>Test</vt:lpstr>
      <vt:lpstr>Test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자료구조론 실습 1주차 LinkedList 구현</dc:title>
  <dc:creator>김수형</dc:creator>
  <cp:lastModifiedBy>김수형</cp:lastModifiedBy>
  <cp:revision>118</cp:revision>
  <dcterms:created xsi:type="dcterms:W3CDTF">2020-04-20T13:58:01Z</dcterms:created>
  <dcterms:modified xsi:type="dcterms:W3CDTF">2020-05-27T12:56:09Z</dcterms:modified>
</cp:coreProperties>
</file>