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FD3"/>
    <a:srgbClr val="37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2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14" name="EAST_EVE_R">
            <a:extLst>
              <a:ext uri="{FF2B5EF4-FFF2-40B4-BE49-F238E27FC236}">
                <a16:creationId xmlns:a16="http://schemas.microsoft.com/office/drawing/2014/main" id="{638F2EA9-E516-4605-B9DF-193D7C9C9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437F28-4956-44A0-8E92-B9910F6DED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E2894A17-E4BF-499D-A7FA-2824A1341F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3008599-68AF-49C8-8BA1-07C46C6E7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764F544B-3914-4BC9-ACB9-4BFB10683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06BB943-82B4-4555-BE62-F7976EC6E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FCF0707A-DEE0-44F0-BBBD-90DF576000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94F31ECB-65F3-49A5-8AF4-7F1D91CB05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7A370563-721D-4A76-ADD4-458E50512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D106F25F-31F0-45EA-84BE-424AD7B20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E2FCCA8F-F30E-411B-A8F5-765347DB9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16DE52E-0EA9-4BF1-B5FB-0BF822B46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5A8BA8BD-E0EA-4592-9A63-E9B6907F93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E80DBEDC-45C8-4745-BBE5-8CC8145AD3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ADE0750D-7541-47D4-89E7-5D355C341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E94C7198-706E-4CE1-B290-5D66F5DBA9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6AF2BC35-D83B-4A29-BF82-CB3A1FD897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804A154-E7C3-486A-BA78-02F94AA7C1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4953BC4D-DC8D-47F6-8A06-060B8104E62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627A0D27-E7D3-4672-903E-A830B8FBB417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F4E25EA3-C31C-42DB-AE49-29DF58404D1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EAST_NAME">
            <a:extLst>
              <a:ext uri="{FF2B5EF4-FFF2-40B4-BE49-F238E27FC236}">
                <a16:creationId xmlns:a16="http://schemas.microsoft.com/office/drawing/2014/main" id="{C99B445F-367C-4F92-BF0C-1D750DF2A5D2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956E7B2D-9690-4E55-9230-8B9B54F538C2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C2B0DDE0-6FA7-4176-B1BC-72129DB3DBA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9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Akiva</dc:creator>
  <cp:keywords/>
  <dc:description>generated using python-pptx</dc:description>
  <cp:lastModifiedBy>Ben Akiva</cp:lastModifiedBy>
  <cp:revision>81</cp:revision>
  <dcterms:created xsi:type="dcterms:W3CDTF">2021-02-24T16:38:08Z</dcterms:created>
  <dcterms:modified xsi:type="dcterms:W3CDTF">2021-05-27T07:38:18Z</dcterms:modified>
  <cp:category/>
</cp:coreProperties>
</file>