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DFD3"/>
    <a:srgbClr val="373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2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27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3" name="WEST_NAME">
            <a:extLst>
              <a:ext uri="{FF2B5EF4-FFF2-40B4-BE49-F238E27FC236}">
                <a16:creationId xmlns:a16="http://schemas.microsoft.com/office/drawing/2014/main" id="{384141FE-BE86-4059-82D1-6761303A4364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" name="EAST_NAME">
            <a:extLst>
              <a:ext uri="{FF2B5EF4-FFF2-40B4-BE49-F238E27FC236}">
                <a16:creationId xmlns:a16="http://schemas.microsoft.com/office/drawing/2014/main" id="{CAEDB31C-33E9-4825-AABD-911F2F2C1A03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" name="NORTH_NAME">
            <a:extLst>
              <a:ext uri="{FF2B5EF4-FFF2-40B4-BE49-F238E27FC236}">
                <a16:creationId xmlns:a16="http://schemas.microsoft.com/office/drawing/2014/main" id="{385A0BAF-4DC0-4F20-9C04-B03F7FFE2620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" name="SOUTH_NAME">
            <a:extLst>
              <a:ext uri="{FF2B5EF4-FFF2-40B4-BE49-F238E27FC236}">
                <a16:creationId xmlns:a16="http://schemas.microsoft.com/office/drawing/2014/main" id="{B7A98BD6-9863-467F-A8D2-4E1B62B5B290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R">
            <a:extLst>
              <a:ext uri="{FF2B5EF4-FFF2-40B4-BE49-F238E27FC236}">
                <a16:creationId xmlns:a16="http://schemas.microsoft.com/office/drawing/2014/main" id="{B9CF16B6-6D7D-4306-8986-E94F5E6E3B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T">
            <a:extLst>
              <a:ext uri="{FF2B5EF4-FFF2-40B4-BE49-F238E27FC236}">
                <a16:creationId xmlns:a16="http://schemas.microsoft.com/office/drawing/2014/main" id="{5CE5379D-0BEC-4E69-8BCD-2953CA14D9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EVE_L">
            <a:extLst>
              <a:ext uri="{FF2B5EF4-FFF2-40B4-BE49-F238E27FC236}">
                <a16:creationId xmlns:a16="http://schemas.microsoft.com/office/drawing/2014/main" id="{791B054D-423D-44F3-B040-D267AEC2796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WEST_MOR_R">
            <a:extLst>
              <a:ext uri="{FF2B5EF4-FFF2-40B4-BE49-F238E27FC236}">
                <a16:creationId xmlns:a16="http://schemas.microsoft.com/office/drawing/2014/main" id="{74F220E6-4A45-4DF3-90B6-65D2819F52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T">
            <a:extLst>
              <a:ext uri="{FF2B5EF4-FFF2-40B4-BE49-F238E27FC236}">
                <a16:creationId xmlns:a16="http://schemas.microsoft.com/office/drawing/2014/main" id="{5969B24D-3115-46A2-A742-210BAF932C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2" name="WEST_MOR_L">
            <a:extLst>
              <a:ext uri="{FF2B5EF4-FFF2-40B4-BE49-F238E27FC236}">
                <a16:creationId xmlns:a16="http://schemas.microsoft.com/office/drawing/2014/main" id="{6FC9C2EE-49ED-44DA-AA52-F8175D366E0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4" name="EAST_EVE_R">
            <a:extLst>
              <a:ext uri="{FF2B5EF4-FFF2-40B4-BE49-F238E27FC236}">
                <a16:creationId xmlns:a16="http://schemas.microsoft.com/office/drawing/2014/main" id="{4CF72B5B-0451-40E9-A94D-84C22C14EA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T">
            <a:extLst>
              <a:ext uri="{FF2B5EF4-FFF2-40B4-BE49-F238E27FC236}">
                <a16:creationId xmlns:a16="http://schemas.microsoft.com/office/drawing/2014/main" id="{7A09B094-269E-4CCA-9E45-1B64025A75C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EVE_L">
            <a:extLst>
              <a:ext uri="{FF2B5EF4-FFF2-40B4-BE49-F238E27FC236}">
                <a16:creationId xmlns:a16="http://schemas.microsoft.com/office/drawing/2014/main" id="{DF6100F6-5579-4412-B9A7-148A8D3D78C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EAST_MOR_R">
            <a:extLst>
              <a:ext uri="{FF2B5EF4-FFF2-40B4-BE49-F238E27FC236}">
                <a16:creationId xmlns:a16="http://schemas.microsoft.com/office/drawing/2014/main" id="{39B82ED1-0BB5-4BC4-BC2F-92219C0930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T">
            <a:extLst>
              <a:ext uri="{FF2B5EF4-FFF2-40B4-BE49-F238E27FC236}">
                <a16:creationId xmlns:a16="http://schemas.microsoft.com/office/drawing/2014/main" id="{2BB32798-412A-4AB6-956D-606F416823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9" name="EAST_MOR_L">
            <a:extLst>
              <a:ext uri="{FF2B5EF4-FFF2-40B4-BE49-F238E27FC236}">
                <a16:creationId xmlns:a16="http://schemas.microsoft.com/office/drawing/2014/main" id="{0CC04DFD-7944-466E-9065-EFFA29694FA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SOUTH_EVE_R">
            <a:extLst>
              <a:ext uri="{FF2B5EF4-FFF2-40B4-BE49-F238E27FC236}">
                <a16:creationId xmlns:a16="http://schemas.microsoft.com/office/drawing/2014/main" id="{6169D04F-24EA-4930-8881-BEEE50AE1D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T">
            <a:extLst>
              <a:ext uri="{FF2B5EF4-FFF2-40B4-BE49-F238E27FC236}">
                <a16:creationId xmlns:a16="http://schemas.microsoft.com/office/drawing/2014/main" id="{8CA6DBE9-85D1-4796-9FA4-B1D73F2BEB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EVE_L">
            <a:extLst>
              <a:ext uri="{FF2B5EF4-FFF2-40B4-BE49-F238E27FC236}">
                <a16:creationId xmlns:a16="http://schemas.microsoft.com/office/drawing/2014/main" id="{6B7101F1-F82B-43A4-86BD-F8BA8871A72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MOR_R">
            <a:extLst>
              <a:ext uri="{FF2B5EF4-FFF2-40B4-BE49-F238E27FC236}">
                <a16:creationId xmlns:a16="http://schemas.microsoft.com/office/drawing/2014/main" id="{ABB52811-CBE9-44B5-A968-BCFB423E42D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T">
            <a:extLst>
              <a:ext uri="{FF2B5EF4-FFF2-40B4-BE49-F238E27FC236}">
                <a16:creationId xmlns:a16="http://schemas.microsoft.com/office/drawing/2014/main" id="{4435C10A-C9D6-4F5C-8A5B-3C48F47946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6" name="SOUTH_MOR_L">
            <a:extLst>
              <a:ext uri="{FF2B5EF4-FFF2-40B4-BE49-F238E27FC236}">
                <a16:creationId xmlns:a16="http://schemas.microsoft.com/office/drawing/2014/main" id="{E8A014F3-79A8-49E2-B563-6848F87C19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NORTH_EVE_R">
            <a:extLst>
              <a:ext uri="{FF2B5EF4-FFF2-40B4-BE49-F238E27FC236}">
                <a16:creationId xmlns:a16="http://schemas.microsoft.com/office/drawing/2014/main" id="{EB1E9839-5CF0-4F88-9D69-97F7EBB3B0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NORTH_EVE_T">
            <a:extLst>
              <a:ext uri="{FF2B5EF4-FFF2-40B4-BE49-F238E27FC236}">
                <a16:creationId xmlns:a16="http://schemas.microsoft.com/office/drawing/2014/main" id="{4EA2DE79-0148-4768-8EE3-D5AA520161B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NORTH_EVE_L">
            <a:extLst>
              <a:ext uri="{FF2B5EF4-FFF2-40B4-BE49-F238E27FC236}">
                <a16:creationId xmlns:a16="http://schemas.microsoft.com/office/drawing/2014/main" id="{306CF8F8-C0D4-48FD-8EB3-EBE9A6BB81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NORTH_MOR_R">
            <a:extLst>
              <a:ext uri="{FF2B5EF4-FFF2-40B4-BE49-F238E27FC236}">
                <a16:creationId xmlns:a16="http://schemas.microsoft.com/office/drawing/2014/main" id="{675735BF-F74D-4037-BF48-B833B3AD682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NORTH_MOR_T">
            <a:extLst>
              <a:ext uri="{FF2B5EF4-FFF2-40B4-BE49-F238E27FC236}">
                <a16:creationId xmlns:a16="http://schemas.microsoft.com/office/drawing/2014/main" id="{9739FA4E-5DA5-4276-8F60-B718DDF0CC9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NORTH_MOR_L">
            <a:extLst>
              <a:ext uri="{FF2B5EF4-FFF2-40B4-BE49-F238E27FC236}">
                <a16:creationId xmlns:a16="http://schemas.microsoft.com/office/drawing/2014/main" id="{909F3601-CE3A-45EB-BA93-C4B5A7F99B5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" name="EAST_ARROWS">
            <a:extLst>
              <a:ext uri="{FF2B5EF4-FFF2-40B4-BE49-F238E27FC236}">
                <a16:creationId xmlns:a16="http://schemas.microsoft.com/office/drawing/2014/main" id="{5A6963B7-EFB2-48CD-9033-921DEE59399A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0" name="SOUTH_ARROWS">
            <a:extLst>
              <a:ext uri="{FF2B5EF4-FFF2-40B4-BE49-F238E27FC236}">
                <a16:creationId xmlns:a16="http://schemas.microsoft.com/office/drawing/2014/main" id="{0F8394A2-00FB-4F5E-AFE4-4F20D3678B29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1" name="WEST_ARROWS">
            <a:extLst>
              <a:ext uri="{FF2B5EF4-FFF2-40B4-BE49-F238E27FC236}">
                <a16:creationId xmlns:a16="http://schemas.microsoft.com/office/drawing/2014/main" id="{169A2861-D91C-44E2-8111-D66EFB4E99EC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42" name="NORTH_ARROWS">
            <a:extLst>
              <a:ext uri="{FF2B5EF4-FFF2-40B4-BE49-F238E27FC236}">
                <a16:creationId xmlns:a16="http://schemas.microsoft.com/office/drawing/2014/main" id="{88926EC1-9B3C-47CC-AE17-1CBD0A7F649D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63DDD1E2-1210-4CC5-9ABC-2B5EC4802FF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38E5C369-24A0-4975-BF18-763935B58D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8CA6FF9F-0117-4BC9-9A59-B32AF4B376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94DAEA9A-0E6D-47E6-82F9-DBEBBFAE10C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AAE183B1-C29A-48C0-85E2-6203AFF10F5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6B74B412-F51E-439E-B83F-CA2B78FC4C9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EAST_EVE_R">
            <a:extLst>
              <a:ext uri="{FF2B5EF4-FFF2-40B4-BE49-F238E27FC236}">
                <a16:creationId xmlns:a16="http://schemas.microsoft.com/office/drawing/2014/main" id="{2D2CDF94-0A03-4B46-AF9D-3A8D92A170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EAST_EVE_T">
            <a:extLst>
              <a:ext uri="{FF2B5EF4-FFF2-40B4-BE49-F238E27FC236}">
                <a16:creationId xmlns:a16="http://schemas.microsoft.com/office/drawing/2014/main" id="{AF7563AF-FE35-4EDB-A738-E16F122B31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L">
            <a:extLst>
              <a:ext uri="{FF2B5EF4-FFF2-40B4-BE49-F238E27FC236}">
                <a16:creationId xmlns:a16="http://schemas.microsoft.com/office/drawing/2014/main" id="{646AC661-FD61-44A5-9050-A8DDB876B9C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MOR_R">
            <a:extLst>
              <a:ext uri="{FF2B5EF4-FFF2-40B4-BE49-F238E27FC236}">
                <a16:creationId xmlns:a16="http://schemas.microsoft.com/office/drawing/2014/main" id="{9156A653-604F-4750-AFA0-0F1105EF4B1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EAST_MOR_T">
            <a:extLst>
              <a:ext uri="{FF2B5EF4-FFF2-40B4-BE49-F238E27FC236}">
                <a16:creationId xmlns:a16="http://schemas.microsoft.com/office/drawing/2014/main" id="{6D67AB06-977E-4DFE-875D-DD558D016D0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L">
            <a:extLst>
              <a:ext uri="{FF2B5EF4-FFF2-40B4-BE49-F238E27FC236}">
                <a16:creationId xmlns:a16="http://schemas.microsoft.com/office/drawing/2014/main" id="{49B93060-F828-453D-ADBE-96B9292AE91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18BCF061-C091-45C8-9432-9F4B24B12FB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126EA929-7173-4212-8523-EE9F7CAEF5C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71E9C96B-37E7-429A-AEB3-6A9E435A5A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C4E80D44-5BC6-4847-A858-A9D8904850F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B16B7BDB-77E8-451A-853A-EE93EAE5A0C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6623A12C-C682-4C49-91B1-BDE4B11CDCC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D3268169-FF56-4F33-8710-F7AEF3BADF9A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WEST_ARROWS">
            <a:extLst>
              <a:ext uri="{FF2B5EF4-FFF2-40B4-BE49-F238E27FC236}">
                <a16:creationId xmlns:a16="http://schemas.microsoft.com/office/drawing/2014/main" id="{EA7CCB20-F917-4675-BC58-34AF70DB313B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05A825BF-6BD9-4A7E-9766-60637D9533C4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2" name="RAKAL">
            <a:extLst>
              <a:ext uri="{FF2B5EF4-FFF2-40B4-BE49-F238E27FC236}">
                <a16:creationId xmlns:a16="http://schemas.microsoft.com/office/drawing/2014/main" id="{D1390BCC-0C0C-49A1-804F-F14AA241CE4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1" name="WEST_NAME">
            <a:extLst>
              <a:ext uri="{FF2B5EF4-FFF2-40B4-BE49-F238E27FC236}">
                <a16:creationId xmlns:a16="http://schemas.microsoft.com/office/drawing/2014/main" id="{9460A02D-1CD3-44DF-ADE8-E44897FF3023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3" name="EAST_NAME">
            <a:extLst>
              <a:ext uri="{FF2B5EF4-FFF2-40B4-BE49-F238E27FC236}">
                <a16:creationId xmlns:a16="http://schemas.microsoft.com/office/drawing/2014/main" id="{ADF32280-3CA2-43DD-A98A-EF173ECA0F7E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" name="NORTH_NAME">
            <a:extLst>
              <a:ext uri="{FF2B5EF4-FFF2-40B4-BE49-F238E27FC236}">
                <a16:creationId xmlns:a16="http://schemas.microsoft.com/office/drawing/2014/main" id="{27DAB505-B20A-4412-A997-4BB33A726925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258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7" name="WEST_EVE_R">
            <a:extLst>
              <a:ext uri="{FF2B5EF4-FFF2-40B4-BE49-F238E27FC236}">
                <a16:creationId xmlns:a16="http://schemas.microsoft.com/office/drawing/2014/main" id="{2995DB0E-3C87-426B-80B0-6A4D40DAF24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T">
            <a:extLst>
              <a:ext uri="{FF2B5EF4-FFF2-40B4-BE49-F238E27FC236}">
                <a16:creationId xmlns:a16="http://schemas.microsoft.com/office/drawing/2014/main" id="{2E6BC654-E753-44A3-9872-83A3DE4D6E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EVE_L">
            <a:extLst>
              <a:ext uri="{FF2B5EF4-FFF2-40B4-BE49-F238E27FC236}">
                <a16:creationId xmlns:a16="http://schemas.microsoft.com/office/drawing/2014/main" id="{9940EA38-9335-45E0-AF87-A42541C42AD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WEST_MOR_R">
            <a:extLst>
              <a:ext uri="{FF2B5EF4-FFF2-40B4-BE49-F238E27FC236}">
                <a16:creationId xmlns:a16="http://schemas.microsoft.com/office/drawing/2014/main" id="{660CBC7E-6DA4-4060-B5EC-D8F636722EE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T">
            <a:extLst>
              <a:ext uri="{FF2B5EF4-FFF2-40B4-BE49-F238E27FC236}">
                <a16:creationId xmlns:a16="http://schemas.microsoft.com/office/drawing/2014/main" id="{F6BBCD9D-F3AB-47DE-85B2-CFABA498E1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2" name="WEST_MOR_L">
            <a:extLst>
              <a:ext uri="{FF2B5EF4-FFF2-40B4-BE49-F238E27FC236}">
                <a16:creationId xmlns:a16="http://schemas.microsoft.com/office/drawing/2014/main" id="{2603D8F4-B0A6-4083-B504-67DB403E758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4" name="EAST_EVE_R">
            <a:extLst>
              <a:ext uri="{FF2B5EF4-FFF2-40B4-BE49-F238E27FC236}">
                <a16:creationId xmlns:a16="http://schemas.microsoft.com/office/drawing/2014/main" id="{F79300F1-D0BE-4321-B74D-2EB81D3F177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T">
            <a:extLst>
              <a:ext uri="{FF2B5EF4-FFF2-40B4-BE49-F238E27FC236}">
                <a16:creationId xmlns:a16="http://schemas.microsoft.com/office/drawing/2014/main" id="{BD5EE8AB-2787-4EDC-BCA6-556CE5153F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EVE_L">
            <a:extLst>
              <a:ext uri="{FF2B5EF4-FFF2-40B4-BE49-F238E27FC236}">
                <a16:creationId xmlns:a16="http://schemas.microsoft.com/office/drawing/2014/main" id="{1D497B8A-6A49-485C-9DC7-027295DDB0E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EAST_MOR_R">
            <a:extLst>
              <a:ext uri="{FF2B5EF4-FFF2-40B4-BE49-F238E27FC236}">
                <a16:creationId xmlns:a16="http://schemas.microsoft.com/office/drawing/2014/main" id="{37393F04-EAC8-4D1E-BF65-40BE93B7ED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T">
            <a:extLst>
              <a:ext uri="{FF2B5EF4-FFF2-40B4-BE49-F238E27FC236}">
                <a16:creationId xmlns:a16="http://schemas.microsoft.com/office/drawing/2014/main" id="{33B31F8F-D039-4FA5-AA2F-EEEC16A3AB5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9" name="EAST_MOR_L">
            <a:extLst>
              <a:ext uri="{FF2B5EF4-FFF2-40B4-BE49-F238E27FC236}">
                <a16:creationId xmlns:a16="http://schemas.microsoft.com/office/drawing/2014/main" id="{7B247AF4-F106-48D9-BF2B-5FD6E46A56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SOUTH_EVE_R">
            <a:extLst>
              <a:ext uri="{FF2B5EF4-FFF2-40B4-BE49-F238E27FC236}">
                <a16:creationId xmlns:a16="http://schemas.microsoft.com/office/drawing/2014/main" id="{C6F0E8CD-CFB0-4782-A399-2647087F34C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T">
            <a:extLst>
              <a:ext uri="{FF2B5EF4-FFF2-40B4-BE49-F238E27FC236}">
                <a16:creationId xmlns:a16="http://schemas.microsoft.com/office/drawing/2014/main" id="{CE882E92-3BE2-4307-8FDB-541DAF2CFA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EVE_L">
            <a:extLst>
              <a:ext uri="{FF2B5EF4-FFF2-40B4-BE49-F238E27FC236}">
                <a16:creationId xmlns:a16="http://schemas.microsoft.com/office/drawing/2014/main" id="{85EB4B63-C565-4E7D-ACB0-67E54AAF1E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MOR_R">
            <a:extLst>
              <a:ext uri="{FF2B5EF4-FFF2-40B4-BE49-F238E27FC236}">
                <a16:creationId xmlns:a16="http://schemas.microsoft.com/office/drawing/2014/main" id="{21BF0251-2BA0-4A20-9DFA-51190D5D71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T">
            <a:extLst>
              <a:ext uri="{FF2B5EF4-FFF2-40B4-BE49-F238E27FC236}">
                <a16:creationId xmlns:a16="http://schemas.microsoft.com/office/drawing/2014/main" id="{F08802D9-1E0B-4CE6-AB1A-12987E8EA00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6" name="SOUTH_MOR_L">
            <a:extLst>
              <a:ext uri="{FF2B5EF4-FFF2-40B4-BE49-F238E27FC236}">
                <a16:creationId xmlns:a16="http://schemas.microsoft.com/office/drawing/2014/main" id="{5CFFD4BC-C891-4F47-BB2E-BEA95136BE3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NORTH_EVE_R">
            <a:extLst>
              <a:ext uri="{FF2B5EF4-FFF2-40B4-BE49-F238E27FC236}">
                <a16:creationId xmlns:a16="http://schemas.microsoft.com/office/drawing/2014/main" id="{4DD1C3C3-F29B-4F29-A3AF-F3F1FC9B69B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NORTH_EVE_T">
            <a:extLst>
              <a:ext uri="{FF2B5EF4-FFF2-40B4-BE49-F238E27FC236}">
                <a16:creationId xmlns:a16="http://schemas.microsoft.com/office/drawing/2014/main" id="{3D7E3EB9-D114-4EC8-9C0C-F508D51F88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NORTH_EVE_L">
            <a:extLst>
              <a:ext uri="{FF2B5EF4-FFF2-40B4-BE49-F238E27FC236}">
                <a16:creationId xmlns:a16="http://schemas.microsoft.com/office/drawing/2014/main" id="{5E73AB7C-A69B-4A30-B69D-BEBAA75335B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NORTH_MOR_R">
            <a:extLst>
              <a:ext uri="{FF2B5EF4-FFF2-40B4-BE49-F238E27FC236}">
                <a16:creationId xmlns:a16="http://schemas.microsoft.com/office/drawing/2014/main" id="{1B73062E-7813-4F4A-9C94-F3765C1906E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NORTH_MOR_T">
            <a:extLst>
              <a:ext uri="{FF2B5EF4-FFF2-40B4-BE49-F238E27FC236}">
                <a16:creationId xmlns:a16="http://schemas.microsoft.com/office/drawing/2014/main" id="{C4B48771-DA8E-48A2-88B5-DFE7C03E443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NORTH_MOR_L">
            <a:extLst>
              <a:ext uri="{FF2B5EF4-FFF2-40B4-BE49-F238E27FC236}">
                <a16:creationId xmlns:a16="http://schemas.microsoft.com/office/drawing/2014/main" id="{02B3F6E1-55A9-47BE-906E-E6FFCCB9122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40" name="EAST_ARROWS">
            <a:extLst>
              <a:ext uri="{FF2B5EF4-FFF2-40B4-BE49-F238E27FC236}">
                <a16:creationId xmlns:a16="http://schemas.microsoft.com/office/drawing/2014/main" id="{B52A0389-B8DB-43FB-89BB-8774FD70A094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1" name="SOUTH_ARROWS">
            <a:extLst>
              <a:ext uri="{FF2B5EF4-FFF2-40B4-BE49-F238E27FC236}">
                <a16:creationId xmlns:a16="http://schemas.microsoft.com/office/drawing/2014/main" id="{968C98FB-7B60-4767-8AF7-26114A499B58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2" name="WEST_ARROWS">
            <a:extLst>
              <a:ext uri="{FF2B5EF4-FFF2-40B4-BE49-F238E27FC236}">
                <a16:creationId xmlns:a16="http://schemas.microsoft.com/office/drawing/2014/main" id="{8FB6AF39-BFCF-48D9-A9D7-5CCD825133D3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43" name="NORTH_ARROWS">
            <a:extLst>
              <a:ext uri="{FF2B5EF4-FFF2-40B4-BE49-F238E27FC236}">
                <a16:creationId xmlns:a16="http://schemas.microsoft.com/office/drawing/2014/main" id="{773B8FC4-9C59-4C36-B01F-C0716528139B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7" name="WEST_NAME">
            <a:extLst>
              <a:ext uri="{FF2B5EF4-FFF2-40B4-BE49-F238E27FC236}">
                <a16:creationId xmlns:a16="http://schemas.microsoft.com/office/drawing/2014/main" id="{900341A1-AC80-4968-8444-327543719767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8" name="EAST_NAME">
            <a:extLst>
              <a:ext uri="{FF2B5EF4-FFF2-40B4-BE49-F238E27FC236}">
                <a16:creationId xmlns:a16="http://schemas.microsoft.com/office/drawing/2014/main" id="{E09AF6EC-0ACD-4646-B15E-9CA8D0E48280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9" name="NORTH_NAME">
            <a:extLst>
              <a:ext uri="{FF2B5EF4-FFF2-40B4-BE49-F238E27FC236}">
                <a16:creationId xmlns:a16="http://schemas.microsoft.com/office/drawing/2014/main" id="{E2783245-7663-458E-9C8F-AF7450CCB285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4" name="SOUTH_NAME">
            <a:extLst>
              <a:ext uri="{FF2B5EF4-FFF2-40B4-BE49-F238E27FC236}">
                <a16:creationId xmlns:a16="http://schemas.microsoft.com/office/drawing/2014/main" id="{BFD6648E-9D4F-4C26-8EAD-0DF98451B681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44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EAST_EVE_R">
            <a:extLst>
              <a:ext uri="{FF2B5EF4-FFF2-40B4-BE49-F238E27FC236}">
                <a16:creationId xmlns:a16="http://schemas.microsoft.com/office/drawing/2014/main" id="{52DAFEAB-A571-4125-87C2-075F192071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EAST_EVE_T">
            <a:extLst>
              <a:ext uri="{FF2B5EF4-FFF2-40B4-BE49-F238E27FC236}">
                <a16:creationId xmlns:a16="http://schemas.microsoft.com/office/drawing/2014/main" id="{A3B314E0-255E-47DD-832B-042FA08808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EAST_EVE_L">
            <a:extLst>
              <a:ext uri="{FF2B5EF4-FFF2-40B4-BE49-F238E27FC236}">
                <a16:creationId xmlns:a16="http://schemas.microsoft.com/office/drawing/2014/main" id="{FE2DA1CF-7A73-4D73-A2B1-33116A5E33F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EAST_MOR_R">
            <a:extLst>
              <a:ext uri="{FF2B5EF4-FFF2-40B4-BE49-F238E27FC236}">
                <a16:creationId xmlns:a16="http://schemas.microsoft.com/office/drawing/2014/main" id="{7570EB69-03A8-4165-9284-4D9B776FD94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EAST_MOR_T">
            <a:extLst>
              <a:ext uri="{FF2B5EF4-FFF2-40B4-BE49-F238E27FC236}">
                <a16:creationId xmlns:a16="http://schemas.microsoft.com/office/drawing/2014/main" id="{D2E6F6C2-C228-4413-BA08-7FAF06634E3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EAST_MOR_L">
            <a:extLst>
              <a:ext uri="{FF2B5EF4-FFF2-40B4-BE49-F238E27FC236}">
                <a16:creationId xmlns:a16="http://schemas.microsoft.com/office/drawing/2014/main" id="{8F49A9C6-0FC4-4544-A030-188CCA600F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SOUTH_EVE_R">
            <a:extLst>
              <a:ext uri="{FF2B5EF4-FFF2-40B4-BE49-F238E27FC236}">
                <a16:creationId xmlns:a16="http://schemas.microsoft.com/office/drawing/2014/main" id="{6CF3595E-204D-4AD9-8623-F43BF0A265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SOUTH_EVE_T">
            <a:extLst>
              <a:ext uri="{FF2B5EF4-FFF2-40B4-BE49-F238E27FC236}">
                <a16:creationId xmlns:a16="http://schemas.microsoft.com/office/drawing/2014/main" id="{B2A5C967-4E45-4C07-8FD7-BC735DA97B1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SOUTH_EVE_L">
            <a:extLst>
              <a:ext uri="{FF2B5EF4-FFF2-40B4-BE49-F238E27FC236}">
                <a16:creationId xmlns:a16="http://schemas.microsoft.com/office/drawing/2014/main" id="{A3B479EE-15E8-4080-8AC9-4CE117F0F6A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SOUTH_MOR_R">
            <a:extLst>
              <a:ext uri="{FF2B5EF4-FFF2-40B4-BE49-F238E27FC236}">
                <a16:creationId xmlns:a16="http://schemas.microsoft.com/office/drawing/2014/main" id="{C80D9692-9725-401B-9ED0-6DF0AC38455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SOUTH_MOR_T">
            <a:extLst>
              <a:ext uri="{FF2B5EF4-FFF2-40B4-BE49-F238E27FC236}">
                <a16:creationId xmlns:a16="http://schemas.microsoft.com/office/drawing/2014/main" id="{1D39BCE5-F54E-489A-A688-649E3E517DF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SOUTH_MOR_L">
            <a:extLst>
              <a:ext uri="{FF2B5EF4-FFF2-40B4-BE49-F238E27FC236}">
                <a16:creationId xmlns:a16="http://schemas.microsoft.com/office/drawing/2014/main" id="{293A33E5-1D8F-46B9-A005-CE4E3AB7B7C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EE34DF25-6F05-4DED-A184-86DEA4CB369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1B588C20-F54D-48B9-89D8-B3262F2400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8214542A-FB79-4822-BA99-216223D0A3F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76067409-7366-4ED8-B859-3AC7D123DDC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8C0D1DE5-B11C-4E19-BBB6-0852F37D4B1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449464BA-81AD-4750-9513-5876FF050D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E4B90A5C-ABDF-41AF-9B6C-11417E623668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SOUTH_ARROWS">
            <a:extLst>
              <a:ext uri="{FF2B5EF4-FFF2-40B4-BE49-F238E27FC236}">
                <a16:creationId xmlns:a16="http://schemas.microsoft.com/office/drawing/2014/main" id="{52CBD303-4CEB-4E53-8C20-75CCA78895C2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00240EDE-6B76-4D20-9BB6-32EDFA273EB2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3" name="EAST_NAME">
            <a:extLst>
              <a:ext uri="{FF2B5EF4-FFF2-40B4-BE49-F238E27FC236}">
                <a16:creationId xmlns:a16="http://schemas.microsoft.com/office/drawing/2014/main" id="{8E78D09C-6D39-4A6C-B177-E6BE7155DEEF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" name="NORTH_NAME">
            <a:extLst>
              <a:ext uri="{FF2B5EF4-FFF2-40B4-BE49-F238E27FC236}">
                <a16:creationId xmlns:a16="http://schemas.microsoft.com/office/drawing/2014/main" id="{59007B6F-58E4-4491-B83F-587C9A21A77C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SOUTH_NAME">
            <a:extLst>
              <a:ext uri="{FF2B5EF4-FFF2-40B4-BE49-F238E27FC236}">
                <a16:creationId xmlns:a16="http://schemas.microsoft.com/office/drawing/2014/main" id="{A2B0FAFA-1564-4DB4-8563-C42B1EEB1860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089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33836252-1491-4597-BE87-C2870CE95A7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8EE835B4-03A2-4205-A0D4-46B5BDC1E04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7916AE88-985A-41EF-BFA1-55A804CBDED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207D08FD-07EB-4302-891F-36F4D248D1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2CE20D0F-F2D2-4783-8298-DD54469A80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C0A33145-DDA7-4A38-B144-B1C64D5AD7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EAST_EVE_R">
            <a:extLst>
              <a:ext uri="{FF2B5EF4-FFF2-40B4-BE49-F238E27FC236}">
                <a16:creationId xmlns:a16="http://schemas.microsoft.com/office/drawing/2014/main" id="{DB31766D-2E3C-4ACE-AC02-4F5041165A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EAST_EVE_T">
            <a:extLst>
              <a:ext uri="{FF2B5EF4-FFF2-40B4-BE49-F238E27FC236}">
                <a16:creationId xmlns:a16="http://schemas.microsoft.com/office/drawing/2014/main" id="{0FF61B29-853F-46D4-A1FD-AB7F34999BF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L">
            <a:extLst>
              <a:ext uri="{FF2B5EF4-FFF2-40B4-BE49-F238E27FC236}">
                <a16:creationId xmlns:a16="http://schemas.microsoft.com/office/drawing/2014/main" id="{7C986B1F-51FA-479B-B7D1-C52FC85370D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MOR_R">
            <a:extLst>
              <a:ext uri="{FF2B5EF4-FFF2-40B4-BE49-F238E27FC236}">
                <a16:creationId xmlns:a16="http://schemas.microsoft.com/office/drawing/2014/main" id="{79C165E2-C91A-4333-B605-CD8D0C97E90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EAST_MOR_T">
            <a:extLst>
              <a:ext uri="{FF2B5EF4-FFF2-40B4-BE49-F238E27FC236}">
                <a16:creationId xmlns:a16="http://schemas.microsoft.com/office/drawing/2014/main" id="{F7E7F640-3543-49F6-8512-92218EC9DA8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L">
            <a:extLst>
              <a:ext uri="{FF2B5EF4-FFF2-40B4-BE49-F238E27FC236}">
                <a16:creationId xmlns:a16="http://schemas.microsoft.com/office/drawing/2014/main" id="{5424522E-53F0-4D91-BD16-08E2795C828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SOUTH_EVE_R">
            <a:extLst>
              <a:ext uri="{FF2B5EF4-FFF2-40B4-BE49-F238E27FC236}">
                <a16:creationId xmlns:a16="http://schemas.microsoft.com/office/drawing/2014/main" id="{03EE4748-B42B-43AD-ABA1-2AC483DFBA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SOUTH_EVE_T">
            <a:extLst>
              <a:ext uri="{FF2B5EF4-FFF2-40B4-BE49-F238E27FC236}">
                <a16:creationId xmlns:a16="http://schemas.microsoft.com/office/drawing/2014/main" id="{85107FDB-86D4-4A30-BE30-C48DA62C8B0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L">
            <a:extLst>
              <a:ext uri="{FF2B5EF4-FFF2-40B4-BE49-F238E27FC236}">
                <a16:creationId xmlns:a16="http://schemas.microsoft.com/office/drawing/2014/main" id="{773BEE31-F2B2-4454-BD2F-2D85661376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MOR_R">
            <a:extLst>
              <a:ext uri="{FF2B5EF4-FFF2-40B4-BE49-F238E27FC236}">
                <a16:creationId xmlns:a16="http://schemas.microsoft.com/office/drawing/2014/main" id="{F855CD66-E3D6-4D13-A784-AB558CFABE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SOUTH_MOR_T">
            <a:extLst>
              <a:ext uri="{FF2B5EF4-FFF2-40B4-BE49-F238E27FC236}">
                <a16:creationId xmlns:a16="http://schemas.microsoft.com/office/drawing/2014/main" id="{06DDAFDB-8A12-4AA3-A939-1C8438F5CC7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L">
            <a:extLst>
              <a:ext uri="{FF2B5EF4-FFF2-40B4-BE49-F238E27FC236}">
                <a16:creationId xmlns:a16="http://schemas.microsoft.com/office/drawing/2014/main" id="{CBDBB049-ED0E-4EDB-A7B6-B0A7EB136F5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A7BB60F3-302E-43F2-B0C1-4ACF38BF20AD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SOUTH_ARROWS">
            <a:extLst>
              <a:ext uri="{FF2B5EF4-FFF2-40B4-BE49-F238E27FC236}">
                <a16:creationId xmlns:a16="http://schemas.microsoft.com/office/drawing/2014/main" id="{8FFACD2F-A00B-4B2D-9B01-95D6EDB74FFE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" name="WEST_ARROWS">
            <a:extLst>
              <a:ext uri="{FF2B5EF4-FFF2-40B4-BE49-F238E27FC236}">
                <a16:creationId xmlns:a16="http://schemas.microsoft.com/office/drawing/2014/main" id="{217A2AA2-8347-4F16-8BA1-F80B197A07C2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0" name="WEST_NAME">
            <a:extLst>
              <a:ext uri="{FF2B5EF4-FFF2-40B4-BE49-F238E27FC236}">
                <a16:creationId xmlns:a16="http://schemas.microsoft.com/office/drawing/2014/main" id="{85F1BB76-E3BF-4E21-986E-7E95FD1CEC50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2" name="EAST_NAME">
            <a:extLst>
              <a:ext uri="{FF2B5EF4-FFF2-40B4-BE49-F238E27FC236}">
                <a16:creationId xmlns:a16="http://schemas.microsoft.com/office/drawing/2014/main" id="{5301E41C-0CCC-4DE3-8501-CEDB96E8BCEA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" name="SOUTH_NAME">
            <a:extLst>
              <a:ext uri="{FF2B5EF4-FFF2-40B4-BE49-F238E27FC236}">
                <a16:creationId xmlns:a16="http://schemas.microsoft.com/office/drawing/2014/main" id="{83B32A44-9432-40C8-B21E-3857C1DEAB89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713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61C90E74-BD13-49C4-AE5C-CE84C67C88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5E387DCF-3D0A-478D-8BF5-16E43AE58E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333CB0D8-328F-4524-80C9-16CB881930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AAA29CE6-A156-4F07-B5A6-F755B3B142E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9F4009A6-615E-485C-8E43-B8A35E5E34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3B9FE3A4-36DC-4947-8730-9D8237DF24E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SOUTH_EVE_R">
            <a:extLst>
              <a:ext uri="{FF2B5EF4-FFF2-40B4-BE49-F238E27FC236}">
                <a16:creationId xmlns:a16="http://schemas.microsoft.com/office/drawing/2014/main" id="{4DF5A7D1-B405-4AC1-8635-49FBD38C15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SOUTH_EVE_T">
            <a:extLst>
              <a:ext uri="{FF2B5EF4-FFF2-40B4-BE49-F238E27FC236}">
                <a16:creationId xmlns:a16="http://schemas.microsoft.com/office/drawing/2014/main" id="{865357DB-97D6-445A-BA41-D92A1F0CD28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SOUTH_EVE_L">
            <a:extLst>
              <a:ext uri="{FF2B5EF4-FFF2-40B4-BE49-F238E27FC236}">
                <a16:creationId xmlns:a16="http://schemas.microsoft.com/office/drawing/2014/main" id="{16863F69-E282-4C5B-9F18-C3765E0C47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SOUTH_MOR_R">
            <a:extLst>
              <a:ext uri="{FF2B5EF4-FFF2-40B4-BE49-F238E27FC236}">
                <a16:creationId xmlns:a16="http://schemas.microsoft.com/office/drawing/2014/main" id="{2923E5DB-FBA2-4A5C-AB62-C3F20E1E94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SOUTH_MOR_T">
            <a:extLst>
              <a:ext uri="{FF2B5EF4-FFF2-40B4-BE49-F238E27FC236}">
                <a16:creationId xmlns:a16="http://schemas.microsoft.com/office/drawing/2014/main" id="{135C3DBD-CE8D-48D5-9E5A-9FE3DEDBB8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SOUTH_MOR_L">
            <a:extLst>
              <a:ext uri="{FF2B5EF4-FFF2-40B4-BE49-F238E27FC236}">
                <a16:creationId xmlns:a16="http://schemas.microsoft.com/office/drawing/2014/main" id="{276F6E41-3CE5-44C2-A8B1-4EEFB32285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898411BA-6494-4E8E-A78A-63802A481DA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E44A5C63-37EA-4BB2-8DF3-B323A391620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53597243-A05C-4701-AE60-070EA8A706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A3266DDD-2E59-44E2-85E9-DD5FA191A49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7695638D-930E-4D39-82CF-DCC27ECE88C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062E837E-0E86-438F-8FF0-E7C9B32C3F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SOUTH_ARROWS">
            <a:extLst>
              <a:ext uri="{FF2B5EF4-FFF2-40B4-BE49-F238E27FC236}">
                <a16:creationId xmlns:a16="http://schemas.microsoft.com/office/drawing/2014/main" id="{FF80F7B1-54CC-4CD8-AC7C-E291B3A091CB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WEST_ARROWS">
            <a:extLst>
              <a:ext uri="{FF2B5EF4-FFF2-40B4-BE49-F238E27FC236}">
                <a16:creationId xmlns:a16="http://schemas.microsoft.com/office/drawing/2014/main" id="{F3C4CA20-B0A8-4F01-92AA-9E0745B2F2A6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7DA6D238-10DF-4EF2-88C9-F02F75EB4512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2" name="WEST_NAME">
            <a:extLst>
              <a:ext uri="{FF2B5EF4-FFF2-40B4-BE49-F238E27FC236}">
                <a16:creationId xmlns:a16="http://schemas.microsoft.com/office/drawing/2014/main" id="{DFFB9287-AD48-4ED4-A8EA-73955711CEEE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" name="NORTH_NAME">
            <a:extLst>
              <a:ext uri="{FF2B5EF4-FFF2-40B4-BE49-F238E27FC236}">
                <a16:creationId xmlns:a16="http://schemas.microsoft.com/office/drawing/2014/main" id="{91B44F3D-5F83-410C-86B3-8C288664DA2C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SOUTH_NAME">
            <a:extLst>
              <a:ext uri="{FF2B5EF4-FFF2-40B4-BE49-F238E27FC236}">
                <a16:creationId xmlns:a16="http://schemas.microsoft.com/office/drawing/2014/main" id="{581CD4C4-278F-4476-8F34-95045990DD14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6820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548453A8-6DB2-4966-A088-F9A2B3F92E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3E380A2F-EC8F-41D9-B076-CB11F28281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6BA8B046-644F-411B-A98F-87428E05B9B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2B7B57EE-3F4D-4702-94E0-7CFD9E24681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E56AF98B-900B-4D91-9F25-1885ED9822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0C60BD92-C3DB-424E-88B6-C8B91F9999D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EAST_EVE_R">
            <a:extLst>
              <a:ext uri="{FF2B5EF4-FFF2-40B4-BE49-F238E27FC236}">
                <a16:creationId xmlns:a16="http://schemas.microsoft.com/office/drawing/2014/main" id="{51D687BC-BCFA-48EE-ABB5-1DD8145106A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EAST_EVE_T">
            <a:extLst>
              <a:ext uri="{FF2B5EF4-FFF2-40B4-BE49-F238E27FC236}">
                <a16:creationId xmlns:a16="http://schemas.microsoft.com/office/drawing/2014/main" id="{4514B124-3C97-4139-87C8-C060B83B54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L">
            <a:extLst>
              <a:ext uri="{FF2B5EF4-FFF2-40B4-BE49-F238E27FC236}">
                <a16:creationId xmlns:a16="http://schemas.microsoft.com/office/drawing/2014/main" id="{3043AB5E-A959-486B-B183-05A9E87127A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MOR_R">
            <a:extLst>
              <a:ext uri="{FF2B5EF4-FFF2-40B4-BE49-F238E27FC236}">
                <a16:creationId xmlns:a16="http://schemas.microsoft.com/office/drawing/2014/main" id="{C3412401-9AB8-4E7E-AEAE-D3847CA43F1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EAST_MOR_T">
            <a:extLst>
              <a:ext uri="{FF2B5EF4-FFF2-40B4-BE49-F238E27FC236}">
                <a16:creationId xmlns:a16="http://schemas.microsoft.com/office/drawing/2014/main" id="{D1425A17-8764-493D-AF64-F5F45121578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L">
            <a:extLst>
              <a:ext uri="{FF2B5EF4-FFF2-40B4-BE49-F238E27FC236}">
                <a16:creationId xmlns:a16="http://schemas.microsoft.com/office/drawing/2014/main" id="{044B4037-F7F2-4D21-AC01-3AF11ECCAF2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3D4527CD-340B-44BF-A5FB-07EF7206733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4E23F922-9E7E-4D7B-9BEB-A7030FD2EC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FDAAA4CD-6887-4695-B66C-836D6C5A6C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26CC5A71-01EA-47CB-B7B8-CC8ADCFAAF3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09C9AC4E-BFE6-40CC-AEA3-2D71FBAAE2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6DCE8C73-1522-42B1-9178-2E99D74D28F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80CA37E1-4318-4031-AAB8-7F2F4D598CE5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WEST_ARROWS">
            <a:extLst>
              <a:ext uri="{FF2B5EF4-FFF2-40B4-BE49-F238E27FC236}">
                <a16:creationId xmlns:a16="http://schemas.microsoft.com/office/drawing/2014/main" id="{71E2F3BA-5224-4E3F-843D-E0E79B9435C6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69871BC0-FA5B-41CB-9F3B-F3A275850971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1" name="WEST_NAME">
            <a:extLst>
              <a:ext uri="{FF2B5EF4-FFF2-40B4-BE49-F238E27FC236}">
                <a16:creationId xmlns:a16="http://schemas.microsoft.com/office/drawing/2014/main" id="{D03811CB-C3E4-4F8E-B5E4-1873899B4777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2" name="EAST_NAME">
            <a:extLst>
              <a:ext uri="{FF2B5EF4-FFF2-40B4-BE49-F238E27FC236}">
                <a16:creationId xmlns:a16="http://schemas.microsoft.com/office/drawing/2014/main" id="{ED22E6C1-4EA0-4484-A758-1EF9F4849FD5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3" name="NORTH_NAME">
            <a:extLst>
              <a:ext uri="{FF2B5EF4-FFF2-40B4-BE49-F238E27FC236}">
                <a16:creationId xmlns:a16="http://schemas.microsoft.com/office/drawing/2014/main" id="{0743BF49-5195-4955-AFF7-CF669C880F44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533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40" name="WEST_EVE_R">
            <a:extLst>
              <a:ext uri="{FF2B5EF4-FFF2-40B4-BE49-F238E27FC236}">
                <a16:creationId xmlns:a16="http://schemas.microsoft.com/office/drawing/2014/main" id="{373B25DF-DF66-45F2-90CD-D7B19CC46E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9" name="WEST_EVE_T">
            <a:extLst>
              <a:ext uri="{FF2B5EF4-FFF2-40B4-BE49-F238E27FC236}">
                <a16:creationId xmlns:a16="http://schemas.microsoft.com/office/drawing/2014/main" id="{D357CFC5-14E3-43E2-9505-492F11D10B7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2" name="WEST_EVE_L">
            <a:extLst>
              <a:ext uri="{FF2B5EF4-FFF2-40B4-BE49-F238E27FC236}">
                <a16:creationId xmlns:a16="http://schemas.microsoft.com/office/drawing/2014/main" id="{14CE6BD2-BE93-4E9C-A1B0-4858DFBD50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8" name="WEST_MOR_R">
            <a:extLst>
              <a:ext uri="{FF2B5EF4-FFF2-40B4-BE49-F238E27FC236}">
                <a16:creationId xmlns:a16="http://schemas.microsoft.com/office/drawing/2014/main" id="{7D9AC924-C99D-4C88-B8B1-32E38064444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" name="WEST_MOR_T">
            <a:extLst>
              <a:ext uri="{FF2B5EF4-FFF2-40B4-BE49-F238E27FC236}">
                <a16:creationId xmlns:a16="http://schemas.microsoft.com/office/drawing/2014/main" id="{2E9E48E4-7DC4-4E07-9811-FD06C308D44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41" name="WEST_MOR_L">
            <a:extLst>
              <a:ext uri="{FF2B5EF4-FFF2-40B4-BE49-F238E27FC236}">
                <a16:creationId xmlns:a16="http://schemas.microsoft.com/office/drawing/2014/main" id="{E01C4A35-4BB9-44CF-9A84-A1CE14A6F9A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0" name="EAST_EVE_R">
            <a:extLst>
              <a:ext uri="{FF2B5EF4-FFF2-40B4-BE49-F238E27FC236}">
                <a16:creationId xmlns:a16="http://schemas.microsoft.com/office/drawing/2014/main" id="{49EAE0A4-50BE-48B4-8FC8-429584E69A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EAST_EVE_T">
            <a:extLst>
              <a:ext uri="{FF2B5EF4-FFF2-40B4-BE49-F238E27FC236}">
                <a16:creationId xmlns:a16="http://schemas.microsoft.com/office/drawing/2014/main" id="{DDC9F244-1305-4DC1-B5B4-AFFAE6EF0B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EAST_EVE_L">
            <a:extLst>
              <a:ext uri="{FF2B5EF4-FFF2-40B4-BE49-F238E27FC236}">
                <a16:creationId xmlns:a16="http://schemas.microsoft.com/office/drawing/2014/main" id="{ABC9E59F-607D-49A7-8D33-00169522D2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EAST_MOR_R">
            <a:extLst>
              <a:ext uri="{FF2B5EF4-FFF2-40B4-BE49-F238E27FC236}">
                <a16:creationId xmlns:a16="http://schemas.microsoft.com/office/drawing/2014/main" id="{BE5F078B-D7FD-441F-B7F8-BB1F385AA2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7" name="EAST_MOR_T">
            <a:extLst>
              <a:ext uri="{FF2B5EF4-FFF2-40B4-BE49-F238E27FC236}">
                <a16:creationId xmlns:a16="http://schemas.microsoft.com/office/drawing/2014/main" id="{F36DB208-1586-4F2F-8756-BBDE9EEC2B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8" name="EAST_MOR_L">
            <a:extLst>
              <a:ext uri="{FF2B5EF4-FFF2-40B4-BE49-F238E27FC236}">
                <a16:creationId xmlns:a16="http://schemas.microsoft.com/office/drawing/2014/main" id="{734C326A-691E-42BE-991B-E091DAFA3EB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2" name="SOUTH_EVE_R">
            <a:extLst>
              <a:ext uri="{FF2B5EF4-FFF2-40B4-BE49-F238E27FC236}">
                <a16:creationId xmlns:a16="http://schemas.microsoft.com/office/drawing/2014/main" id="{BB516B79-73BC-4BC5-BADB-D19597DA2E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SOUTH_EVE_T">
            <a:extLst>
              <a:ext uri="{FF2B5EF4-FFF2-40B4-BE49-F238E27FC236}">
                <a16:creationId xmlns:a16="http://schemas.microsoft.com/office/drawing/2014/main" id="{17F37A4B-B9D1-4A3F-91EC-5BF8F162D77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0" name="SOUTH_EVE_L">
            <a:extLst>
              <a:ext uri="{FF2B5EF4-FFF2-40B4-BE49-F238E27FC236}">
                <a16:creationId xmlns:a16="http://schemas.microsoft.com/office/drawing/2014/main" id="{E3C3BB34-AB97-44E4-971E-F413F7C0A0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9" name="SOUTH_MOR_R">
            <a:extLst>
              <a:ext uri="{FF2B5EF4-FFF2-40B4-BE49-F238E27FC236}">
                <a16:creationId xmlns:a16="http://schemas.microsoft.com/office/drawing/2014/main" id="{7BE1866B-B909-4119-A4C0-C50F5290D54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SOUTH_MOR_T">
            <a:extLst>
              <a:ext uri="{FF2B5EF4-FFF2-40B4-BE49-F238E27FC236}">
                <a16:creationId xmlns:a16="http://schemas.microsoft.com/office/drawing/2014/main" id="{54949AB1-BAFF-4EB4-9E2B-71892A7652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SOUTH_MOR_L">
            <a:extLst>
              <a:ext uri="{FF2B5EF4-FFF2-40B4-BE49-F238E27FC236}">
                <a16:creationId xmlns:a16="http://schemas.microsoft.com/office/drawing/2014/main" id="{F01AC5C6-2AD5-4324-AC00-1BF66AEE6C3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46" name="NORTH_EVE_R">
            <a:extLst>
              <a:ext uri="{FF2B5EF4-FFF2-40B4-BE49-F238E27FC236}">
                <a16:creationId xmlns:a16="http://schemas.microsoft.com/office/drawing/2014/main" id="{B3A33C15-50DF-442F-A01A-F6F949921C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7" name="NORTH_EVE_T">
            <a:extLst>
              <a:ext uri="{FF2B5EF4-FFF2-40B4-BE49-F238E27FC236}">
                <a16:creationId xmlns:a16="http://schemas.microsoft.com/office/drawing/2014/main" id="{5C9BD646-B452-47C5-ADC6-5A9D2C44C2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8" name="NORTH_EVE_L">
            <a:extLst>
              <a:ext uri="{FF2B5EF4-FFF2-40B4-BE49-F238E27FC236}">
                <a16:creationId xmlns:a16="http://schemas.microsoft.com/office/drawing/2014/main" id="{812DBC3E-EE30-491E-9F9A-D1773C19BC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3" name="NORTH_MOR_R">
            <a:extLst>
              <a:ext uri="{FF2B5EF4-FFF2-40B4-BE49-F238E27FC236}">
                <a16:creationId xmlns:a16="http://schemas.microsoft.com/office/drawing/2014/main" id="{A27BA1EA-10F1-4A60-A657-EA487C5A3C9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44" name="NORTH_MOR_T">
            <a:extLst>
              <a:ext uri="{FF2B5EF4-FFF2-40B4-BE49-F238E27FC236}">
                <a16:creationId xmlns:a16="http://schemas.microsoft.com/office/drawing/2014/main" id="{86D4350F-3B76-49F0-8ED7-F982F4A087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45" name="NORTH_MOR_L">
            <a:extLst>
              <a:ext uri="{FF2B5EF4-FFF2-40B4-BE49-F238E27FC236}">
                <a16:creationId xmlns:a16="http://schemas.microsoft.com/office/drawing/2014/main" id="{426EE990-B2E3-41A2-A2D1-65E79CC72DA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" name="EAST_ARROWS">
            <a:extLst>
              <a:ext uri="{FF2B5EF4-FFF2-40B4-BE49-F238E27FC236}">
                <a16:creationId xmlns:a16="http://schemas.microsoft.com/office/drawing/2014/main" id="{2DC3788B-B2E4-4B4B-AEE1-B94F46FA9FEA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9" name="SOUTH_ARROWS">
            <a:extLst>
              <a:ext uri="{FF2B5EF4-FFF2-40B4-BE49-F238E27FC236}">
                <a16:creationId xmlns:a16="http://schemas.microsoft.com/office/drawing/2014/main" id="{6D777E11-C73E-4FEA-8D0D-C2A0FB674F68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0" name="WEST_ARROWS">
            <a:extLst>
              <a:ext uri="{FF2B5EF4-FFF2-40B4-BE49-F238E27FC236}">
                <a16:creationId xmlns:a16="http://schemas.microsoft.com/office/drawing/2014/main" id="{FB5E8621-6E3F-4DF7-9B26-737A6AECCE84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1" name="NORTH_ARROWS">
            <a:extLst>
              <a:ext uri="{FF2B5EF4-FFF2-40B4-BE49-F238E27FC236}">
                <a16:creationId xmlns:a16="http://schemas.microsoft.com/office/drawing/2014/main" id="{CEEBD75D-8339-468D-BA80-48DD96B455D9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2" name="RAKAL">
            <a:extLst>
              <a:ext uri="{FF2B5EF4-FFF2-40B4-BE49-F238E27FC236}">
                <a16:creationId xmlns:a16="http://schemas.microsoft.com/office/drawing/2014/main" id="{2D5517C5-82BE-43DA-9FDA-0F4B6EB368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55" name="WEST_NAME">
            <a:extLst>
              <a:ext uri="{FF2B5EF4-FFF2-40B4-BE49-F238E27FC236}">
                <a16:creationId xmlns:a16="http://schemas.microsoft.com/office/drawing/2014/main" id="{205A123F-5C58-48FC-8045-189C77903731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6" name="EAST_NAME">
            <a:extLst>
              <a:ext uri="{FF2B5EF4-FFF2-40B4-BE49-F238E27FC236}">
                <a16:creationId xmlns:a16="http://schemas.microsoft.com/office/drawing/2014/main" id="{EE7CD993-5734-47F8-9C8C-18C2EED492DC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7" name="NORTH_NAME">
            <a:extLst>
              <a:ext uri="{FF2B5EF4-FFF2-40B4-BE49-F238E27FC236}">
                <a16:creationId xmlns:a16="http://schemas.microsoft.com/office/drawing/2014/main" id="{C7FCC0F9-3781-4A2F-9E88-9F527EB4A561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8" name="SOUTH_NAME">
            <a:extLst>
              <a:ext uri="{FF2B5EF4-FFF2-40B4-BE49-F238E27FC236}">
                <a16:creationId xmlns:a16="http://schemas.microsoft.com/office/drawing/2014/main" id="{28FD86F8-9ED8-4F86-986F-5A0A95F363C2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277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EAST_EVE_R">
            <a:extLst>
              <a:ext uri="{FF2B5EF4-FFF2-40B4-BE49-F238E27FC236}">
                <a16:creationId xmlns:a16="http://schemas.microsoft.com/office/drawing/2014/main" id="{45EE9355-895F-4BA0-9645-A8B6BC6F88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EAST_EVE_T">
            <a:extLst>
              <a:ext uri="{FF2B5EF4-FFF2-40B4-BE49-F238E27FC236}">
                <a16:creationId xmlns:a16="http://schemas.microsoft.com/office/drawing/2014/main" id="{CC29E9C9-9EDF-4CCA-89FE-35E2EDF06D1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EAST_EVE_L">
            <a:extLst>
              <a:ext uri="{FF2B5EF4-FFF2-40B4-BE49-F238E27FC236}">
                <a16:creationId xmlns:a16="http://schemas.microsoft.com/office/drawing/2014/main" id="{F0CE32FC-B225-423D-833F-FBF81C15821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EAST_MOR_R">
            <a:extLst>
              <a:ext uri="{FF2B5EF4-FFF2-40B4-BE49-F238E27FC236}">
                <a16:creationId xmlns:a16="http://schemas.microsoft.com/office/drawing/2014/main" id="{5AB9AD1D-326B-4AFE-816F-B8673F2FA49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EAST_MOR_T">
            <a:extLst>
              <a:ext uri="{FF2B5EF4-FFF2-40B4-BE49-F238E27FC236}">
                <a16:creationId xmlns:a16="http://schemas.microsoft.com/office/drawing/2014/main" id="{39F89E57-0C8A-4378-BF9C-C898925E141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EAST_MOR_L">
            <a:extLst>
              <a:ext uri="{FF2B5EF4-FFF2-40B4-BE49-F238E27FC236}">
                <a16:creationId xmlns:a16="http://schemas.microsoft.com/office/drawing/2014/main" id="{4E50A0BE-76BB-42A4-B3D9-9A75BB76D95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SOUTH_EVE_R">
            <a:extLst>
              <a:ext uri="{FF2B5EF4-FFF2-40B4-BE49-F238E27FC236}">
                <a16:creationId xmlns:a16="http://schemas.microsoft.com/office/drawing/2014/main" id="{C7476C16-5B5D-48C8-A777-39A63BC2B14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SOUTH_EVE_T">
            <a:extLst>
              <a:ext uri="{FF2B5EF4-FFF2-40B4-BE49-F238E27FC236}">
                <a16:creationId xmlns:a16="http://schemas.microsoft.com/office/drawing/2014/main" id="{628B2E9E-2136-464E-8B79-CF3E090E515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SOUTH_EVE_L">
            <a:extLst>
              <a:ext uri="{FF2B5EF4-FFF2-40B4-BE49-F238E27FC236}">
                <a16:creationId xmlns:a16="http://schemas.microsoft.com/office/drawing/2014/main" id="{4FFABF22-79D0-4AB7-B6A4-BA09A1B033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SOUTH_MOR_R">
            <a:extLst>
              <a:ext uri="{FF2B5EF4-FFF2-40B4-BE49-F238E27FC236}">
                <a16:creationId xmlns:a16="http://schemas.microsoft.com/office/drawing/2014/main" id="{D77EFB59-27BA-457B-BA77-0CADEE5C3B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SOUTH_MOR_T">
            <a:extLst>
              <a:ext uri="{FF2B5EF4-FFF2-40B4-BE49-F238E27FC236}">
                <a16:creationId xmlns:a16="http://schemas.microsoft.com/office/drawing/2014/main" id="{6CEC75D5-78EC-4411-8454-0C4489C8D46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SOUTH_MOR_L">
            <a:extLst>
              <a:ext uri="{FF2B5EF4-FFF2-40B4-BE49-F238E27FC236}">
                <a16:creationId xmlns:a16="http://schemas.microsoft.com/office/drawing/2014/main" id="{96839B9E-6A4A-4519-BBE2-EDE11460C85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E340548F-E978-42D1-858B-A2EE8FFD046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B7D45A69-FA11-4E89-AB5E-7A07C08068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8DCA8514-6933-4FB6-9D50-2425E1026F3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E52E2B21-A619-4FC6-B956-07DFB1AD435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CE7E29D1-DDA2-4DEA-B64F-AF4DA31C8E9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68F76D08-0758-4CE3-A05A-A06E841D60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01E621DF-F649-4D7E-8285-E0ACEAAB9035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SOUTH_ARROWS">
            <a:extLst>
              <a:ext uri="{FF2B5EF4-FFF2-40B4-BE49-F238E27FC236}">
                <a16:creationId xmlns:a16="http://schemas.microsoft.com/office/drawing/2014/main" id="{9D7BC393-FD5A-4D81-95EE-40065931FC74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F734927F-6E18-4E67-B465-9FA25BF757D1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0" name="RAKAL">
            <a:extLst>
              <a:ext uri="{FF2B5EF4-FFF2-40B4-BE49-F238E27FC236}">
                <a16:creationId xmlns:a16="http://schemas.microsoft.com/office/drawing/2014/main" id="{6C0A6910-A041-4009-9D76-DFD171C0A9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4" name="EAST_NAME">
            <a:extLst>
              <a:ext uri="{FF2B5EF4-FFF2-40B4-BE49-F238E27FC236}">
                <a16:creationId xmlns:a16="http://schemas.microsoft.com/office/drawing/2014/main" id="{27987C63-C53F-4E57-9FC7-8C9C45050468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NORTH_NAME">
            <a:extLst>
              <a:ext uri="{FF2B5EF4-FFF2-40B4-BE49-F238E27FC236}">
                <a16:creationId xmlns:a16="http://schemas.microsoft.com/office/drawing/2014/main" id="{26AD1DD7-A3CB-43B9-826E-E742D4527051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" name="SOUTH_NAME">
            <a:extLst>
              <a:ext uri="{FF2B5EF4-FFF2-40B4-BE49-F238E27FC236}">
                <a16:creationId xmlns:a16="http://schemas.microsoft.com/office/drawing/2014/main" id="{EC0745CC-EBDA-4D66-892E-8C7FB6E3E3AF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513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1DCCAD7C-4BDA-4FF8-817A-7B3C5F5A2C5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94713501-6697-4555-9714-C2F4DD6CD0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7C065D39-1EF0-4327-9187-9145A36AA5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F7BBA662-61C8-4447-BE09-6576EBC60CA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BD3B0C1F-3576-42C3-8E26-B393A1E481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3C94653F-0E41-40E0-A57D-7E36117F140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EAST_EVE_R">
            <a:extLst>
              <a:ext uri="{FF2B5EF4-FFF2-40B4-BE49-F238E27FC236}">
                <a16:creationId xmlns:a16="http://schemas.microsoft.com/office/drawing/2014/main" id="{E41FABFD-F774-48B2-9987-8DA0188A99D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EAST_EVE_T">
            <a:extLst>
              <a:ext uri="{FF2B5EF4-FFF2-40B4-BE49-F238E27FC236}">
                <a16:creationId xmlns:a16="http://schemas.microsoft.com/office/drawing/2014/main" id="{68EBB70C-5FCC-43A2-A2AD-6237D3032AB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L">
            <a:extLst>
              <a:ext uri="{FF2B5EF4-FFF2-40B4-BE49-F238E27FC236}">
                <a16:creationId xmlns:a16="http://schemas.microsoft.com/office/drawing/2014/main" id="{A85AD6E1-531D-4BC8-8B13-C44000BF802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MOR_R">
            <a:extLst>
              <a:ext uri="{FF2B5EF4-FFF2-40B4-BE49-F238E27FC236}">
                <a16:creationId xmlns:a16="http://schemas.microsoft.com/office/drawing/2014/main" id="{DCBA13F5-2C58-4C53-9A24-E1424FC299F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EAST_MOR_T">
            <a:extLst>
              <a:ext uri="{FF2B5EF4-FFF2-40B4-BE49-F238E27FC236}">
                <a16:creationId xmlns:a16="http://schemas.microsoft.com/office/drawing/2014/main" id="{3631A899-12BA-41A3-975D-A13EEAA2B61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L">
            <a:extLst>
              <a:ext uri="{FF2B5EF4-FFF2-40B4-BE49-F238E27FC236}">
                <a16:creationId xmlns:a16="http://schemas.microsoft.com/office/drawing/2014/main" id="{0E349834-F437-46B2-A8AF-AD472ED552A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SOUTH_EVE_R">
            <a:extLst>
              <a:ext uri="{FF2B5EF4-FFF2-40B4-BE49-F238E27FC236}">
                <a16:creationId xmlns:a16="http://schemas.microsoft.com/office/drawing/2014/main" id="{7D270590-F8A5-4286-B80D-D798C6916C3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SOUTH_EVE_T">
            <a:extLst>
              <a:ext uri="{FF2B5EF4-FFF2-40B4-BE49-F238E27FC236}">
                <a16:creationId xmlns:a16="http://schemas.microsoft.com/office/drawing/2014/main" id="{6479DCD5-5E19-451B-8B5A-C7FB97F03E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L">
            <a:extLst>
              <a:ext uri="{FF2B5EF4-FFF2-40B4-BE49-F238E27FC236}">
                <a16:creationId xmlns:a16="http://schemas.microsoft.com/office/drawing/2014/main" id="{D4EF2AFD-9497-4AD5-AFF0-44CD1E9F360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MOR_R">
            <a:extLst>
              <a:ext uri="{FF2B5EF4-FFF2-40B4-BE49-F238E27FC236}">
                <a16:creationId xmlns:a16="http://schemas.microsoft.com/office/drawing/2014/main" id="{130D11AD-19CA-41F5-A025-E7E94A3F18A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SOUTH_MOR_T">
            <a:extLst>
              <a:ext uri="{FF2B5EF4-FFF2-40B4-BE49-F238E27FC236}">
                <a16:creationId xmlns:a16="http://schemas.microsoft.com/office/drawing/2014/main" id="{3FE2E715-B28C-4D4B-B781-917BABF8539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L">
            <a:extLst>
              <a:ext uri="{FF2B5EF4-FFF2-40B4-BE49-F238E27FC236}">
                <a16:creationId xmlns:a16="http://schemas.microsoft.com/office/drawing/2014/main" id="{0CE009B4-E9D0-40A0-9FB8-47992EE3971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EC4647D6-4FD5-4DCF-B2A6-E318F205EA4A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SOUTH_ARROWS">
            <a:extLst>
              <a:ext uri="{FF2B5EF4-FFF2-40B4-BE49-F238E27FC236}">
                <a16:creationId xmlns:a16="http://schemas.microsoft.com/office/drawing/2014/main" id="{9C467C83-DFAF-4224-8BBE-BFB3FF396874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" name="WEST_ARROWS">
            <a:extLst>
              <a:ext uri="{FF2B5EF4-FFF2-40B4-BE49-F238E27FC236}">
                <a16:creationId xmlns:a16="http://schemas.microsoft.com/office/drawing/2014/main" id="{016796BE-9110-43B0-BB58-8E33985BD588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0" name="RAKAL">
            <a:extLst>
              <a:ext uri="{FF2B5EF4-FFF2-40B4-BE49-F238E27FC236}">
                <a16:creationId xmlns:a16="http://schemas.microsoft.com/office/drawing/2014/main" id="{746012DF-82FA-4DC2-A24E-CB27676E7B2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1" name="WEST_NAME">
            <a:extLst>
              <a:ext uri="{FF2B5EF4-FFF2-40B4-BE49-F238E27FC236}">
                <a16:creationId xmlns:a16="http://schemas.microsoft.com/office/drawing/2014/main" id="{C94F985F-6CF4-4D48-A600-45A1A2391713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3" name="EAST_NAME">
            <a:extLst>
              <a:ext uri="{FF2B5EF4-FFF2-40B4-BE49-F238E27FC236}">
                <a16:creationId xmlns:a16="http://schemas.microsoft.com/office/drawing/2014/main" id="{8BAAA37E-EBEA-44D4-B39A-08A803A7D1AC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SOUTH_NAME">
            <a:extLst>
              <a:ext uri="{FF2B5EF4-FFF2-40B4-BE49-F238E27FC236}">
                <a16:creationId xmlns:a16="http://schemas.microsoft.com/office/drawing/2014/main" id="{5FDEA005-32EF-469B-AC83-B6B40839B9BD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414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1E9A2A4E-22E1-4866-A9DD-380E9AA4619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2F654F77-1A83-4A32-9DD7-53691EA2B39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449A9621-B717-499C-A481-DF2ABD8DA3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95711904-8042-4841-8E35-A5F0A5FE629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232B067A-28C6-4E2E-85BB-843176EA19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7D91724B-4DED-416A-810D-7AA4351541B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SOUTH_EVE_R">
            <a:extLst>
              <a:ext uri="{FF2B5EF4-FFF2-40B4-BE49-F238E27FC236}">
                <a16:creationId xmlns:a16="http://schemas.microsoft.com/office/drawing/2014/main" id="{80E6AC8B-C240-43CE-A2EF-5EE03EA21F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SOUTH_EVE_T">
            <a:extLst>
              <a:ext uri="{FF2B5EF4-FFF2-40B4-BE49-F238E27FC236}">
                <a16:creationId xmlns:a16="http://schemas.microsoft.com/office/drawing/2014/main" id="{53064697-A579-425B-A24B-4119282F6F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SOUTH_EVE_L">
            <a:extLst>
              <a:ext uri="{FF2B5EF4-FFF2-40B4-BE49-F238E27FC236}">
                <a16:creationId xmlns:a16="http://schemas.microsoft.com/office/drawing/2014/main" id="{1131534A-E29B-42FE-9867-A0A7F401472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SOUTH_MOR_R">
            <a:extLst>
              <a:ext uri="{FF2B5EF4-FFF2-40B4-BE49-F238E27FC236}">
                <a16:creationId xmlns:a16="http://schemas.microsoft.com/office/drawing/2014/main" id="{A6A01961-4A84-4607-A7F4-EA8E4BA0343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SOUTH_MOR_T">
            <a:extLst>
              <a:ext uri="{FF2B5EF4-FFF2-40B4-BE49-F238E27FC236}">
                <a16:creationId xmlns:a16="http://schemas.microsoft.com/office/drawing/2014/main" id="{7E449BC1-67F3-4920-96F8-A860BCCD190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SOUTH_MOR_L">
            <a:extLst>
              <a:ext uri="{FF2B5EF4-FFF2-40B4-BE49-F238E27FC236}">
                <a16:creationId xmlns:a16="http://schemas.microsoft.com/office/drawing/2014/main" id="{BD3D91C1-B96E-40A3-9DC2-6B44FA420F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AF36BFA6-B68F-4841-86BE-DD505CA7103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CC8FF9D1-EDCB-4536-A7DB-463C53D2174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FC64ADC7-1245-4462-B275-71B6E5588B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AB45E891-5E33-4004-B553-EBA75122109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0D785E01-F4D6-420A-97F2-9B8156E8EA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C3A9B654-6C2B-414D-8931-12BE8A727B3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SOUTH_ARROWS">
            <a:extLst>
              <a:ext uri="{FF2B5EF4-FFF2-40B4-BE49-F238E27FC236}">
                <a16:creationId xmlns:a16="http://schemas.microsoft.com/office/drawing/2014/main" id="{BC8C16D7-7D2D-4B65-8EEC-9214E6C04D8D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WEST_ARROWS">
            <a:extLst>
              <a:ext uri="{FF2B5EF4-FFF2-40B4-BE49-F238E27FC236}">
                <a16:creationId xmlns:a16="http://schemas.microsoft.com/office/drawing/2014/main" id="{DAC07352-D97C-4CB7-9D7B-1D1BB5AF8E83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50B9589B-794D-4525-B0C3-1F3789B94E64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0" name="RAKAL">
            <a:extLst>
              <a:ext uri="{FF2B5EF4-FFF2-40B4-BE49-F238E27FC236}">
                <a16:creationId xmlns:a16="http://schemas.microsoft.com/office/drawing/2014/main" id="{DDCB5374-DD6A-46A7-9F7F-B3EF518313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WEST_NAME">
            <a:extLst>
              <a:ext uri="{FF2B5EF4-FFF2-40B4-BE49-F238E27FC236}">
                <a16:creationId xmlns:a16="http://schemas.microsoft.com/office/drawing/2014/main" id="{AA938D93-F1F7-4E78-8F84-1068F559CF3A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NORTH_NAME">
            <a:extLst>
              <a:ext uri="{FF2B5EF4-FFF2-40B4-BE49-F238E27FC236}">
                <a16:creationId xmlns:a16="http://schemas.microsoft.com/office/drawing/2014/main" id="{958B6D58-A831-4E72-8688-69A98E46A879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" name="SOUTH_NAME">
            <a:extLst>
              <a:ext uri="{FF2B5EF4-FFF2-40B4-BE49-F238E27FC236}">
                <a16:creationId xmlns:a16="http://schemas.microsoft.com/office/drawing/2014/main" id="{A184EAED-020B-4787-9CF0-21A7EC3629B0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038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14" name="EAST_EVE_R">
            <a:extLst>
              <a:ext uri="{FF2B5EF4-FFF2-40B4-BE49-F238E27FC236}">
                <a16:creationId xmlns:a16="http://schemas.microsoft.com/office/drawing/2014/main" id="{638F2EA9-E516-4605-B9DF-193D7C9C95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T">
            <a:extLst>
              <a:ext uri="{FF2B5EF4-FFF2-40B4-BE49-F238E27FC236}">
                <a16:creationId xmlns:a16="http://schemas.microsoft.com/office/drawing/2014/main" id="{98437F28-4956-44A0-8E92-B9910F6DED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EVE_L">
            <a:extLst>
              <a:ext uri="{FF2B5EF4-FFF2-40B4-BE49-F238E27FC236}">
                <a16:creationId xmlns:a16="http://schemas.microsoft.com/office/drawing/2014/main" id="{E2894A17-E4BF-499D-A7FA-2824A1341F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EAST_MOR_R">
            <a:extLst>
              <a:ext uri="{FF2B5EF4-FFF2-40B4-BE49-F238E27FC236}">
                <a16:creationId xmlns:a16="http://schemas.microsoft.com/office/drawing/2014/main" id="{C3008599-68AF-49C8-8BA1-07C46C6E7B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T">
            <a:extLst>
              <a:ext uri="{FF2B5EF4-FFF2-40B4-BE49-F238E27FC236}">
                <a16:creationId xmlns:a16="http://schemas.microsoft.com/office/drawing/2014/main" id="{764F544B-3914-4BC9-ACB9-4BFB10683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9" name="EAST_MOR_L">
            <a:extLst>
              <a:ext uri="{FF2B5EF4-FFF2-40B4-BE49-F238E27FC236}">
                <a16:creationId xmlns:a16="http://schemas.microsoft.com/office/drawing/2014/main" id="{006BB943-82B4-4555-BE62-F7976EC6E47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SOUTH_EVE_R">
            <a:extLst>
              <a:ext uri="{FF2B5EF4-FFF2-40B4-BE49-F238E27FC236}">
                <a16:creationId xmlns:a16="http://schemas.microsoft.com/office/drawing/2014/main" id="{FCF0707A-DEE0-44F0-BBBD-90DF576000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T">
            <a:extLst>
              <a:ext uri="{FF2B5EF4-FFF2-40B4-BE49-F238E27FC236}">
                <a16:creationId xmlns:a16="http://schemas.microsoft.com/office/drawing/2014/main" id="{94F31ECB-65F3-49A5-8AF4-7F1D91CB05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EVE_L">
            <a:extLst>
              <a:ext uri="{FF2B5EF4-FFF2-40B4-BE49-F238E27FC236}">
                <a16:creationId xmlns:a16="http://schemas.microsoft.com/office/drawing/2014/main" id="{7A370563-721D-4A76-ADD4-458E5051214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MOR_R">
            <a:extLst>
              <a:ext uri="{FF2B5EF4-FFF2-40B4-BE49-F238E27FC236}">
                <a16:creationId xmlns:a16="http://schemas.microsoft.com/office/drawing/2014/main" id="{D106F25F-31F0-45EA-84BE-424AD7B209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T">
            <a:extLst>
              <a:ext uri="{FF2B5EF4-FFF2-40B4-BE49-F238E27FC236}">
                <a16:creationId xmlns:a16="http://schemas.microsoft.com/office/drawing/2014/main" id="{E2FCCA8F-F30E-411B-A8F5-765347DB9A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6" name="SOUTH_MOR_L">
            <a:extLst>
              <a:ext uri="{FF2B5EF4-FFF2-40B4-BE49-F238E27FC236}">
                <a16:creationId xmlns:a16="http://schemas.microsoft.com/office/drawing/2014/main" id="{516DE52E-0EA9-4BF1-B5FB-0BF822B46B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NORTH_EVE_R">
            <a:extLst>
              <a:ext uri="{FF2B5EF4-FFF2-40B4-BE49-F238E27FC236}">
                <a16:creationId xmlns:a16="http://schemas.microsoft.com/office/drawing/2014/main" id="{5A8BA8BD-E0EA-4592-9A63-E9B6907F93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NORTH_EVE_T">
            <a:extLst>
              <a:ext uri="{FF2B5EF4-FFF2-40B4-BE49-F238E27FC236}">
                <a16:creationId xmlns:a16="http://schemas.microsoft.com/office/drawing/2014/main" id="{E80DBEDC-45C8-4745-BBE5-8CC8145AD3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NORTH_EVE_L">
            <a:extLst>
              <a:ext uri="{FF2B5EF4-FFF2-40B4-BE49-F238E27FC236}">
                <a16:creationId xmlns:a16="http://schemas.microsoft.com/office/drawing/2014/main" id="{ADE0750D-7541-47D4-89E7-5D355C3419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NORTH_MOR_R">
            <a:extLst>
              <a:ext uri="{FF2B5EF4-FFF2-40B4-BE49-F238E27FC236}">
                <a16:creationId xmlns:a16="http://schemas.microsoft.com/office/drawing/2014/main" id="{E94C7198-706E-4CE1-B290-5D66F5DBA9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NORTH_MOR_T">
            <a:extLst>
              <a:ext uri="{FF2B5EF4-FFF2-40B4-BE49-F238E27FC236}">
                <a16:creationId xmlns:a16="http://schemas.microsoft.com/office/drawing/2014/main" id="{6AF2BC35-D83B-4A29-BF82-CB3A1FD897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NORTH_MOR_L">
            <a:extLst>
              <a:ext uri="{FF2B5EF4-FFF2-40B4-BE49-F238E27FC236}">
                <a16:creationId xmlns:a16="http://schemas.microsoft.com/office/drawing/2014/main" id="{B804A154-E7C3-486A-BA78-02F94AA7C12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5" name="EAST_ARROWS">
            <a:extLst>
              <a:ext uri="{FF2B5EF4-FFF2-40B4-BE49-F238E27FC236}">
                <a16:creationId xmlns:a16="http://schemas.microsoft.com/office/drawing/2014/main" id="{4953BC4D-DC8D-47F6-8A06-060B8104E62D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6" name="SOUTH_ARROWS">
            <a:extLst>
              <a:ext uri="{FF2B5EF4-FFF2-40B4-BE49-F238E27FC236}">
                <a16:creationId xmlns:a16="http://schemas.microsoft.com/office/drawing/2014/main" id="{627A0D27-E7D3-4672-903E-A830B8FBB417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8" name="NORTH_ARROWS">
            <a:extLst>
              <a:ext uri="{FF2B5EF4-FFF2-40B4-BE49-F238E27FC236}">
                <a16:creationId xmlns:a16="http://schemas.microsoft.com/office/drawing/2014/main" id="{F4E25EA3-C31C-42DB-AE49-29DF58404D14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9" name="EAST_NAME">
            <a:extLst>
              <a:ext uri="{FF2B5EF4-FFF2-40B4-BE49-F238E27FC236}">
                <a16:creationId xmlns:a16="http://schemas.microsoft.com/office/drawing/2014/main" id="{C99B445F-367C-4F92-BF0C-1D750DF2A5D2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0" name="NORTH_NAME">
            <a:extLst>
              <a:ext uri="{FF2B5EF4-FFF2-40B4-BE49-F238E27FC236}">
                <a16:creationId xmlns:a16="http://schemas.microsoft.com/office/drawing/2014/main" id="{956E7B2D-9690-4E55-9230-8B9B54F538C2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1" name="SOUTH_NAME">
            <a:extLst>
              <a:ext uri="{FF2B5EF4-FFF2-40B4-BE49-F238E27FC236}">
                <a16:creationId xmlns:a16="http://schemas.microsoft.com/office/drawing/2014/main" id="{C2B0DDE0-6FA7-4176-B1BC-72129DB3DBA1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592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49FCC5AC-6276-4039-B7B6-58D4D38923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497EF848-2083-4152-9152-E0DBCE65F91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4DF5D691-B213-49A9-B9FC-28A3F5D57B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AB30BAFD-B47C-4B3E-9308-91D0F53C81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D5CD55B3-29A7-4E68-9584-59FB992C1A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3E3F227F-7504-4A13-ADFB-CC275CF6FA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EAST_EVE_R">
            <a:extLst>
              <a:ext uri="{FF2B5EF4-FFF2-40B4-BE49-F238E27FC236}">
                <a16:creationId xmlns:a16="http://schemas.microsoft.com/office/drawing/2014/main" id="{AF718581-FCDA-4640-B3C0-23EE6AE0F2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EAST_EVE_T">
            <a:extLst>
              <a:ext uri="{FF2B5EF4-FFF2-40B4-BE49-F238E27FC236}">
                <a16:creationId xmlns:a16="http://schemas.microsoft.com/office/drawing/2014/main" id="{BAC0E960-028E-4704-88B9-2D9E6FD604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L">
            <a:extLst>
              <a:ext uri="{FF2B5EF4-FFF2-40B4-BE49-F238E27FC236}">
                <a16:creationId xmlns:a16="http://schemas.microsoft.com/office/drawing/2014/main" id="{76671ED7-B00F-4445-9F2F-A29FD90FF98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MOR_R">
            <a:extLst>
              <a:ext uri="{FF2B5EF4-FFF2-40B4-BE49-F238E27FC236}">
                <a16:creationId xmlns:a16="http://schemas.microsoft.com/office/drawing/2014/main" id="{AD37DCDA-5DA4-4FF6-8322-B7AB5E44DD1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EAST_MOR_T">
            <a:extLst>
              <a:ext uri="{FF2B5EF4-FFF2-40B4-BE49-F238E27FC236}">
                <a16:creationId xmlns:a16="http://schemas.microsoft.com/office/drawing/2014/main" id="{D4266277-4060-4088-9FF0-122BC7EBD98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L">
            <a:extLst>
              <a:ext uri="{FF2B5EF4-FFF2-40B4-BE49-F238E27FC236}">
                <a16:creationId xmlns:a16="http://schemas.microsoft.com/office/drawing/2014/main" id="{2DACABC3-328B-4404-ACD8-A4001F7575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84B3FEE1-08F4-4143-ACE4-D7759BC1C7C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7CCB83EE-4536-4A71-AB6F-6077B73F48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1E666C0A-CEAE-42C5-97BA-3EC4C0B0F45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D29A43C6-2152-4F03-9898-EE4C4F766DC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C68652BC-4B6A-4953-B860-8E921290C9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3BFAFA45-F076-4B0A-9A6E-671E951C78F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6AA9972D-E5CB-422C-A8D3-21BBB2B4139E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WEST_ARROWS">
            <a:extLst>
              <a:ext uri="{FF2B5EF4-FFF2-40B4-BE49-F238E27FC236}">
                <a16:creationId xmlns:a16="http://schemas.microsoft.com/office/drawing/2014/main" id="{AB5BD336-1C6B-4401-9874-408CDB20E286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DA64DE61-5FD0-4683-994A-84F3C05A2377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0" name="RAKAL">
            <a:extLst>
              <a:ext uri="{FF2B5EF4-FFF2-40B4-BE49-F238E27FC236}">
                <a16:creationId xmlns:a16="http://schemas.microsoft.com/office/drawing/2014/main" id="{31C2C932-9C01-4887-BE5F-396C736F71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WEST_NAME">
            <a:extLst>
              <a:ext uri="{FF2B5EF4-FFF2-40B4-BE49-F238E27FC236}">
                <a16:creationId xmlns:a16="http://schemas.microsoft.com/office/drawing/2014/main" id="{241D1915-45E2-4BDE-B7F3-300CB765DC85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3" name="EAST_NAME">
            <a:extLst>
              <a:ext uri="{FF2B5EF4-FFF2-40B4-BE49-F238E27FC236}">
                <a16:creationId xmlns:a16="http://schemas.microsoft.com/office/drawing/2014/main" id="{9D53F3F0-D577-4EC1-B478-BF04D3B34CA9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" name="NORTH_NAME">
            <a:extLst>
              <a:ext uri="{FF2B5EF4-FFF2-40B4-BE49-F238E27FC236}">
                <a16:creationId xmlns:a16="http://schemas.microsoft.com/office/drawing/2014/main" id="{DD75D7A1-45FD-4960-8B09-91A8609A6594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30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7" name="WEST_EVE_R">
            <a:extLst>
              <a:ext uri="{FF2B5EF4-FFF2-40B4-BE49-F238E27FC236}">
                <a16:creationId xmlns:a16="http://schemas.microsoft.com/office/drawing/2014/main" id="{C3878BF8-F746-4459-A066-90AAE7C9E60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T">
            <a:extLst>
              <a:ext uri="{FF2B5EF4-FFF2-40B4-BE49-F238E27FC236}">
                <a16:creationId xmlns:a16="http://schemas.microsoft.com/office/drawing/2014/main" id="{2B9A9A80-E031-4612-A342-CE36525AC9E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EVE_L">
            <a:extLst>
              <a:ext uri="{FF2B5EF4-FFF2-40B4-BE49-F238E27FC236}">
                <a16:creationId xmlns:a16="http://schemas.microsoft.com/office/drawing/2014/main" id="{B0B9FF75-FD25-4928-B870-1AFE58D4BC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WEST_MOR_R">
            <a:extLst>
              <a:ext uri="{FF2B5EF4-FFF2-40B4-BE49-F238E27FC236}">
                <a16:creationId xmlns:a16="http://schemas.microsoft.com/office/drawing/2014/main" id="{0C0EE12A-1F42-49B8-8C5E-988B2DA9D7E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T">
            <a:extLst>
              <a:ext uri="{FF2B5EF4-FFF2-40B4-BE49-F238E27FC236}">
                <a16:creationId xmlns:a16="http://schemas.microsoft.com/office/drawing/2014/main" id="{477F2885-314C-42CC-858A-0357A2999FE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2" name="WEST_MOR_L">
            <a:extLst>
              <a:ext uri="{FF2B5EF4-FFF2-40B4-BE49-F238E27FC236}">
                <a16:creationId xmlns:a16="http://schemas.microsoft.com/office/drawing/2014/main" id="{BAF8E533-07DC-4ABE-A513-648E11CA8EA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4" name="EAST_EVE_R">
            <a:extLst>
              <a:ext uri="{FF2B5EF4-FFF2-40B4-BE49-F238E27FC236}">
                <a16:creationId xmlns:a16="http://schemas.microsoft.com/office/drawing/2014/main" id="{14D4C7A7-B658-4C70-B6FA-075CE2A502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T">
            <a:extLst>
              <a:ext uri="{FF2B5EF4-FFF2-40B4-BE49-F238E27FC236}">
                <a16:creationId xmlns:a16="http://schemas.microsoft.com/office/drawing/2014/main" id="{4A07F911-DA89-4D29-A0BE-88475CA7E9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EVE_L">
            <a:extLst>
              <a:ext uri="{FF2B5EF4-FFF2-40B4-BE49-F238E27FC236}">
                <a16:creationId xmlns:a16="http://schemas.microsoft.com/office/drawing/2014/main" id="{7B8DAE37-E9D7-43CB-97F9-912156FEBC5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EAST_MOR_R">
            <a:extLst>
              <a:ext uri="{FF2B5EF4-FFF2-40B4-BE49-F238E27FC236}">
                <a16:creationId xmlns:a16="http://schemas.microsoft.com/office/drawing/2014/main" id="{19B89B92-B742-4051-A2A0-F5C2381039F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T">
            <a:extLst>
              <a:ext uri="{FF2B5EF4-FFF2-40B4-BE49-F238E27FC236}">
                <a16:creationId xmlns:a16="http://schemas.microsoft.com/office/drawing/2014/main" id="{6AAC6639-AAD0-4B2F-B098-BA240F56057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9" name="EAST_MOR_L">
            <a:extLst>
              <a:ext uri="{FF2B5EF4-FFF2-40B4-BE49-F238E27FC236}">
                <a16:creationId xmlns:a16="http://schemas.microsoft.com/office/drawing/2014/main" id="{EAAEC24D-AAEC-4A28-AEAD-272156453B2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SOUTH_EVE_R">
            <a:extLst>
              <a:ext uri="{FF2B5EF4-FFF2-40B4-BE49-F238E27FC236}">
                <a16:creationId xmlns:a16="http://schemas.microsoft.com/office/drawing/2014/main" id="{C21EB07F-9772-4501-A3C4-55DF01D349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T">
            <a:extLst>
              <a:ext uri="{FF2B5EF4-FFF2-40B4-BE49-F238E27FC236}">
                <a16:creationId xmlns:a16="http://schemas.microsoft.com/office/drawing/2014/main" id="{8C434E0B-B543-4D31-98BB-E6C13822065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EVE_L">
            <a:extLst>
              <a:ext uri="{FF2B5EF4-FFF2-40B4-BE49-F238E27FC236}">
                <a16:creationId xmlns:a16="http://schemas.microsoft.com/office/drawing/2014/main" id="{D308D457-AAC2-4F85-BF33-167593D518A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MOR_R">
            <a:extLst>
              <a:ext uri="{FF2B5EF4-FFF2-40B4-BE49-F238E27FC236}">
                <a16:creationId xmlns:a16="http://schemas.microsoft.com/office/drawing/2014/main" id="{3E425A36-8C0B-4B8C-A0A4-791E67C626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T">
            <a:extLst>
              <a:ext uri="{FF2B5EF4-FFF2-40B4-BE49-F238E27FC236}">
                <a16:creationId xmlns:a16="http://schemas.microsoft.com/office/drawing/2014/main" id="{88C96319-B6EB-4330-9414-70C9146FAF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6" name="SOUTH_MOR_L">
            <a:extLst>
              <a:ext uri="{FF2B5EF4-FFF2-40B4-BE49-F238E27FC236}">
                <a16:creationId xmlns:a16="http://schemas.microsoft.com/office/drawing/2014/main" id="{42EA922D-EBC2-48A4-B03F-C336996FB1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EAST_ARROWS">
            <a:extLst>
              <a:ext uri="{FF2B5EF4-FFF2-40B4-BE49-F238E27FC236}">
                <a16:creationId xmlns:a16="http://schemas.microsoft.com/office/drawing/2014/main" id="{E2502190-5740-440F-A19D-A041F33BAB41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" name="SOUTH_ARROWS">
            <a:extLst>
              <a:ext uri="{FF2B5EF4-FFF2-40B4-BE49-F238E27FC236}">
                <a16:creationId xmlns:a16="http://schemas.microsoft.com/office/drawing/2014/main" id="{DFA9FCE9-D574-4898-82DC-4F8463DBB674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0" name="WEST_ARROWS">
            <a:extLst>
              <a:ext uri="{FF2B5EF4-FFF2-40B4-BE49-F238E27FC236}">
                <a16:creationId xmlns:a16="http://schemas.microsoft.com/office/drawing/2014/main" id="{44454B90-37EE-4E2C-B01E-6BDF7B409A1B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7" name="WEST_NAME">
            <a:extLst>
              <a:ext uri="{FF2B5EF4-FFF2-40B4-BE49-F238E27FC236}">
                <a16:creationId xmlns:a16="http://schemas.microsoft.com/office/drawing/2014/main" id="{32F30CE5-CBCC-4253-852D-50D8193BAC53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2" name="EAST_NAME">
            <a:extLst>
              <a:ext uri="{FF2B5EF4-FFF2-40B4-BE49-F238E27FC236}">
                <a16:creationId xmlns:a16="http://schemas.microsoft.com/office/drawing/2014/main" id="{E3349148-75F3-4411-BCED-909A63319558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" name="SOUTH_NAME">
            <a:extLst>
              <a:ext uri="{FF2B5EF4-FFF2-40B4-BE49-F238E27FC236}">
                <a16:creationId xmlns:a16="http://schemas.microsoft.com/office/drawing/2014/main" id="{B5064B38-4A12-4B6E-93DA-C617A4C9D2FA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861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7" name="WEST_EVE_R">
            <a:extLst>
              <a:ext uri="{FF2B5EF4-FFF2-40B4-BE49-F238E27FC236}">
                <a16:creationId xmlns:a16="http://schemas.microsoft.com/office/drawing/2014/main" id="{3AB05D8A-965F-434A-BEB8-93FFF19EF20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T">
            <a:extLst>
              <a:ext uri="{FF2B5EF4-FFF2-40B4-BE49-F238E27FC236}">
                <a16:creationId xmlns:a16="http://schemas.microsoft.com/office/drawing/2014/main" id="{FEF3B90E-1077-403A-9AEA-2C24F27F03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EVE_L">
            <a:extLst>
              <a:ext uri="{FF2B5EF4-FFF2-40B4-BE49-F238E27FC236}">
                <a16:creationId xmlns:a16="http://schemas.microsoft.com/office/drawing/2014/main" id="{CAE138B2-8857-4537-A676-86D6E4F355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WEST_MOR_R">
            <a:extLst>
              <a:ext uri="{FF2B5EF4-FFF2-40B4-BE49-F238E27FC236}">
                <a16:creationId xmlns:a16="http://schemas.microsoft.com/office/drawing/2014/main" id="{39A1291F-A6DD-4A95-9B8E-0B06B372C4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T">
            <a:extLst>
              <a:ext uri="{FF2B5EF4-FFF2-40B4-BE49-F238E27FC236}">
                <a16:creationId xmlns:a16="http://schemas.microsoft.com/office/drawing/2014/main" id="{5D966838-EACC-42BA-8E76-A7408EBC01D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2" name="WEST_MOR_L">
            <a:extLst>
              <a:ext uri="{FF2B5EF4-FFF2-40B4-BE49-F238E27FC236}">
                <a16:creationId xmlns:a16="http://schemas.microsoft.com/office/drawing/2014/main" id="{C5BAE3B2-E2B4-4C9F-9D65-3E94F1D0694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SOUTH_EVE_R">
            <a:extLst>
              <a:ext uri="{FF2B5EF4-FFF2-40B4-BE49-F238E27FC236}">
                <a16:creationId xmlns:a16="http://schemas.microsoft.com/office/drawing/2014/main" id="{53BDF0C8-277B-4F33-84A6-74F1D5245B6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T">
            <a:extLst>
              <a:ext uri="{FF2B5EF4-FFF2-40B4-BE49-F238E27FC236}">
                <a16:creationId xmlns:a16="http://schemas.microsoft.com/office/drawing/2014/main" id="{7B6BAFEC-2547-455E-85AE-FF50034530C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EVE_L">
            <a:extLst>
              <a:ext uri="{FF2B5EF4-FFF2-40B4-BE49-F238E27FC236}">
                <a16:creationId xmlns:a16="http://schemas.microsoft.com/office/drawing/2014/main" id="{B4836EE0-90F5-4512-A921-C45D5EA75B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MOR_R">
            <a:extLst>
              <a:ext uri="{FF2B5EF4-FFF2-40B4-BE49-F238E27FC236}">
                <a16:creationId xmlns:a16="http://schemas.microsoft.com/office/drawing/2014/main" id="{CC97C031-F21A-4022-9F4C-32AB33C268C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T">
            <a:extLst>
              <a:ext uri="{FF2B5EF4-FFF2-40B4-BE49-F238E27FC236}">
                <a16:creationId xmlns:a16="http://schemas.microsoft.com/office/drawing/2014/main" id="{74FBA62D-109C-4098-B4E1-16F615CCD1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6" name="SOUTH_MOR_L">
            <a:extLst>
              <a:ext uri="{FF2B5EF4-FFF2-40B4-BE49-F238E27FC236}">
                <a16:creationId xmlns:a16="http://schemas.microsoft.com/office/drawing/2014/main" id="{47E1A442-35B7-4FCF-8C10-218571C0ED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NORTH_EVE_R">
            <a:extLst>
              <a:ext uri="{FF2B5EF4-FFF2-40B4-BE49-F238E27FC236}">
                <a16:creationId xmlns:a16="http://schemas.microsoft.com/office/drawing/2014/main" id="{8C1F2A08-CC3A-463A-B4E2-29A6D42413A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NORTH_EVE_T">
            <a:extLst>
              <a:ext uri="{FF2B5EF4-FFF2-40B4-BE49-F238E27FC236}">
                <a16:creationId xmlns:a16="http://schemas.microsoft.com/office/drawing/2014/main" id="{2EC7AE9A-BEC6-4099-B25E-0DF15E72643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NORTH_EVE_L">
            <a:extLst>
              <a:ext uri="{FF2B5EF4-FFF2-40B4-BE49-F238E27FC236}">
                <a16:creationId xmlns:a16="http://schemas.microsoft.com/office/drawing/2014/main" id="{1B23536C-60EF-4BCA-93F7-2C63F931DA3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NORTH_MOR_R">
            <a:extLst>
              <a:ext uri="{FF2B5EF4-FFF2-40B4-BE49-F238E27FC236}">
                <a16:creationId xmlns:a16="http://schemas.microsoft.com/office/drawing/2014/main" id="{ACD8210B-FF4C-4E05-9DE1-EC3F9E780B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NORTH_MOR_T">
            <a:extLst>
              <a:ext uri="{FF2B5EF4-FFF2-40B4-BE49-F238E27FC236}">
                <a16:creationId xmlns:a16="http://schemas.microsoft.com/office/drawing/2014/main" id="{ADE7513F-12C7-40DE-AFB7-1E02E7ED19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NORTH_MOR_L">
            <a:extLst>
              <a:ext uri="{FF2B5EF4-FFF2-40B4-BE49-F238E27FC236}">
                <a16:creationId xmlns:a16="http://schemas.microsoft.com/office/drawing/2014/main" id="{69671825-5F26-4D18-B6C8-91993E12351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" name="SOUTH_ARROWS">
            <a:extLst>
              <a:ext uri="{FF2B5EF4-FFF2-40B4-BE49-F238E27FC236}">
                <a16:creationId xmlns:a16="http://schemas.microsoft.com/office/drawing/2014/main" id="{AC6886D9-72B5-440C-A7C9-461671C59C1D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7" name="WEST_ARROWS">
            <a:extLst>
              <a:ext uri="{FF2B5EF4-FFF2-40B4-BE49-F238E27FC236}">
                <a16:creationId xmlns:a16="http://schemas.microsoft.com/office/drawing/2014/main" id="{5E955077-328B-44B5-83AE-565DE40EF8E5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8" name="NORTH_ARROWS">
            <a:extLst>
              <a:ext uri="{FF2B5EF4-FFF2-40B4-BE49-F238E27FC236}">
                <a16:creationId xmlns:a16="http://schemas.microsoft.com/office/drawing/2014/main" id="{8E7FA174-D3FE-4B37-BB6A-4296C4D546A6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5" name="WEST_NAME">
            <a:extLst>
              <a:ext uri="{FF2B5EF4-FFF2-40B4-BE49-F238E27FC236}">
                <a16:creationId xmlns:a16="http://schemas.microsoft.com/office/drawing/2014/main" id="{5677E855-4247-438B-8099-DA778D123F55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0" name="NORTH_NAME">
            <a:extLst>
              <a:ext uri="{FF2B5EF4-FFF2-40B4-BE49-F238E27FC236}">
                <a16:creationId xmlns:a16="http://schemas.microsoft.com/office/drawing/2014/main" id="{273FF6EC-B06D-4635-B1A4-43D6A93DCEA0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1" name="SOUTH_NAME">
            <a:extLst>
              <a:ext uri="{FF2B5EF4-FFF2-40B4-BE49-F238E27FC236}">
                <a16:creationId xmlns:a16="http://schemas.microsoft.com/office/drawing/2014/main" id="{3149FA8B-0B35-4F07-8008-CDB775BE9DDA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718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8E9D5614-83FB-4BD4-B994-920A8C4771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524D7D6F-6240-4941-B61C-1F61F9A428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1BE05B89-BE4D-48EF-90ED-5CB76E5DE2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B292E94E-AF60-4EC3-BFF0-5731973372E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E3099A28-CDC0-4AF8-ACAD-1F079453D7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C1EA6225-105F-493A-B856-05B12CCCEAB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EAST_EVE_R">
            <a:extLst>
              <a:ext uri="{FF2B5EF4-FFF2-40B4-BE49-F238E27FC236}">
                <a16:creationId xmlns:a16="http://schemas.microsoft.com/office/drawing/2014/main" id="{60333061-9AA8-464C-A98E-072C4AB350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EAST_EVE_T">
            <a:extLst>
              <a:ext uri="{FF2B5EF4-FFF2-40B4-BE49-F238E27FC236}">
                <a16:creationId xmlns:a16="http://schemas.microsoft.com/office/drawing/2014/main" id="{0E60440D-EBCD-4CE8-831D-F1054FF782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L">
            <a:extLst>
              <a:ext uri="{FF2B5EF4-FFF2-40B4-BE49-F238E27FC236}">
                <a16:creationId xmlns:a16="http://schemas.microsoft.com/office/drawing/2014/main" id="{F36E63C4-371A-48C1-B462-F4B89EA32C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MOR_R">
            <a:extLst>
              <a:ext uri="{FF2B5EF4-FFF2-40B4-BE49-F238E27FC236}">
                <a16:creationId xmlns:a16="http://schemas.microsoft.com/office/drawing/2014/main" id="{E7A4B049-2AA2-4B6E-944C-79E8D3CA914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EAST_MOR_T">
            <a:extLst>
              <a:ext uri="{FF2B5EF4-FFF2-40B4-BE49-F238E27FC236}">
                <a16:creationId xmlns:a16="http://schemas.microsoft.com/office/drawing/2014/main" id="{EBD20DAD-3C5D-420D-978A-6362AB19B4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L">
            <a:extLst>
              <a:ext uri="{FF2B5EF4-FFF2-40B4-BE49-F238E27FC236}">
                <a16:creationId xmlns:a16="http://schemas.microsoft.com/office/drawing/2014/main" id="{45DE27A0-94DB-4CAA-80CF-D143629778E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NORTH_EVE_R">
            <a:extLst>
              <a:ext uri="{FF2B5EF4-FFF2-40B4-BE49-F238E27FC236}">
                <a16:creationId xmlns:a16="http://schemas.microsoft.com/office/drawing/2014/main" id="{1364B9DA-64DE-4DB4-8BA9-F2E10F3630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8" name="NORTH_EVE_T">
            <a:extLst>
              <a:ext uri="{FF2B5EF4-FFF2-40B4-BE49-F238E27FC236}">
                <a16:creationId xmlns:a16="http://schemas.microsoft.com/office/drawing/2014/main" id="{BE6378CE-3BAE-4C67-AFA7-AECFBF802A2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NORTH_EVE_L">
            <a:extLst>
              <a:ext uri="{FF2B5EF4-FFF2-40B4-BE49-F238E27FC236}">
                <a16:creationId xmlns:a16="http://schemas.microsoft.com/office/drawing/2014/main" id="{B9801A63-E320-4F43-811B-A2436645C1F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NORTH_MOR_R">
            <a:extLst>
              <a:ext uri="{FF2B5EF4-FFF2-40B4-BE49-F238E27FC236}">
                <a16:creationId xmlns:a16="http://schemas.microsoft.com/office/drawing/2014/main" id="{8C9363D4-ABE0-4435-801F-5299CF2A74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1" name="NORTH_MOR_T">
            <a:extLst>
              <a:ext uri="{FF2B5EF4-FFF2-40B4-BE49-F238E27FC236}">
                <a16:creationId xmlns:a16="http://schemas.microsoft.com/office/drawing/2014/main" id="{32F5D37D-6B06-48E5-B16F-A6A463F754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NORTH_MOR_L">
            <a:extLst>
              <a:ext uri="{FF2B5EF4-FFF2-40B4-BE49-F238E27FC236}">
                <a16:creationId xmlns:a16="http://schemas.microsoft.com/office/drawing/2014/main" id="{C9B657A2-1E7A-4966-A9A9-1F963C4D9B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4" name="EAST_ARROWS">
            <a:extLst>
              <a:ext uri="{FF2B5EF4-FFF2-40B4-BE49-F238E27FC236}">
                <a16:creationId xmlns:a16="http://schemas.microsoft.com/office/drawing/2014/main" id="{0D7464A6-48D9-42AE-A275-75B1925935E1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6" name="WEST_ARROWS">
            <a:extLst>
              <a:ext uri="{FF2B5EF4-FFF2-40B4-BE49-F238E27FC236}">
                <a16:creationId xmlns:a16="http://schemas.microsoft.com/office/drawing/2014/main" id="{610B216A-B315-41A0-BB43-202FE1E54030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7" name="NORTH_ARROWS">
            <a:extLst>
              <a:ext uri="{FF2B5EF4-FFF2-40B4-BE49-F238E27FC236}">
                <a16:creationId xmlns:a16="http://schemas.microsoft.com/office/drawing/2014/main" id="{AFD13F55-E9A5-46BC-A27B-3E7E2E5CA577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5" name="WEST_NAME">
            <a:extLst>
              <a:ext uri="{FF2B5EF4-FFF2-40B4-BE49-F238E27FC236}">
                <a16:creationId xmlns:a16="http://schemas.microsoft.com/office/drawing/2014/main" id="{D14E2CDF-D994-4282-9D95-F1AD5D0C4837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8" name="EAST_NAME">
            <a:extLst>
              <a:ext uri="{FF2B5EF4-FFF2-40B4-BE49-F238E27FC236}">
                <a16:creationId xmlns:a16="http://schemas.microsoft.com/office/drawing/2014/main" id="{199C87C8-218B-4FF8-9AB7-832A86B58440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9" name="NORTH_NAME">
            <a:extLst>
              <a:ext uri="{FF2B5EF4-FFF2-40B4-BE49-F238E27FC236}">
                <a16:creationId xmlns:a16="http://schemas.microsoft.com/office/drawing/2014/main" id="{0142A0C1-A836-46E8-A552-99019E4CAECB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858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7" name="WEST_EVE_R">
            <a:extLst>
              <a:ext uri="{FF2B5EF4-FFF2-40B4-BE49-F238E27FC236}">
                <a16:creationId xmlns:a16="http://schemas.microsoft.com/office/drawing/2014/main" id="{2DA7B346-2E16-4272-AD99-DF06660DCD6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T">
            <a:extLst>
              <a:ext uri="{FF2B5EF4-FFF2-40B4-BE49-F238E27FC236}">
                <a16:creationId xmlns:a16="http://schemas.microsoft.com/office/drawing/2014/main" id="{79102AE4-1C92-4071-A54D-C390139F2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EVE_L">
            <a:extLst>
              <a:ext uri="{FF2B5EF4-FFF2-40B4-BE49-F238E27FC236}">
                <a16:creationId xmlns:a16="http://schemas.microsoft.com/office/drawing/2014/main" id="{B4676D42-C0CB-40CD-84C3-C38CBC7308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WEST_MOR_R">
            <a:extLst>
              <a:ext uri="{FF2B5EF4-FFF2-40B4-BE49-F238E27FC236}">
                <a16:creationId xmlns:a16="http://schemas.microsoft.com/office/drawing/2014/main" id="{8A61A0BF-3541-4E28-A3DF-B45A8A8E837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T">
            <a:extLst>
              <a:ext uri="{FF2B5EF4-FFF2-40B4-BE49-F238E27FC236}">
                <a16:creationId xmlns:a16="http://schemas.microsoft.com/office/drawing/2014/main" id="{82973172-86B6-4E16-8C5D-18258970245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2" name="WEST_MOR_L">
            <a:extLst>
              <a:ext uri="{FF2B5EF4-FFF2-40B4-BE49-F238E27FC236}">
                <a16:creationId xmlns:a16="http://schemas.microsoft.com/office/drawing/2014/main" id="{5A9065FA-29DB-4787-9F3D-73F11A94433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4" name="EAST_EVE_R">
            <a:extLst>
              <a:ext uri="{FF2B5EF4-FFF2-40B4-BE49-F238E27FC236}">
                <a16:creationId xmlns:a16="http://schemas.microsoft.com/office/drawing/2014/main" id="{E41CB2C2-59DC-495A-B8D2-6638E513D25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T">
            <a:extLst>
              <a:ext uri="{FF2B5EF4-FFF2-40B4-BE49-F238E27FC236}">
                <a16:creationId xmlns:a16="http://schemas.microsoft.com/office/drawing/2014/main" id="{985C8882-3EAA-4CCA-B361-49A891C86C7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EVE_L">
            <a:extLst>
              <a:ext uri="{FF2B5EF4-FFF2-40B4-BE49-F238E27FC236}">
                <a16:creationId xmlns:a16="http://schemas.microsoft.com/office/drawing/2014/main" id="{CE440AB1-F998-44E3-84CF-236DC0C34F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EAST_MOR_R">
            <a:extLst>
              <a:ext uri="{FF2B5EF4-FFF2-40B4-BE49-F238E27FC236}">
                <a16:creationId xmlns:a16="http://schemas.microsoft.com/office/drawing/2014/main" id="{C9B309CB-320A-4715-993B-ACEE6CBC83C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T">
            <a:extLst>
              <a:ext uri="{FF2B5EF4-FFF2-40B4-BE49-F238E27FC236}">
                <a16:creationId xmlns:a16="http://schemas.microsoft.com/office/drawing/2014/main" id="{FC302793-5E64-4AFC-832A-4DA52E3400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9" name="EAST_MOR_L">
            <a:extLst>
              <a:ext uri="{FF2B5EF4-FFF2-40B4-BE49-F238E27FC236}">
                <a16:creationId xmlns:a16="http://schemas.microsoft.com/office/drawing/2014/main" id="{3D479B8E-C54A-4224-9ECC-A5B9FD75FC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SOUTH_EVE_R">
            <a:extLst>
              <a:ext uri="{FF2B5EF4-FFF2-40B4-BE49-F238E27FC236}">
                <a16:creationId xmlns:a16="http://schemas.microsoft.com/office/drawing/2014/main" id="{54861C22-6BDC-4A11-AF87-046E713A18E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T">
            <a:extLst>
              <a:ext uri="{FF2B5EF4-FFF2-40B4-BE49-F238E27FC236}">
                <a16:creationId xmlns:a16="http://schemas.microsoft.com/office/drawing/2014/main" id="{89DA9037-89F1-4140-833A-0B3BEBFC8C1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EVE_L">
            <a:extLst>
              <a:ext uri="{FF2B5EF4-FFF2-40B4-BE49-F238E27FC236}">
                <a16:creationId xmlns:a16="http://schemas.microsoft.com/office/drawing/2014/main" id="{E9F13E3A-621C-4A49-8998-7632138B8E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MOR_R">
            <a:extLst>
              <a:ext uri="{FF2B5EF4-FFF2-40B4-BE49-F238E27FC236}">
                <a16:creationId xmlns:a16="http://schemas.microsoft.com/office/drawing/2014/main" id="{F09EC0E4-DF25-4FD2-BEA9-FC5864D4C7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T">
            <a:extLst>
              <a:ext uri="{FF2B5EF4-FFF2-40B4-BE49-F238E27FC236}">
                <a16:creationId xmlns:a16="http://schemas.microsoft.com/office/drawing/2014/main" id="{3BE56617-5F73-48AA-BADD-DB4E089710B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6" name="SOUTH_MOR_L">
            <a:extLst>
              <a:ext uri="{FF2B5EF4-FFF2-40B4-BE49-F238E27FC236}">
                <a16:creationId xmlns:a16="http://schemas.microsoft.com/office/drawing/2014/main" id="{93274655-9219-4761-AFD3-9D4FBB5678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NORTH_EVE_R">
            <a:extLst>
              <a:ext uri="{FF2B5EF4-FFF2-40B4-BE49-F238E27FC236}">
                <a16:creationId xmlns:a16="http://schemas.microsoft.com/office/drawing/2014/main" id="{27531B9C-BCBD-4445-91F7-72A28572287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NORTH_EVE_T">
            <a:extLst>
              <a:ext uri="{FF2B5EF4-FFF2-40B4-BE49-F238E27FC236}">
                <a16:creationId xmlns:a16="http://schemas.microsoft.com/office/drawing/2014/main" id="{35CD341E-34ED-422B-A28C-ECE727858D0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NORTH_EVE_L">
            <a:extLst>
              <a:ext uri="{FF2B5EF4-FFF2-40B4-BE49-F238E27FC236}">
                <a16:creationId xmlns:a16="http://schemas.microsoft.com/office/drawing/2014/main" id="{25AF0D75-C1B2-472A-B258-9629DE3D18F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NORTH_MOR_R">
            <a:extLst>
              <a:ext uri="{FF2B5EF4-FFF2-40B4-BE49-F238E27FC236}">
                <a16:creationId xmlns:a16="http://schemas.microsoft.com/office/drawing/2014/main" id="{F795471D-665E-42F5-BB7B-05F62DC4409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NORTH_MOR_T">
            <a:extLst>
              <a:ext uri="{FF2B5EF4-FFF2-40B4-BE49-F238E27FC236}">
                <a16:creationId xmlns:a16="http://schemas.microsoft.com/office/drawing/2014/main" id="{CA471347-7CBB-4781-9C21-70B42D6CE8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NORTH_MOR_L">
            <a:extLst>
              <a:ext uri="{FF2B5EF4-FFF2-40B4-BE49-F238E27FC236}">
                <a16:creationId xmlns:a16="http://schemas.microsoft.com/office/drawing/2014/main" id="{B713BF71-1C6C-4A70-8982-CED0DF11470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5" name="EAST_ARROWS">
            <a:extLst>
              <a:ext uri="{FF2B5EF4-FFF2-40B4-BE49-F238E27FC236}">
                <a16:creationId xmlns:a16="http://schemas.microsoft.com/office/drawing/2014/main" id="{E31CD895-D5F5-46E1-9D13-DF5AC366BDDE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6" name="SOUTH_ARROWS">
            <a:extLst>
              <a:ext uri="{FF2B5EF4-FFF2-40B4-BE49-F238E27FC236}">
                <a16:creationId xmlns:a16="http://schemas.microsoft.com/office/drawing/2014/main" id="{C4E73251-5F81-4E55-8F3A-714826CD0018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7" name="WEST_ARROWS">
            <a:extLst>
              <a:ext uri="{FF2B5EF4-FFF2-40B4-BE49-F238E27FC236}">
                <a16:creationId xmlns:a16="http://schemas.microsoft.com/office/drawing/2014/main" id="{CE44C39D-BE27-4008-A9B2-A29E8B7E6352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8" name="NORTH_ARROWS">
            <a:extLst>
              <a:ext uri="{FF2B5EF4-FFF2-40B4-BE49-F238E27FC236}">
                <a16:creationId xmlns:a16="http://schemas.microsoft.com/office/drawing/2014/main" id="{CE634C38-0047-48C9-8A39-EB2B5BCA124C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9" name="RAKAL">
            <a:extLst>
              <a:ext uri="{FF2B5EF4-FFF2-40B4-BE49-F238E27FC236}">
                <a16:creationId xmlns:a16="http://schemas.microsoft.com/office/drawing/2014/main" id="{88AD7ABD-EE57-4069-88D6-DF4A2CC72D8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42" name="WEST_NAME">
            <a:extLst>
              <a:ext uri="{FF2B5EF4-FFF2-40B4-BE49-F238E27FC236}">
                <a16:creationId xmlns:a16="http://schemas.microsoft.com/office/drawing/2014/main" id="{7132C425-05A0-4D89-9924-12C751B992C6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3" name="EAST_NAME">
            <a:extLst>
              <a:ext uri="{FF2B5EF4-FFF2-40B4-BE49-F238E27FC236}">
                <a16:creationId xmlns:a16="http://schemas.microsoft.com/office/drawing/2014/main" id="{EA10FC2E-836C-4723-9E0D-DF98D40A5D40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4" name="NORTH_NAME">
            <a:extLst>
              <a:ext uri="{FF2B5EF4-FFF2-40B4-BE49-F238E27FC236}">
                <a16:creationId xmlns:a16="http://schemas.microsoft.com/office/drawing/2014/main" id="{4FDC27CB-09DB-4AC1-92B3-395041B684F4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5" name="SOUTH_NAME">
            <a:extLst>
              <a:ext uri="{FF2B5EF4-FFF2-40B4-BE49-F238E27FC236}">
                <a16:creationId xmlns:a16="http://schemas.microsoft.com/office/drawing/2014/main" id="{3FA6FA61-14E2-4AA7-BD54-D84791B7EBD0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824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EAST_EVE_R">
            <a:extLst>
              <a:ext uri="{FF2B5EF4-FFF2-40B4-BE49-F238E27FC236}">
                <a16:creationId xmlns:a16="http://schemas.microsoft.com/office/drawing/2014/main" id="{E2EB2EDB-A6E3-4133-967A-93A57F7492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EAST_EVE_T">
            <a:extLst>
              <a:ext uri="{FF2B5EF4-FFF2-40B4-BE49-F238E27FC236}">
                <a16:creationId xmlns:a16="http://schemas.microsoft.com/office/drawing/2014/main" id="{2A2243E4-782E-401A-AB2E-54349B05BD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EAST_EVE_L">
            <a:extLst>
              <a:ext uri="{FF2B5EF4-FFF2-40B4-BE49-F238E27FC236}">
                <a16:creationId xmlns:a16="http://schemas.microsoft.com/office/drawing/2014/main" id="{FE056062-5AE1-47DF-82B4-FCD9C5958E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EAST_MOR_R">
            <a:extLst>
              <a:ext uri="{FF2B5EF4-FFF2-40B4-BE49-F238E27FC236}">
                <a16:creationId xmlns:a16="http://schemas.microsoft.com/office/drawing/2014/main" id="{D330CBAA-931C-4906-B4D3-34ED756A41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EAST_MOR_T">
            <a:extLst>
              <a:ext uri="{FF2B5EF4-FFF2-40B4-BE49-F238E27FC236}">
                <a16:creationId xmlns:a16="http://schemas.microsoft.com/office/drawing/2014/main" id="{DC67D149-7C18-4371-B355-544950ECFB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EAST_MOR_L">
            <a:extLst>
              <a:ext uri="{FF2B5EF4-FFF2-40B4-BE49-F238E27FC236}">
                <a16:creationId xmlns:a16="http://schemas.microsoft.com/office/drawing/2014/main" id="{049C78D9-EA0C-4FC1-96EC-E015BBE884F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SOUTH_EVE_R">
            <a:extLst>
              <a:ext uri="{FF2B5EF4-FFF2-40B4-BE49-F238E27FC236}">
                <a16:creationId xmlns:a16="http://schemas.microsoft.com/office/drawing/2014/main" id="{B4D5C579-516E-4CE7-81F2-2744106C767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SOUTH_EVE_T">
            <a:extLst>
              <a:ext uri="{FF2B5EF4-FFF2-40B4-BE49-F238E27FC236}">
                <a16:creationId xmlns:a16="http://schemas.microsoft.com/office/drawing/2014/main" id="{C786AC22-8713-450E-B0E1-38A1566DA2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SOUTH_EVE_L">
            <a:extLst>
              <a:ext uri="{FF2B5EF4-FFF2-40B4-BE49-F238E27FC236}">
                <a16:creationId xmlns:a16="http://schemas.microsoft.com/office/drawing/2014/main" id="{965D65BF-67CF-4E78-BB76-399226F047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SOUTH_MOR_R">
            <a:extLst>
              <a:ext uri="{FF2B5EF4-FFF2-40B4-BE49-F238E27FC236}">
                <a16:creationId xmlns:a16="http://schemas.microsoft.com/office/drawing/2014/main" id="{E5C385C4-2CEB-45FA-B9A2-AFB88ED94CD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SOUTH_MOR_T">
            <a:extLst>
              <a:ext uri="{FF2B5EF4-FFF2-40B4-BE49-F238E27FC236}">
                <a16:creationId xmlns:a16="http://schemas.microsoft.com/office/drawing/2014/main" id="{4DA76220-8DE8-4A21-8843-8DD69385D9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SOUTH_MOR_L">
            <a:extLst>
              <a:ext uri="{FF2B5EF4-FFF2-40B4-BE49-F238E27FC236}">
                <a16:creationId xmlns:a16="http://schemas.microsoft.com/office/drawing/2014/main" id="{5C2AE776-7D46-4C81-880F-BE5F206473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5AE58EE0-172A-44BF-9399-D7C84CE2AB4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197DD3FD-8E84-46A8-9D4C-18553B40B2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A1B27FB0-82C9-4E76-B0AB-60F9DF1DB9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F23533C7-B2EA-4346-BD12-FAE7E25C53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F6A4DEB4-928F-497A-900E-68403A7E8DD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5708B2FC-9600-4F71-81F0-EBB1333632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13DC67CB-2597-4F10-B6B1-A9974CFD4830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SOUTH_ARROWS">
            <a:extLst>
              <a:ext uri="{FF2B5EF4-FFF2-40B4-BE49-F238E27FC236}">
                <a16:creationId xmlns:a16="http://schemas.microsoft.com/office/drawing/2014/main" id="{1F0B0FFA-1CEE-4547-91E4-3D9F8DE1A805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9FA2B92D-E3E1-4D79-82C7-2FCDC9727437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0" name="RAKAL">
            <a:extLst>
              <a:ext uri="{FF2B5EF4-FFF2-40B4-BE49-F238E27FC236}">
                <a16:creationId xmlns:a16="http://schemas.microsoft.com/office/drawing/2014/main" id="{7FE12905-23D6-4D08-B702-B79FD747BAC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4" name="EAST_NAME">
            <a:extLst>
              <a:ext uri="{FF2B5EF4-FFF2-40B4-BE49-F238E27FC236}">
                <a16:creationId xmlns:a16="http://schemas.microsoft.com/office/drawing/2014/main" id="{851FEFC1-6D16-4316-AACB-9BB3298FB473}"/>
              </a:ext>
            </a:extLst>
          </p:cNvPr>
          <p:cNvSpPr/>
          <p:nvPr/>
        </p:nvSpPr>
        <p:spPr>
          <a:xfrm>
            <a:off x="5254054" y="5025418"/>
            <a:ext cx="1557674" cy="329508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20000"/>
          </a:bodyPr>
          <a:lstStyle/>
          <a:p>
            <a:pPr algn="ctr"/>
            <a:endParaRPr sz="26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NORTH_NAME">
            <a:extLst>
              <a:ext uri="{FF2B5EF4-FFF2-40B4-BE49-F238E27FC236}">
                <a16:creationId xmlns:a16="http://schemas.microsoft.com/office/drawing/2014/main" id="{052C8D96-624B-417E-8A67-69D01A663F24}"/>
              </a:ext>
            </a:extLst>
          </p:cNvPr>
          <p:cNvSpPr/>
          <p:nvPr/>
        </p:nvSpPr>
        <p:spPr>
          <a:xfrm>
            <a:off x="5225133" y="285648"/>
            <a:ext cx="1486952" cy="314548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77500" lnSpcReduction="20000"/>
          </a:bodyPr>
          <a:lstStyle/>
          <a:p>
            <a:pPr algn="ctr" rtl="1"/>
            <a:endParaRPr lang="en-US" sz="28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" name="SOUTH_NAME">
            <a:extLst>
              <a:ext uri="{FF2B5EF4-FFF2-40B4-BE49-F238E27FC236}">
                <a16:creationId xmlns:a16="http://schemas.microsoft.com/office/drawing/2014/main" id="{E61512EA-32C4-4269-8FD9-6BFB8F1CE40E}"/>
              </a:ext>
            </a:extLst>
          </p:cNvPr>
          <p:cNvSpPr/>
          <p:nvPr/>
        </p:nvSpPr>
        <p:spPr>
          <a:xfrm>
            <a:off x="392695" y="6592472"/>
            <a:ext cx="1700672" cy="3597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20000"/>
          </a:bodyPr>
          <a:lstStyle/>
          <a:p>
            <a:pPr algn="ctr"/>
            <a:endParaRPr lang="en-US" sz="28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9" name="WEST_EVE_R">
            <a:extLst>
              <a:ext uri="{FF2B5EF4-FFF2-40B4-BE49-F238E27FC236}">
                <a16:creationId xmlns:a16="http://schemas.microsoft.com/office/drawing/2014/main" id="{BC5B7752-2975-4914-AA4C-FA42898420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WEST_EVE_T">
            <a:extLst>
              <a:ext uri="{FF2B5EF4-FFF2-40B4-BE49-F238E27FC236}">
                <a16:creationId xmlns:a16="http://schemas.microsoft.com/office/drawing/2014/main" id="{035C6A32-84AF-4792-A1A0-C2A107B4305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" name="WEST_EVE_L">
            <a:extLst>
              <a:ext uri="{FF2B5EF4-FFF2-40B4-BE49-F238E27FC236}">
                <a16:creationId xmlns:a16="http://schemas.microsoft.com/office/drawing/2014/main" id="{F530DCE6-6EC7-47F6-83E0-8F5EF7A46B5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" name="WEST_MOR_R">
            <a:extLst>
              <a:ext uri="{FF2B5EF4-FFF2-40B4-BE49-F238E27FC236}">
                <a16:creationId xmlns:a16="http://schemas.microsoft.com/office/drawing/2014/main" id="{4CB65592-3FFE-4A16-9A6D-FFD794E849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WEST_MOR_T">
            <a:extLst>
              <a:ext uri="{FF2B5EF4-FFF2-40B4-BE49-F238E27FC236}">
                <a16:creationId xmlns:a16="http://schemas.microsoft.com/office/drawing/2014/main" id="{57CC7067-BE70-4F58-A890-7965C274E49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4" name="WEST_MOR_L">
            <a:extLst>
              <a:ext uri="{FF2B5EF4-FFF2-40B4-BE49-F238E27FC236}">
                <a16:creationId xmlns:a16="http://schemas.microsoft.com/office/drawing/2014/main" id="{C0F6B29C-B60C-4B7E-84A7-15031B1AFB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6" name="EAST_EVE_R">
            <a:extLst>
              <a:ext uri="{FF2B5EF4-FFF2-40B4-BE49-F238E27FC236}">
                <a16:creationId xmlns:a16="http://schemas.microsoft.com/office/drawing/2014/main" id="{6F5C6D5A-0A99-46B2-A9C3-808F981C1F3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EAST_EVE_T">
            <a:extLst>
              <a:ext uri="{FF2B5EF4-FFF2-40B4-BE49-F238E27FC236}">
                <a16:creationId xmlns:a16="http://schemas.microsoft.com/office/drawing/2014/main" id="{C0DE9D35-6EB5-4E34-96D2-4BB60494C3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8" name="EAST_EVE_L">
            <a:extLst>
              <a:ext uri="{FF2B5EF4-FFF2-40B4-BE49-F238E27FC236}">
                <a16:creationId xmlns:a16="http://schemas.microsoft.com/office/drawing/2014/main" id="{A1A82243-4EB4-4C35-9E52-AAB886D31F4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9" name="EAST_MOR_R">
            <a:extLst>
              <a:ext uri="{FF2B5EF4-FFF2-40B4-BE49-F238E27FC236}">
                <a16:creationId xmlns:a16="http://schemas.microsoft.com/office/drawing/2014/main" id="{2CA8EB9A-5C06-409A-9937-0C8583C5BE1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EAST_MOR_T">
            <a:extLst>
              <a:ext uri="{FF2B5EF4-FFF2-40B4-BE49-F238E27FC236}">
                <a16:creationId xmlns:a16="http://schemas.microsoft.com/office/drawing/2014/main" id="{4225E50C-6392-4610-8239-0D953900976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EAST_MOR_L">
            <a:extLst>
              <a:ext uri="{FF2B5EF4-FFF2-40B4-BE49-F238E27FC236}">
                <a16:creationId xmlns:a16="http://schemas.microsoft.com/office/drawing/2014/main" id="{E8141F98-E355-4AFA-8A0E-488ACA2735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3" name="SOUTH_EVE_R">
            <a:extLst>
              <a:ext uri="{FF2B5EF4-FFF2-40B4-BE49-F238E27FC236}">
                <a16:creationId xmlns:a16="http://schemas.microsoft.com/office/drawing/2014/main" id="{B6FABBD2-723B-450E-90A4-7F2493E1E1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EVE_T">
            <a:extLst>
              <a:ext uri="{FF2B5EF4-FFF2-40B4-BE49-F238E27FC236}">
                <a16:creationId xmlns:a16="http://schemas.microsoft.com/office/drawing/2014/main" id="{ED8DCCA5-AB1B-48BF-BD2F-A800623DCA3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" name="SOUTH_EVE_L">
            <a:extLst>
              <a:ext uri="{FF2B5EF4-FFF2-40B4-BE49-F238E27FC236}">
                <a16:creationId xmlns:a16="http://schemas.microsoft.com/office/drawing/2014/main" id="{6A7B37A0-34AD-4E1A-873B-C48B8B4944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6" name="SOUTH_MOR_R">
            <a:extLst>
              <a:ext uri="{FF2B5EF4-FFF2-40B4-BE49-F238E27FC236}">
                <a16:creationId xmlns:a16="http://schemas.microsoft.com/office/drawing/2014/main" id="{A4B73189-1EE2-4B64-AAAB-2445F9E3110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SOUTH_MOR_T">
            <a:extLst>
              <a:ext uri="{FF2B5EF4-FFF2-40B4-BE49-F238E27FC236}">
                <a16:creationId xmlns:a16="http://schemas.microsoft.com/office/drawing/2014/main" id="{31F990A6-51D5-4DEE-9E07-500E5FF2316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SOUTH_MOR_L">
            <a:extLst>
              <a:ext uri="{FF2B5EF4-FFF2-40B4-BE49-F238E27FC236}">
                <a16:creationId xmlns:a16="http://schemas.microsoft.com/office/drawing/2014/main" id="{FB024F26-81AE-4B6A-AC74-424DDA9AD8E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0" name="EAST_ARROWS">
            <a:extLst>
              <a:ext uri="{FF2B5EF4-FFF2-40B4-BE49-F238E27FC236}">
                <a16:creationId xmlns:a16="http://schemas.microsoft.com/office/drawing/2014/main" id="{AC95701B-2A22-42BA-8C26-3BA1601A3A91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1" name="SOUTH_ARROWS">
            <a:extLst>
              <a:ext uri="{FF2B5EF4-FFF2-40B4-BE49-F238E27FC236}">
                <a16:creationId xmlns:a16="http://schemas.microsoft.com/office/drawing/2014/main" id="{6F24BBB6-7973-401C-BB16-BF7F49148CD6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2" name="WEST_ARROWS">
            <a:extLst>
              <a:ext uri="{FF2B5EF4-FFF2-40B4-BE49-F238E27FC236}">
                <a16:creationId xmlns:a16="http://schemas.microsoft.com/office/drawing/2014/main" id="{FD71F171-897E-423E-A6AF-8B0521EC031D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9" name="RAKAL">
            <a:extLst>
              <a:ext uri="{FF2B5EF4-FFF2-40B4-BE49-F238E27FC236}">
                <a16:creationId xmlns:a16="http://schemas.microsoft.com/office/drawing/2014/main" id="{B69D27E2-56BE-4CBC-995B-F2EC999443D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WEST_NAME">
            <a:extLst>
              <a:ext uri="{FF2B5EF4-FFF2-40B4-BE49-F238E27FC236}">
                <a16:creationId xmlns:a16="http://schemas.microsoft.com/office/drawing/2014/main" id="{EB7F1985-66EF-4BEF-94E8-63596BF3A2B9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EAST_NAME">
            <a:extLst>
              <a:ext uri="{FF2B5EF4-FFF2-40B4-BE49-F238E27FC236}">
                <a16:creationId xmlns:a16="http://schemas.microsoft.com/office/drawing/2014/main" id="{DF227520-B501-4982-931D-901DF2936797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" name="SOUTH_NAME">
            <a:extLst>
              <a:ext uri="{FF2B5EF4-FFF2-40B4-BE49-F238E27FC236}">
                <a16:creationId xmlns:a16="http://schemas.microsoft.com/office/drawing/2014/main" id="{80D1F023-DA05-4451-A0DE-B966807C8719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901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FD812FDB-0C5F-4720-84BD-B1D2035916E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DB0C172E-5CC2-4655-9396-893461156FD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C46FF27C-3E75-4343-9540-A1E0AB69107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2275B97B-A1DA-4181-948A-2874E2FD44B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A49C9383-E7BF-4E03-A793-EE9CA39AE5E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C77831E0-F154-4B35-BD1F-F85D04F4C3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SOUTH_EVE_R">
            <a:extLst>
              <a:ext uri="{FF2B5EF4-FFF2-40B4-BE49-F238E27FC236}">
                <a16:creationId xmlns:a16="http://schemas.microsoft.com/office/drawing/2014/main" id="{A975258D-9106-4605-A6D5-955A9A6A800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SOUTH_EVE_T">
            <a:extLst>
              <a:ext uri="{FF2B5EF4-FFF2-40B4-BE49-F238E27FC236}">
                <a16:creationId xmlns:a16="http://schemas.microsoft.com/office/drawing/2014/main" id="{FACE17BB-F6D9-4493-B9E0-B8FE05D1822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SOUTH_EVE_L">
            <a:extLst>
              <a:ext uri="{FF2B5EF4-FFF2-40B4-BE49-F238E27FC236}">
                <a16:creationId xmlns:a16="http://schemas.microsoft.com/office/drawing/2014/main" id="{CC619DE7-AFF4-48FB-9B0F-66362EFDE45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SOUTH_MOR_R">
            <a:extLst>
              <a:ext uri="{FF2B5EF4-FFF2-40B4-BE49-F238E27FC236}">
                <a16:creationId xmlns:a16="http://schemas.microsoft.com/office/drawing/2014/main" id="{D7404FF4-8FB7-4FC0-8A5B-E643A80F051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SOUTH_MOR_T">
            <a:extLst>
              <a:ext uri="{FF2B5EF4-FFF2-40B4-BE49-F238E27FC236}">
                <a16:creationId xmlns:a16="http://schemas.microsoft.com/office/drawing/2014/main" id="{667FD446-A960-4FC8-9813-4C6D58A3415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SOUTH_MOR_L">
            <a:extLst>
              <a:ext uri="{FF2B5EF4-FFF2-40B4-BE49-F238E27FC236}">
                <a16:creationId xmlns:a16="http://schemas.microsoft.com/office/drawing/2014/main" id="{4C06C426-DDB3-40F3-8A4C-7DF4112FC8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08C03624-289B-412D-9A23-6B49A105C55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34806CD3-D5D6-4340-991B-2C0DE5DDE8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15553986-38DB-4704-B746-4D334D0962D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1F8A3171-2979-4C62-929C-5E6BF03F0A9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C80FC3D9-EA52-401A-9068-1AB8DF6C41B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8A0E9864-5707-4F23-97F5-9EE8A1DC429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SOUTH_ARROWS">
            <a:extLst>
              <a:ext uri="{FF2B5EF4-FFF2-40B4-BE49-F238E27FC236}">
                <a16:creationId xmlns:a16="http://schemas.microsoft.com/office/drawing/2014/main" id="{C5453E2F-6AEB-4DFC-9D4F-8919F0D4244F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WEST_ARROWS">
            <a:extLst>
              <a:ext uri="{FF2B5EF4-FFF2-40B4-BE49-F238E27FC236}">
                <a16:creationId xmlns:a16="http://schemas.microsoft.com/office/drawing/2014/main" id="{F3C5BB2C-7B89-4D1A-9420-0F8A93598B60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82F5274C-3804-4508-A9EC-D2134D9CC9CA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2" name="RAKAL">
            <a:extLst>
              <a:ext uri="{FF2B5EF4-FFF2-40B4-BE49-F238E27FC236}">
                <a16:creationId xmlns:a16="http://schemas.microsoft.com/office/drawing/2014/main" id="{B1E3A7DD-04DB-44ED-AD62-55A8B29A86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WEST_NAME">
            <a:extLst>
              <a:ext uri="{FF2B5EF4-FFF2-40B4-BE49-F238E27FC236}">
                <a16:creationId xmlns:a16="http://schemas.microsoft.com/office/drawing/2014/main" id="{06ABA90F-2C6A-411B-B6E5-D6AD06A66859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NORTH_NAME">
            <a:extLst>
              <a:ext uri="{FF2B5EF4-FFF2-40B4-BE49-F238E27FC236}">
                <a16:creationId xmlns:a16="http://schemas.microsoft.com/office/drawing/2014/main" id="{9505C3DA-78B0-4DA8-BE6C-8CFD80B0A3E4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" name="SOUTH_NAME">
            <a:extLst>
              <a:ext uri="{FF2B5EF4-FFF2-40B4-BE49-F238E27FC236}">
                <a16:creationId xmlns:a16="http://schemas.microsoft.com/office/drawing/2014/main" id="{04349ADE-1870-4EA9-B7FE-7035B7867BFB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728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sistant">
      <a:majorFont>
        <a:latin typeface="Assistant"/>
        <a:ea typeface=""/>
        <a:cs typeface="Assistant"/>
      </a:majorFont>
      <a:minorFont>
        <a:latin typeface="Assistant"/>
        <a:ea typeface=""/>
        <a:cs typeface="Assistan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0</Words>
  <Application>Microsoft Office PowerPoint</Application>
  <PresentationFormat>Custom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Assistant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Akiva</dc:creator>
  <cp:keywords/>
  <dc:description>generated using python-pptx</dc:description>
  <cp:lastModifiedBy>Ben Akiva</cp:lastModifiedBy>
  <cp:revision>81</cp:revision>
  <dcterms:created xsi:type="dcterms:W3CDTF">2021-02-24T16:38:08Z</dcterms:created>
  <dcterms:modified xsi:type="dcterms:W3CDTF">2021-05-27T07:38:18Z</dcterms:modified>
  <cp:category/>
</cp:coreProperties>
</file>