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DFD3"/>
    <a:srgbClr val="373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2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27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3" Type="http://schemas.openxmlformats.org/officeDocument/2006/relationships/viewProps" Target="viewProps.xml"/><Relationship Id="rId22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14" name="EAST_EVE_R">
            <a:extLst>
              <a:ext uri="{FF2B5EF4-FFF2-40B4-BE49-F238E27FC236}">
                <a16:creationId xmlns:a16="http://schemas.microsoft.com/office/drawing/2014/main" id="{638F2EA9-E516-4605-B9DF-193D7C9C95B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EAST_EVE_T">
            <a:extLst>
              <a:ext uri="{FF2B5EF4-FFF2-40B4-BE49-F238E27FC236}">
                <a16:creationId xmlns:a16="http://schemas.microsoft.com/office/drawing/2014/main" id="{98437F28-4956-44A0-8E92-B9910F6DED4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EAST_EVE_L">
            <a:extLst>
              <a:ext uri="{FF2B5EF4-FFF2-40B4-BE49-F238E27FC236}">
                <a16:creationId xmlns:a16="http://schemas.microsoft.com/office/drawing/2014/main" id="{E2894A17-E4BF-499D-A7FA-2824A1341FD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7" name="EAST_MOR_R">
            <a:extLst>
              <a:ext uri="{FF2B5EF4-FFF2-40B4-BE49-F238E27FC236}">
                <a16:creationId xmlns:a16="http://schemas.microsoft.com/office/drawing/2014/main" id="{C3008599-68AF-49C8-8BA1-07C46C6E7B2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r>
              <a:rPr lang="he-IL" b="1" sz="1600">
                <a:solidFill>
                  <a:srgbClr val="FFC000"/>
                </a:solidFill>
                <a:latin typeface="Assistant"/>
              </a:rPr>
              <a:t>685</a:t>
            </a: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EAST_MOR_T">
            <a:extLst>
              <a:ext uri="{FF2B5EF4-FFF2-40B4-BE49-F238E27FC236}">
                <a16:creationId xmlns:a16="http://schemas.microsoft.com/office/drawing/2014/main" id="{764F544B-3914-4BC9-ACB9-4BFB1068369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r>
              <a:rPr lang="he-IL" b="1" sz="1600">
                <a:solidFill>
                  <a:srgbClr val="FFC000"/>
                </a:solidFill>
                <a:latin typeface="Assistant"/>
              </a:rPr>
              <a:t>-</a:t>
            </a: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9" name="EAST_MOR_L">
            <a:extLst>
              <a:ext uri="{FF2B5EF4-FFF2-40B4-BE49-F238E27FC236}">
                <a16:creationId xmlns:a16="http://schemas.microsoft.com/office/drawing/2014/main" id="{006BB943-82B4-4555-BE62-F7976EC6E47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r>
              <a:rPr lang="he-IL" b="1" sz="1600">
                <a:solidFill>
                  <a:srgbClr val="FFC000"/>
                </a:solidFill>
                <a:latin typeface="Assistant"/>
              </a:rPr>
              <a:t>76</a:t>
            </a: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1" name="SOUTH_EVE_R">
            <a:extLst>
              <a:ext uri="{FF2B5EF4-FFF2-40B4-BE49-F238E27FC236}">
                <a16:creationId xmlns:a16="http://schemas.microsoft.com/office/drawing/2014/main" id="{FCF0707A-DEE0-44F0-BBBD-90DF5760005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SOUTH_EVE_T">
            <a:extLst>
              <a:ext uri="{FF2B5EF4-FFF2-40B4-BE49-F238E27FC236}">
                <a16:creationId xmlns:a16="http://schemas.microsoft.com/office/drawing/2014/main" id="{94F31ECB-65F3-49A5-8AF4-7F1D91CB05A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SOUTH_EVE_L">
            <a:extLst>
              <a:ext uri="{FF2B5EF4-FFF2-40B4-BE49-F238E27FC236}">
                <a16:creationId xmlns:a16="http://schemas.microsoft.com/office/drawing/2014/main" id="{7A370563-721D-4A76-ADD4-458E5051214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4" name="SOUTH_MOR_R">
            <a:extLst>
              <a:ext uri="{FF2B5EF4-FFF2-40B4-BE49-F238E27FC236}">
                <a16:creationId xmlns:a16="http://schemas.microsoft.com/office/drawing/2014/main" id="{D106F25F-31F0-45EA-84BE-424AD7B209F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r>
              <a:rPr lang="he-IL" b="1" sz="1600">
                <a:solidFill>
                  <a:srgbClr val="FFC000"/>
                </a:solidFill>
                <a:latin typeface="Assistant"/>
              </a:rPr>
              <a:t>820</a:t>
            </a: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SOUTH_MOR_T">
            <a:extLst>
              <a:ext uri="{FF2B5EF4-FFF2-40B4-BE49-F238E27FC236}">
                <a16:creationId xmlns:a16="http://schemas.microsoft.com/office/drawing/2014/main" id="{E2FCCA8F-F30E-411B-A8F5-765347DB9A3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r>
              <a:rPr lang="he-IL" b="1" sz="1600">
                <a:solidFill>
                  <a:srgbClr val="FFC000"/>
                </a:solidFill>
                <a:latin typeface="Assistant"/>
              </a:rPr>
              <a:t>594</a:t>
            </a: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6" name="SOUTH_MOR_L">
            <a:extLst>
              <a:ext uri="{FF2B5EF4-FFF2-40B4-BE49-F238E27FC236}">
                <a16:creationId xmlns:a16="http://schemas.microsoft.com/office/drawing/2014/main" id="{516DE52E-0EA9-4BF1-B5FB-0BF822B46B9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r>
              <a:rPr lang="he-IL" b="1" sz="1600">
                <a:solidFill>
                  <a:srgbClr val="FFC000"/>
                </a:solidFill>
                <a:latin typeface="Assistant"/>
              </a:rPr>
              <a:t>-</a:t>
            </a: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8" name="NORTH_EVE_R">
            <a:extLst>
              <a:ext uri="{FF2B5EF4-FFF2-40B4-BE49-F238E27FC236}">
                <a16:creationId xmlns:a16="http://schemas.microsoft.com/office/drawing/2014/main" id="{5A8BA8BD-E0EA-4592-9A63-E9B6907F93E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9" name="NORTH_EVE_T">
            <a:extLst>
              <a:ext uri="{FF2B5EF4-FFF2-40B4-BE49-F238E27FC236}">
                <a16:creationId xmlns:a16="http://schemas.microsoft.com/office/drawing/2014/main" id="{E80DBEDC-45C8-4745-BBE5-8CC8145AD3B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0" name="NORTH_EVE_L">
            <a:extLst>
              <a:ext uri="{FF2B5EF4-FFF2-40B4-BE49-F238E27FC236}">
                <a16:creationId xmlns:a16="http://schemas.microsoft.com/office/drawing/2014/main" id="{ADE0750D-7541-47D4-89E7-5D355C3419F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1" name="NORTH_MOR_R">
            <a:extLst>
              <a:ext uri="{FF2B5EF4-FFF2-40B4-BE49-F238E27FC236}">
                <a16:creationId xmlns:a16="http://schemas.microsoft.com/office/drawing/2014/main" id="{E94C7198-706E-4CE1-B290-5D66F5DBA9A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r>
              <a:rPr lang="he-IL" b="1" sz="1600">
                <a:solidFill>
                  <a:srgbClr val="FFC000"/>
                </a:solidFill>
                <a:latin typeface="Assistant"/>
              </a:rPr>
              <a:t>-</a:t>
            </a: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2" name="NORTH_MOR_T">
            <a:extLst>
              <a:ext uri="{FF2B5EF4-FFF2-40B4-BE49-F238E27FC236}">
                <a16:creationId xmlns:a16="http://schemas.microsoft.com/office/drawing/2014/main" id="{6AF2BC35-D83B-4A29-BF82-CB3A1FD897D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r>
              <a:rPr lang="he-IL" b="1" sz="1600">
                <a:solidFill>
                  <a:srgbClr val="FFC000"/>
                </a:solidFill>
                <a:latin typeface="Assistant"/>
              </a:rPr>
              <a:t>1515</a:t>
            </a: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3" name="NORTH_MOR_L">
            <a:extLst>
              <a:ext uri="{FF2B5EF4-FFF2-40B4-BE49-F238E27FC236}">
                <a16:creationId xmlns:a16="http://schemas.microsoft.com/office/drawing/2014/main" id="{B804A154-E7C3-486A-BA78-02F94AA7C12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r>
              <a:rPr lang="he-IL" b="1" sz="1600">
                <a:solidFill>
                  <a:srgbClr val="FFC000"/>
                </a:solidFill>
                <a:latin typeface="Assistant"/>
              </a:rPr>
              <a:t>560</a:t>
            </a: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5" name="EAST_ARROWS">
            <a:extLst>
              <a:ext uri="{FF2B5EF4-FFF2-40B4-BE49-F238E27FC236}">
                <a16:creationId xmlns:a16="http://schemas.microsoft.com/office/drawing/2014/main" id="{4953BC4D-DC8D-47F6-8A06-060B8104E62D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6" name="SOUTH_ARROWS">
            <a:extLst>
              <a:ext uri="{FF2B5EF4-FFF2-40B4-BE49-F238E27FC236}">
                <a16:creationId xmlns:a16="http://schemas.microsoft.com/office/drawing/2014/main" id="{627A0D27-E7D3-4672-903E-A830B8FBB417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8" name="NORTH_ARROWS">
            <a:extLst>
              <a:ext uri="{FF2B5EF4-FFF2-40B4-BE49-F238E27FC236}">
                <a16:creationId xmlns:a16="http://schemas.microsoft.com/office/drawing/2014/main" id="{F4E25EA3-C31C-42DB-AE49-29DF58404D14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9" name="EAST_NAME">
            <a:extLst>
              <a:ext uri="{FF2B5EF4-FFF2-40B4-BE49-F238E27FC236}">
                <a16:creationId xmlns:a16="http://schemas.microsoft.com/office/drawing/2014/main" id="{C99B445F-367C-4F92-BF0C-1D750DF2A5D2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 rtl="1"/>
            <a:r>
              <a:rPr b="1" sz="2400" lang="he-IL">
                <a:solidFill>
                  <a:srgbClr val="595959"/>
                </a:solidFill>
                <a:latin typeface="Assistant"/>
              </a:rPr>
              <a:t>שמשון</a:t>
            </a:r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0" name="NORTH_NAME">
            <a:extLst>
              <a:ext uri="{FF2B5EF4-FFF2-40B4-BE49-F238E27FC236}">
                <a16:creationId xmlns:a16="http://schemas.microsoft.com/office/drawing/2014/main" id="{956E7B2D-9690-4E55-9230-8B9B54F538C2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 rtl="1"/>
            <a:r>
              <a:rPr b="1" sz="2400" lang="he-IL">
                <a:solidFill>
                  <a:srgbClr val="595959"/>
                </a:solidFill>
                <a:latin typeface="Assistant"/>
              </a:rPr>
              <a:t>משה דיין</a:t>
            </a:r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1" name="SOUTH_NAME">
            <a:extLst>
              <a:ext uri="{FF2B5EF4-FFF2-40B4-BE49-F238E27FC236}">
                <a16:creationId xmlns:a16="http://schemas.microsoft.com/office/drawing/2014/main" id="{C2B0DDE0-6FA7-4176-B1BC-72129DB3DBA1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 rtl="1"/>
            <a:r>
              <a:rPr b="1" sz="2400" lang="he-IL">
                <a:solidFill>
                  <a:srgbClr val="595959"/>
                </a:solidFill>
                <a:latin typeface="Assistant"/>
              </a:rPr>
              <a:t>משה דיין</a:t>
            </a:r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4592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sistant">
      <a:majorFont>
        <a:latin typeface="Assistant"/>
        <a:ea typeface=""/>
        <a:cs typeface="Assistant"/>
      </a:majorFont>
      <a:minorFont>
        <a:latin typeface="Assistant"/>
        <a:ea typeface=""/>
        <a:cs typeface="Assistan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0</Words>
  <Application>Microsoft Office PowerPoint</Application>
  <PresentationFormat>Custom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Assistant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Ben Akiva</dc:creator>
  <cp:keywords/>
  <dc:description>generated using python-pptx</dc:description>
  <cp:lastModifiedBy>Ben Akiva</cp:lastModifiedBy>
  <cp:revision>81</cp:revision>
  <dcterms:created xsi:type="dcterms:W3CDTF">2021-02-24T16:38:08Z</dcterms:created>
  <dcterms:modified xsi:type="dcterms:W3CDTF">2021-05-27T07:38:18Z</dcterms:modified>
  <cp:category/>
</cp:coreProperties>
</file>