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sldSz cx="7199313" cy="7199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DFD3"/>
    <a:srgbClr val="373E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02" autoAdjust="0"/>
    <p:restoredTop sz="94660"/>
  </p:normalViewPr>
  <p:slideViewPr>
    <p:cSldViewPr snapToGrid="0" snapToObjects="1">
      <p:cViewPr varScale="1">
        <p:scale>
          <a:sx n="79" d="100"/>
          <a:sy n="79" d="100"/>
        </p:scale>
        <p:origin x="1272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4" Type="http://schemas.openxmlformats.org/officeDocument/2006/relationships/theme" Target="theme/theme1.xml"/><Relationship Id="rId23" Type="http://schemas.openxmlformats.org/officeDocument/2006/relationships/viewProps" Target="viewProps.xml"/><Relationship Id="rId22" Type="http://schemas.openxmlformats.org/officeDocument/2006/relationships/presProps" Target="presProp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0"/>
            <a:ext cx="7200000" cy="7200000"/>
          </a:xfrm>
          <a:prstGeom prst="rect">
            <a:avLst/>
          </a:prstGeom>
        </p:spPr>
      </p:pic>
      <p:sp>
        <p:nvSpPr>
          <p:cNvPr id="14" name="EAST_EVE_R">
            <a:extLst>
              <a:ext uri="{FF2B5EF4-FFF2-40B4-BE49-F238E27FC236}">
                <a16:creationId xmlns:a16="http://schemas.microsoft.com/office/drawing/2014/main" id="{638F2EA9-E516-4605-B9DF-193D7C9C95B5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5668431" y="2872581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25475" indent="-2825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762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87538" indent="-287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4846638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53038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57610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62182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66754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auto" hangingPunct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/>
            </a:pPr>
            <a:endParaRPr lang="en-US" altLang="en-US" sz="1397" b="1" dirty="0">
              <a:solidFill>
                <a:srgbClr val="C8D6DF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15" name="EAST_EVE_T">
            <a:extLst>
              <a:ext uri="{FF2B5EF4-FFF2-40B4-BE49-F238E27FC236}">
                <a16:creationId xmlns:a16="http://schemas.microsoft.com/office/drawing/2014/main" id="{98437F28-4956-44A0-8E92-B9910F6DED44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5668431" y="3418681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25475" indent="-2825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762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87538" indent="-287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4846638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53038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57610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62182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66754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auto" hangingPunct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/>
            </a:pPr>
            <a:endParaRPr lang="en-US" altLang="en-US" sz="1397" b="1" dirty="0">
              <a:solidFill>
                <a:srgbClr val="C8D6DF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16" name="EAST_EVE_L">
            <a:extLst>
              <a:ext uri="{FF2B5EF4-FFF2-40B4-BE49-F238E27FC236}">
                <a16:creationId xmlns:a16="http://schemas.microsoft.com/office/drawing/2014/main" id="{E2894A17-E4BF-499D-A7FA-2824A1341FDC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5668431" y="3964781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25475" indent="-2825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762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87538" indent="-287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4846638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53038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57610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62182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66754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auto" hangingPunct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/>
            </a:pPr>
            <a:endParaRPr lang="en-US" altLang="en-US" sz="1397" b="1" dirty="0">
              <a:solidFill>
                <a:srgbClr val="C8D6DF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17" name="EAST_MOR_R">
            <a:extLst>
              <a:ext uri="{FF2B5EF4-FFF2-40B4-BE49-F238E27FC236}">
                <a16:creationId xmlns:a16="http://schemas.microsoft.com/office/drawing/2014/main" id="{C3008599-68AF-49C8-8BA1-07C46C6E7B20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6343728" y="2872581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defPPr>
              <a:defRPr lang="en-US"/>
            </a:defPPr>
            <a:lvl1pPr algn="r" rtl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 sz="1867" b="0">
                <a:solidFill>
                  <a:schemeClr val="bg1"/>
                </a:solidFill>
                <a:latin typeface="+mj-lt"/>
              </a:defRPr>
            </a:lvl1pPr>
            <a:lvl2pPr marL="625475" indent="-282575">
              <a:spcBef>
                <a:spcPct val="20000"/>
              </a:spcBef>
              <a:buClr>
                <a:srgbClr val="5F5F5F"/>
              </a:buClr>
              <a:buChar char="•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2pPr>
            <a:lvl3pPr marL="1258888" indent="-276225">
              <a:spcBef>
                <a:spcPct val="20000"/>
              </a:spcBef>
              <a:buClr>
                <a:srgbClr val="5F5F5F"/>
              </a:buClr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3pPr>
            <a:lvl4pPr marL="1887538" indent="-287338">
              <a:spcBef>
                <a:spcPct val="20000"/>
              </a:spcBef>
              <a:buClr>
                <a:srgbClr val="5F5F5F"/>
              </a:buClr>
              <a:buFont typeface="GE Inspira" panose="020B0604020202020204" pitchFamily="34" charset="0"/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4pPr>
            <a:lvl5pPr marL="4846638" indent="-28575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5pPr>
            <a:lvl6pPr marL="53038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6pPr>
            <a:lvl7pPr marL="57610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7pPr>
            <a:lvl8pPr marL="62182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8pPr>
            <a:lvl9pPr marL="66754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9pPr>
          </a:lstStyle>
          <a:p>
            <a:pPr algn="ctr" rtl="0" eaLnBrk="1" fontAlgn="auto" hangingPunct="1">
              <a:defRPr/>
            </a:pPr>
            <a:endParaRPr lang="en-US" altLang="en-US" sz="1397" b="1" dirty="0">
              <a:solidFill>
                <a:schemeClr val="accent4"/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18" name="EAST_MOR_T">
            <a:extLst>
              <a:ext uri="{FF2B5EF4-FFF2-40B4-BE49-F238E27FC236}">
                <a16:creationId xmlns:a16="http://schemas.microsoft.com/office/drawing/2014/main" id="{764F544B-3914-4BC9-ACB9-4BFB1068369D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6343728" y="3418681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defPPr>
              <a:defRPr lang="en-US"/>
            </a:defPPr>
            <a:lvl1pPr algn="r" rtl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 sz="1867" b="0">
                <a:solidFill>
                  <a:schemeClr val="bg1"/>
                </a:solidFill>
                <a:latin typeface="+mj-lt"/>
              </a:defRPr>
            </a:lvl1pPr>
            <a:lvl2pPr marL="625475" indent="-282575">
              <a:spcBef>
                <a:spcPct val="20000"/>
              </a:spcBef>
              <a:buClr>
                <a:srgbClr val="5F5F5F"/>
              </a:buClr>
              <a:buChar char="•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2pPr>
            <a:lvl3pPr marL="1258888" indent="-276225">
              <a:spcBef>
                <a:spcPct val="20000"/>
              </a:spcBef>
              <a:buClr>
                <a:srgbClr val="5F5F5F"/>
              </a:buClr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3pPr>
            <a:lvl4pPr marL="1887538" indent="-287338">
              <a:spcBef>
                <a:spcPct val="20000"/>
              </a:spcBef>
              <a:buClr>
                <a:srgbClr val="5F5F5F"/>
              </a:buClr>
              <a:buFont typeface="GE Inspira" panose="020B0604020202020204" pitchFamily="34" charset="0"/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4pPr>
            <a:lvl5pPr marL="4846638" indent="-28575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5pPr>
            <a:lvl6pPr marL="53038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6pPr>
            <a:lvl7pPr marL="57610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7pPr>
            <a:lvl8pPr marL="62182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8pPr>
            <a:lvl9pPr marL="66754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9pPr>
          </a:lstStyle>
          <a:p>
            <a:pPr algn="ctr" rtl="0" eaLnBrk="1" fontAlgn="auto" hangingPunct="1">
              <a:defRPr/>
            </a:pPr>
            <a:endParaRPr lang="en-US" altLang="en-US" sz="1397" b="1" dirty="0">
              <a:solidFill>
                <a:schemeClr val="accent4"/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19" name="EAST_MOR_L">
            <a:extLst>
              <a:ext uri="{FF2B5EF4-FFF2-40B4-BE49-F238E27FC236}">
                <a16:creationId xmlns:a16="http://schemas.microsoft.com/office/drawing/2014/main" id="{006BB943-82B4-4555-BE62-F7976EC6E47A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6343728" y="3964781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defPPr>
              <a:defRPr lang="en-US"/>
            </a:defPPr>
            <a:lvl1pPr algn="r" rtl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 sz="1867" b="0">
                <a:solidFill>
                  <a:schemeClr val="bg1"/>
                </a:solidFill>
                <a:latin typeface="+mj-lt"/>
              </a:defRPr>
            </a:lvl1pPr>
            <a:lvl2pPr marL="625475" indent="-282575">
              <a:spcBef>
                <a:spcPct val="20000"/>
              </a:spcBef>
              <a:buClr>
                <a:srgbClr val="5F5F5F"/>
              </a:buClr>
              <a:buChar char="•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2pPr>
            <a:lvl3pPr marL="1258888" indent="-276225">
              <a:spcBef>
                <a:spcPct val="20000"/>
              </a:spcBef>
              <a:buClr>
                <a:srgbClr val="5F5F5F"/>
              </a:buClr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3pPr>
            <a:lvl4pPr marL="1887538" indent="-287338">
              <a:spcBef>
                <a:spcPct val="20000"/>
              </a:spcBef>
              <a:buClr>
                <a:srgbClr val="5F5F5F"/>
              </a:buClr>
              <a:buFont typeface="GE Inspira" panose="020B0604020202020204" pitchFamily="34" charset="0"/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4pPr>
            <a:lvl5pPr marL="4846638" indent="-28575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5pPr>
            <a:lvl6pPr marL="53038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6pPr>
            <a:lvl7pPr marL="57610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7pPr>
            <a:lvl8pPr marL="62182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8pPr>
            <a:lvl9pPr marL="66754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9pPr>
          </a:lstStyle>
          <a:p>
            <a:pPr algn="ctr" rtl="0" eaLnBrk="1" fontAlgn="auto" hangingPunct="1">
              <a:defRPr/>
            </a:pPr>
            <a:endParaRPr lang="en-US" altLang="en-US" sz="1397" b="1" dirty="0">
              <a:solidFill>
                <a:schemeClr val="accent4"/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21" name="SOUTH_EVE_R">
            <a:extLst>
              <a:ext uri="{FF2B5EF4-FFF2-40B4-BE49-F238E27FC236}">
                <a16:creationId xmlns:a16="http://schemas.microsoft.com/office/drawing/2014/main" id="{FCF0707A-DEE0-44F0-BBBD-90DF5760005B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876038" y="6758129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25475" indent="-2825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762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87538" indent="-287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4846638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53038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57610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62182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66754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auto" hangingPunct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/>
            </a:pPr>
            <a:endParaRPr lang="en-US" altLang="en-US" sz="1397" b="1" dirty="0">
              <a:solidFill>
                <a:srgbClr val="C8D6DF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22" name="SOUTH_EVE_T">
            <a:extLst>
              <a:ext uri="{FF2B5EF4-FFF2-40B4-BE49-F238E27FC236}">
                <a16:creationId xmlns:a16="http://schemas.microsoft.com/office/drawing/2014/main" id="{94F31ECB-65F3-49A5-8AF4-7F1D91CB05A5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248657" y="6758129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25475" indent="-2825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762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87538" indent="-287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4846638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53038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57610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62182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66754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auto" hangingPunct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/>
            </a:pPr>
            <a:endParaRPr lang="en-US" altLang="en-US" sz="1397" b="1" dirty="0">
              <a:solidFill>
                <a:srgbClr val="C8D6DF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23" name="SOUTH_EVE_L">
            <a:extLst>
              <a:ext uri="{FF2B5EF4-FFF2-40B4-BE49-F238E27FC236}">
                <a16:creationId xmlns:a16="http://schemas.microsoft.com/office/drawing/2014/main" id="{7A370563-721D-4A76-ADD4-458E50512140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621276" y="6758129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25475" indent="-2825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762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87538" indent="-287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4846638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53038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57610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62182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66754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auto" hangingPunct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/>
            </a:pPr>
            <a:endParaRPr lang="en-US" altLang="en-US" sz="1397" b="1" dirty="0">
              <a:solidFill>
                <a:srgbClr val="C8D6DF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24" name="SOUTH_MOR_R">
            <a:extLst>
              <a:ext uri="{FF2B5EF4-FFF2-40B4-BE49-F238E27FC236}">
                <a16:creationId xmlns:a16="http://schemas.microsoft.com/office/drawing/2014/main" id="{D106F25F-31F0-45EA-84BE-424AD7B209F2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876038" y="6140458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defPPr>
              <a:defRPr lang="en-US"/>
            </a:defPPr>
            <a:lvl1pPr algn="r" rtl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 sz="1867" b="0">
                <a:solidFill>
                  <a:schemeClr val="bg1"/>
                </a:solidFill>
                <a:latin typeface="+mj-lt"/>
              </a:defRPr>
            </a:lvl1pPr>
            <a:lvl2pPr marL="625475" indent="-282575">
              <a:spcBef>
                <a:spcPct val="20000"/>
              </a:spcBef>
              <a:buClr>
                <a:srgbClr val="5F5F5F"/>
              </a:buClr>
              <a:buChar char="•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2pPr>
            <a:lvl3pPr marL="1258888" indent="-276225">
              <a:spcBef>
                <a:spcPct val="20000"/>
              </a:spcBef>
              <a:buClr>
                <a:srgbClr val="5F5F5F"/>
              </a:buClr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3pPr>
            <a:lvl4pPr marL="1887538" indent="-287338">
              <a:spcBef>
                <a:spcPct val="20000"/>
              </a:spcBef>
              <a:buClr>
                <a:srgbClr val="5F5F5F"/>
              </a:buClr>
              <a:buFont typeface="GE Inspira" panose="020B0604020202020204" pitchFamily="34" charset="0"/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4pPr>
            <a:lvl5pPr marL="4846638" indent="-28575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5pPr>
            <a:lvl6pPr marL="53038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6pPr>
            <a:lvl7pPr marL="57610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7pPr>
            <a:lvl8pPr marL="62182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8pPr>
            <a:lvl9pPr marL="66754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9pPr>
          </a:lstStyle>
          <a:p>
            <a:pPr algn="ctr" rtl="0" eaLnBrk="1" fontAlgn="auto" hangingPunct="1">
              <a:defRPr/>
            </a:pPr>
            <a:endParaRPr lang="en-US" altLang="en-US" sz="1397" b="1" dirty="0">
              <a:solidFill>
                <a:schemeClr val="accent4"/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25" name="SOUTH_MOR_T">
            <a:extLst>
              <a:ext uri="{FF2B5EF4-FFF2-40B4-BE49-F238E27FC236}">
                <a16:creationId xmlns:a16="http://schemas.microsoft.com/office/drawing/2014/main" id="{E2FCCA8F-F30E-411B-A8F5-765347DB9A3F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248657" y="6140458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defPPr>
              <a:defRPr lang="en-US"/>
            </a:defPPr>
            <a:lvl1pPr algn="r" rtl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 sz="1867" b="0">
                <a:solidFill>
                  <a:schemeClr val="bg1"/>
                </a:solidFill>
                <a:latin typeface="+mj-lt"/>
              </a:defRPr>
            </a:lvl1pPr>
            <a:lvl2pPr marL="625475" indent="-282575">
              <a:spcBef>
                <a:spcPct val="20000"/>
              </a:spcBef>
              <a:buClr>
                <a:srgbClr val="5F5F5F"/>
              </a:buClr>
              <a:buChar char="•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2pPr>
            <a:lvl3pPr marL="1258888" indent="-276225">
              <a:spcBef>
                <a:spcPct val="20000"/>
              </a:spcBef>
              <a:buClr>
                <a:srgbClr val="5F5F5F"/>
              </a:buClr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3pPr>
            <a:lvl4pPr marL="1887538" indent="-287338">
              <a:spcBef>
                <a:spcPct val="20000"/>
              </a:spcBef>
              <a:buClr>
                <a:srgbClr val="5F5F5F"/>
              </a:buClr>
              <a:buFont typeface="GE Inspira" panose="020B0604020202020204" pitchFamily="34" charset="0"/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4pPr>
            <a:lvl5pPr marL="4846638" indent="-28575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5pPr>
            <a:lvl6pPr marL="53038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6pPr>
            <a:lvl7pPr marL="57610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7pPr>
            <a:lvl8pPr marL="62182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8pPr>
            <a:lvl9pPr marL="66754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9pPr>
          </a:lstStyle>
          <a:p>
            <a:pPr algn="ctr" rtl="0" eaLnBrk="1" fontAlgn="auto" hangingPunct="1">
              <a:defRPr/>
            </a:pPr>
            <a:endParaRPr lang="en-US" altLang="en-US" sz="1397" b="1" dirty="0">
              <a:solidFill>
                <a:schemeClr val="accent4"/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26" name="SOUTH_MOR_L">
            <a:extLst>
              <a:ext uri="{FF2B5EF4-FFF2-40B4-BE49-F238E27FC236}">
                <a16:creationId xmlns:a16="http://schemas.microsoft.com/office/drawing/2014/main" id="{516DE52E-0EA9-4BF1-B5FB-0BF822B46B98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621276" y="6140458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defPPr>
              <a:defRPr lang="en-US"/>
            </a:defPPr>
            <a:lvl1pPr algn="r" rtl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 sz="1867" b="0">
                <a:solidFill>
                  <a:schemeClr val="bg1"/>
                </a:solidFill>
                <a:latin typeface="+mj-lt"/>
              </a:defRPr>
            </a:lvl1pPr>
            <a:lvl2pPr marL="625475" indent="-282575">
              <a:spcBef>
                <a:spcPct val="20000"/>
              </a:spcBef>
              <a:buClr>
                <a:srgbClr val="5F5F5F"/>
              </a:buClr>
              <a:buChar char="•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2pPr>
            <a:lvl3pPr marL="1258888" indent="-276225">
              <a:spcBef>
                <a:spcPct val="20000"/>
              </a:spcBef>
              <a:buClr>
                <a:srgbClr val="5F5F5F"/>
              </a:buClr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3pPr>
            <a:lvl4pPr marL="1887538" indent="-287338">
              <a:spcBef>
                <a:spcPct val="20000"/>
              </a:spcBef>
              <a:buClr>
                <a:srgbClr val="5F5F5F"/>
              </a:buClr>
              <a:buFont typeface="GE Inspira" panose="020B0604020202020204" pitchFamily="34" charset="0"/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4pPr>
            <a:lvl5pPr marL="4846638" indent="-28575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5pPr>
            <a:lvl6pPr marL="53038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6pPr>
            <a:lvl7pPr marL="57610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7pPr>
            <a:lvl8pPr marL="62182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8pPr>
            <a:lvl9pPr marL="66754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9pPr>
          </a:lstStyle>
          <a:p>
            <a:pPr algn="ctr" rtl="0" eaLnBrk="1" fontAlgn="auto" hangingPunct="1">
              <a:defRPr/>
            </a:pPr>
            <a:endParaRPr lang="en-US" altLang="en-US" sz="1397" b="1" dirty="0">
              <a:solidFill>
                <a:schemeClr val="accent4"/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28" name="NORTH_EVE_R">
            <a:extLst>
              <a:ext uri="{FF2B5EF4-FFF2-40B4-BE49-F238E27FC236}">
                <a16:creationId xmlns:a16="http://schemas.microsoft.com/office/drawing/2014/main" id="{5A8BA8BD-E0EA-4592-9A63-E9B6907F93EB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621276" y="711555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25475" indent="-2825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762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87538" indent="-287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4846638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53038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57610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62182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66754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auto" hangingPunct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/>
            </a:pPr>
            <a:endParaRPr lang="en-US" altLang="en-US" sz="1397" b="1" dirty="0">
              <a:solidFill>
                <a:srgbClr val="C8D6DF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29" name="NORTH_EVE_T">
            <a:extLst>
              <a:ext uri="{FF2B5EF4-FFF2-40B4-BE49-F238E27FC236}">
                <a16:creationId xmlns:a16="http://schemas.microsoft.com/office/drawing/2014/main" id="{E80DBEDC-45C8-4745-BBE5-8CC8145AD3BF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248657" y="711555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25475" indent="-2825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762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87538" indent="-287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4846638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53038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57610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62182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66754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auto" hangingPunct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/>
            </a:pPr>
            <a:endParaRPr lang="en-US" altLang="en-US" sz="1397" b="1" dirty="0">
              <a:solidFill>
                <a:srgbClr val="C8D6DF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30" name="NORTH_EVE_L">
            <a:extLst>
              <a:ext uri="{FF2B5EF4-FFF2-40B4-BE49-F238E27FC236}">
                <a16:creationId xmlns:a16="http://schemas.microsoft.com/office/drawing/2014/main" id="{ADE0750D-7541-47D4-89E7-5D355C3419F2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876038" y="711555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25475" indent="-2825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762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87538" indent="-287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4846638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53038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57610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62182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6675438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auto" hangingPunct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/>
            </a:pPr>
            <a:endParaRPr lang="en-US" altLang="en-US" sz="1397" b="1" dirty="0">
              <a:solidFill>
                <a:srgbClr val="C8D6DF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31" name="NORTH_MOR_R">
            <a:extLst>
              <a:ext uri="{FF2B5EF4-FFF2-40B4-BE49-F238E27FC236}">
                <a16:creationId xmlns:a16="http://schemas.microsoft.com/office/drawing/2014/main" id="{E94C7198-706E-4CE1-B290-5D66F5DBA9A5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621276" y="93884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defPPr>
              <a:defRPr lang="en-US"/>
            </a:defPPr>
            <a:lvl1pPr algn="r" rtl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 sz="1867" b="0">
                <a:solidFill>
                  <a:schemeClr val="bg1"/>
                </a:solidFill>
                <a:latin typeface="+mj-lt"/>
              </a:defRPr>
            </a:lvl1pPr>
            <a:lvl2pPr marL="625475" indent="-282575">
              <a:spcBef>
                <a:spcPct val="20000"/>
              </a:spcBef>
              <a:buClr>
                <a:srgbClr val="5F5F5F"/>
              </a:buClr>
              <a:buChar char="•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2pPr>
            <a:lvl3pPr marL="1258888" indent="-276225">
              <a:spcBef>
                <a:spcPct val="20000"/>
              </a:spcBef>
              <a:buClr>
                <a:srgbClr val="5F5F5F"/>
              </a:buClr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3pPr>
            <a:lvl4pPr marL="1887538" indent="-287338">
              <a:spcBef>
                <a:spcPct val="20000"/>
              </a:spcBef>
              <a:buClr>
                <a:srgbClr val="5F5F5F"/>
              </a:buClr>
              <a:buFont typeface="GE Inspira" panose="020B0604020202020204" pitchFamily="34" charset="0"/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4pPr>
            <a:lvl5pPr marL="4846638" indent="-28575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5pPr>
            <a:lvl6pPr marL="53038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6pPr>
            <a:lvl7pPr marL="57610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7pPr>
            <a:lvl8pPr marL="62182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8pPr>
            <a:lvl9pPr marL="66754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9pPr>
          </a:lstStyle>
          <a:p>
            <a:pPr algn="ctr" rtl="0" eaLnBrk="1" fontAlgn="auto" hangingPunct="1">
              <a:defRPr/>
            </a:pPr>
            <a:endParaRPr lang="en-US" altLang="en-US" sz="1397" b="1" dirty="0">
              <a:solidFill>
                <a:schemeClr val="accent4"/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32" name="NORTH_MOR_T">
            <a:extLst>
              <a:ext uri="{FF2B5EF4-FFF2-40B4-BE49-F238E27FC236}">
                <a16:creationId xmlns:a16="http://schemas.microsoft.com/office/drawing/2014/main" id="{6AF2BC35-D83B-4A29-BF82-CB3A1FD897DE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248657" y="93884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defPPr>
              <a:defRPr lang="en-US"/>
            </a:defPPr>
            <a:lvl1pPr algn="r" rtl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 sz="1867" b="0">
                <a:solidFill>
                  <a:schemeClr val="bg1"/>
                </a:solidFill>
                <a:latin typeface="+mj-lt"/>
              </a:defRPr>
            </a:lvl1pPr>
            <a:lvl2pPr marL="625475" indent="-282575">
              <a:spcBef>
                <a:spcPct val="20000"/>
              </a:spcBef>
              <a:buClr>
                <a:srgbClr val="5F5F5F"/>
              </a:buClr>
              <a:buChar char="•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2pPr>
            <a:lvl3pPr marL="1258888" indent="-276225">
              <a:spcBef>
                <a:spcPct val="20000"/>
              </a:spcBef>
              <a:buClr>
                <a:srgbClr val="5F5F5F"/>
              </a:buClr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3pPr>
            <a:lvl4pPr marL="1887538" indent="-287338">
              <a:spcBef>
                <a:spcPct val="20000"/>
              </a:spcBef>
              <a:buClr>
                <a:srgbClr val="5F5F5F"/>
              </a:buClr>
              <a:buFont typeface="GE Inspira" panose="020B0604020202020204" pitchFamily="34" charset="0"/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4pPr>
            <a:lvl5pPr marL="4846638" indent="-28575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5pPr>
            <a:lvl6pPr marL="53038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6pPr>
            <a:lvl7pPr marL="57610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7pPr>
            <a:lvl8pPr marL="62182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8pPr>
            <a:lvl9pPr marL="66754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9pPr>
          </a:lstStyle>
          <a:p>
            <a:pPr algn="ctr" rtl="0" eaLnBrk="1" fontAlgn="auto" hangingPunct="1">
              <a:defRPr/>
            </a:pPr>
            <a:endParaRPr lang="en-US" altLang="en-US" sz="1397" b="1" dirty="0">
              <a:solidFill>
                <a:schemeClr val="accent4"/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33" name="NORTH_MOR_L">
            <a:extLst>
              <a:ext uri="{FF2B5EF4-FFF2-40B4-BE49-F238E27FC236}">
                <a16:creationId xmlns:a16="http://schemas.microsoft.com/office/drawing/2014/main" id="{B804A154-E7C3-486A-BA78-02F94AA7C126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876038" y="93884"/>
            <a:ext cx="468000" cy="360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>
            <a:defPPr>
              <a:defRPr lang="en-US"/>
            </a:defPPr>
            <a:lvl1pPr algn="r" rtl="1">
              <a:spcBef>
                <a:spcPct val="30000"/>
              </a:spcBef>
              <a:spcAft>
                <a:spcPct val="30000"/>
              </a:spcAft>
              <a:buClr>
                <a:srgbClr val="004880"/>
              </a:buClr>
              <a:defRPr sz="1867" b="0">
                <a:solidFill>
                  <a:schemeClr val="bg1"/>
                </a:solidFill>
                <a:latin typeface="+mj-lt"/>
              </a:defRPr>
            </a:lvl1pPr>
            <a:lvl2pPr marL="625475" indent="-282575">
              <a:spcBef>
                <a:spcPct val="20000"/>
              </a:spcBef>
              <a:buClr>
                <a:srgbClr val="5F5F5F"/>
              </a:buClr>
              <a:buChar char="•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2pPr>
            <a:lvl3pPr marL="1258888" indent="-276225">
              <a:spcBef>
                <a:spcPct val="20000"/>
              </a:spcBef>
              <a:buClr>
                <a:srgbClr val="5F5F5F"/>
              </a:buClr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3pPr>
            <a:lvl4pPr marL="1887538" indent="-287338">
              <a:spcBef>
                <a:spcPct val="20000"/>
              </a:spcBef>
              <a:buClr>
                <a:srgbClr val="5F5F5F"/>
              </a:buClr>
              <a:buFont typeface="GE Inspira" panose="020B0604020202020204" pitchFamily="34" charset="0"/>
              <a:buChar char="–"/>
              <a:defRPr sz="2000">
                <a:solidFill>
                  <a:srgbClr val="5F5F5F"/>
                </a:solidFill>
                <a:latin typeface="Calibri" panose="020F0502020204030204" pitchFamily="34" charset="0"/>
              </a:defRPr>
            </a:lvl4pPr>
            <a:lvl5pPr marL="4846638" indent="-28575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5pPr>
            <a:lvl6pPr marL="53038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6pPr>
            <a:lvl7pPr marL="57610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7pPr>
            <a:lvl8pPr marL="62182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8pPr>
            <a:lvl9pPr marL="6675438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4880"/>
              </a:buClr>
              <a:buChar char="–"/>
              <a:defRPr sz="2400">
                <a:solidFill>
                  <a:srgbClr val="1E4191"/>
                </a:solidFill>
                <a:latin typeface="GE Inspira" panose="020B0604020202020204" pitchFamily="34" charset="0"/>
              </a:defRPr>
            </a:lvl9pPr>
          </a:lstStyle>
          <a:p>
            <a:pPr algn="ctr" rtl="0" eaLnBrk="1" fontAlgn="auto" hangingPunct="1">
              <a:defRPr/>
            </a:pPr>
            <a:endParaRPr lang="en-US" altLang="en-US" sz="1397" b="1" dirty="0">
              <a:solidFill>
                <a:schemeClr val="accent4"/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35" name="EAST_ARROWS">
            <a:extLst>
              <a:ext uri="{FF2B5EF4-FFF2-40B4-BE49-F238E27FC236}">
                <a16:creationId xmlns:a16="http://schemas.microsoft.com/office/drawing/2014/main" id="{4953BC4D-DC8D-47F6-8A06-060B8104E62D}"/>
              </a:ext>
            </a:extLst>
          </p:cNvPr>
          <p:cNvSpPr/>
          <p:nvPr/>
        </p:nvSpPr>
        <p:spPr>
          <a:xfrm rot="16200000">
            <a:off x="3695212" y="3257657"/>
            <a:ext cx="2160000" cy="68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ctr"/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36" name="SOUTH_ARROWS">
            <a:extLst>
              <a:ext uri="{FF2B5EF4-FFF2-40B4-BE49-F238E27FC236}">
                <a16:creationId xmlns:a16="http://schemas.microsoft.com/office/drawing/2014/main" id="{627A0D27-E7D3-4672-903E-A830B8FBB417}"/>
              </a:ext>
            </a:extLst>
          </p:cNvPr>
          <p:cNvSpPr/>
          <p:nvPr/>
        </p:nvSpPr>
        <p:spPr>
          <a:xfrm>
            <a:off x="2519656" y="4449718"/>
            <a:ext cx="2160000" cy="68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ctr"/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38" name="NORTH_ARROWS">
            <a:extLst>
              <a:ext uri="{FF2B5EF4-FFF2-40B4-BE49-F238E27FC236}">
                <a16:creationId xmlns:a16="http://schemas.microsoft.com/office/drawing/2014/main" id="{F4E25EA3-C31C-42DB-AE49-29DF58404D14}"/>
              </a:ext>
            </a:extLst>
          </p:cNvPr>
          <p:cNvSpPr/>
          <p:nvPr/>
        </p:nvSpPr>
        <p:spPr>
          <a:xfrm rot="10800000">
            <a:off x="2519656" y="2070861"/>
            <a:ext cx="2160000" cy="68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normAutofit/>
          </a:bodyPr>
          <a:lstStyle/>
          <a:p>
            <a:pPr algn="ctr"/>
            <a:endParaRPr lang="en-US" dirty="0"/>
          </a:p>
        </p:txBody>
      </p:sp>
      <p:sp>
        <p:nvSpPr>
          <p:cNvPr id="39" name="EAST_NAME">
            <a:extLst>
              <a:ext uri="{FF2B5EF4-FFF2-40B4-BE49-F238E27FC236}">
                <a16:creationId xmlns:a16="http://schemas.microsoft.com/office/drawing/2014/main" id="{C99B445F-367C-4F92-BF0C-1D750DF2A5D2}"/>
              </a:ext>
            </a:extLst>
          </p:cNvPr>
          <p:cNvSpPr/>
          <p:nvPr/>
        </p:nvSpPr>
        <p:spPr>
          <a:xfrm>
            <a:off x="5048656" y="4964755"/>
            <a:ext cx="1944000" cy="432000"/>
          </a:xfrm>
          <a:prstGeom prst="roundRect">
            <a:avLst>
              <a:gd name="adj" fmla="val 15437"/>
            </a:avLst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 rtl="1"/>
            <a:r>
              <a:rPr b="1" sz="2400" lang="he-IL">
                <a:solidFill>
                  <a:srgbClr val="595959"/>
                </a:solidFill>
                <a:latin typeface="Assistant"/>
              </a:rPr>
              <a:t>שמשון</a:t>
            </a:r>
            <a:endParaRPr sz="2400" b="1" dirty="0">
              <a:solidFill>
                <a:srgbClr val="373E4E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40" name="NORTH_NAME">
            <a:extLst>
              <a:ext uri="{FF2B5EF4-FFF2-40B4-BE49-F238E27FC236}">
                <a16:creationId xmlns:a16="http://schemas.microsoft.com/office/drawing/2014/main" id="{956E7B2D-9690-4E55-9230-8B9B54F538C2}"/>
              </a:ext>
            </a:extLst>
          </p:cNvPr>
          <p:cNvSpPr/>
          <p:nvPr/>
        </p:nvSpPr>
        <p:spPr>
          <a:xfrm>
            <a:off x="5000020" y="227626"/>
            <a:ext cx="1944000" cy="432000"/>
          </a:xfrm>
          <a:prstGeom prst="roundRect">
            <a:avLst>
              <a:gd name="adj" fmla="val 8889"/>
            </a:avLst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 rtl="1"/>
            <a:r>
              <a:rPr b="1" sz="2400" lang="he-IL">
                <a:solidFill>
                  <a:srgbClr val="595959"/>
                </a:solidFill>
                <a:latin typeface="Assistant"/>
              </a:rPr>
              <a:t>משה דיין</a:t>
            </a:r>
            <a:endParaRPr lang="en-US" sz="2400" b="1" dirty="0">
              <a:solidFill>
                <a:srgbClr val="373E4E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41" name="SOUTH_NAME">
            <a:extLst>
              <a:ext uri="{FF2B5EF4-FFF2-40B4-BE49-F238E27FC236}">
                <a16:creationId xmlns:a16="http://schemas.microsoft.com/office/drawing/2014/main" id="{C2B0DDE0-6FA7-4176-B1BC-72129DB3DBA1}"/>
              </a:ext>
            </a:extLst>
          </p:cNvPr>
          <p:cNvSpPr/>
          <p:nvPr/>
        </p:nvSpPr>
        <p:spPr>
          <a:xfrm>
            <a:off x="229561" y="6551445"/>
            <a:ext cx="1944000" cy="4320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 rtl="1"/>
            <a:r>
              <a:rPr b="1" sz="2400" lang="he-IL">
                <a:solidFill>
                  <a:srgbClr val="595959"/>
                </a:solidFill>
                <a:latin typeface="Assistant"/>
              </a:rPr>
              <a:t>משה דיין</a:t>
            </a:r>
            <a:endParaRPr lang="en-US" sz="2400" b="1" dirty="0">
              <a:solidFill>
                <a:srgbClr val="373E4E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945929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ssistant">
      <a:majorFont>
        <a:latin typeface="Assistant"/>
        <a:ea typeface=""/>
        <a:cs typeface="Assistant"/>
      </a:majorFont>
      <a:minorFont>
        <a:latin typeface="Assistant"/>
        <a:ea typeface=""/>
        <a:cs typeface="Assistant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</TotalTime>
  <Words>0</Words>
  <Application>Microsoft Office PowerPoint</Application>
  <PresentationFormat>Custom</PresentationFormat>
  <Paragraphs>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Assistant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Ben Akiva</dc:creator>
  <cp:keywords/>
  <dc:description>generated using python-pptx</dc:description>
  <cp:lastModifiedBy>Ben Akiva</cp:lastModifiedBy>
  <cp:revision>81</cp:revision>
  <dcterms:created xsi:type="dcterms:W3CDTF">2021-02-24T16:38:08Z</dcterms:created>
  <dcterms:modified xsi:type="dcterms:W3CDTF">2021-05-27T07:38:18Z</dcterms:modified>
  <cp:category/>
</cp:coreProperties>
</file>