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1139" r:id="rId2"/>
  </p:sldIdLst>
  <p:sldSz cx="46799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381F"/>
    <a:srgbClr val="ECA842"/>
    <a:srgbClr val="D3CBB8"/>
    <a:srgbClr val="C99447"/>
    <a:srgbClr val="D4AA6B"/>
    <a:srgbClr val="F6F4F0"/>
    <a:srgbClr val="398EA5"/>
    <a:srgbClr val="6DB8CC"/>
    <a:srgbClr val="EFB35B"/>
    <a:srgbClr val="F4C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8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98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1A89-DAF6-49B6-85FA-2BA1E9953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994" y="589241"/>
            <a:ext cx="3509962" cy="1253490"/>
          </a:xfrm>
        </p:spPr>
        <p:txBody>
          <a:bodyPr anchor="b"/>
          <a:lstStyle>
            <a:lvl1pPr algn="ctr">
              <a:defRPr sz="14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AF200-934E-40F8-9E63-D8D0E0193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994" y="1891071"/>
            <a:ext cx="3509962" cy="869275"/>
          </a:xfrm>
        </p:spPr>
        <p:txBody>
          <a:bodyPr/>
          <a:lstStyle>
            <a:lvl1pPr marL="0" indent="0" algn="ctr">
              <a:buNone/>
              <a:defRPr sz="580"/>
            </a:lvl1pPr>
            <a:lvl2pPr marL="110464" indent="0" algn="ctr">
              <a:buNone/>
              <a:defRPr sz="483"/>
            </a:lvl2pPr>
            <a:lvl3pPr marL="220928" indent="0" algn="ctr">
              <a:buNone/>
              <a:defRPr sz="435"/>
            </a:lvl3pPr>
            <a:lvl4pPr marL="331393" indent="0" algn="ctr">
              <a:buNone/>
              <a:defRPr sz="387"/>
            </a:lvl4pPr>
            <a:lvl5pPr marL="441857" indent="0" algn="ctr">
              <a:buNone/>
              <a:defRPr sz="387"/>
            </a:lvl5pPr>
            <a:lvl6pPr marL="552321" indent="0" algn="ctr">
              <a:buNone/>
              <a:defRPr sz="387"/>
            </a:lvl6pPr>
            <a:lvl7pPr marL="662786" indent="0" algn="ctr">
              <a:buNone/>
              <a:defRPr sz="387"/>
            </a:lvl7pPr>
            <a:lvl8pPr marL="773250" indent="0" algn="ctr">
              <a:buNone/>
              <a:defRPr sz="387"/>
            </a:lvl8pPr>
            <a:lvl9pPr marL="883714" indent="0" algn="ctr">
              <a:buNone/>
              <a:defRPr sz="38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023A-4C55-462C-9911-98DADBE0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69D0-D530-412D-AB1C-8580D11F525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95CC9-DFED-41E7-812A-3E05BF5E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14CDC-8DB3-4C07-A095-7E34C7E4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6B85-CDD7-4E8A-80C8-C4EFEFD5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5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9B01-86D3-4DA7-A26A-3F4AFE58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894A7-F960-48CF-9112-B1881CA18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B563A-91A2-4C73-A669-A1E344B7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69D0-D530-412D-AB1C-8580D11F525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7F219-DE51-4BBD-BD84-615029FD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7DC6-8D43-4AFE-8342-434F83F6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6B85-CDD7-4E8A-80C8-C4EFEFD5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6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BD9913-8C9D-4200-90B0-B9577D022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349089" y="191692"/>
            <a:ext cx="1009114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3E24A-AD70-4DBA-9392-803613D2D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21748" y="191692"/>
            <a:ext cx="2968843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7ECC8-2AE7-40FD-8BFF-6E3DBBBB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69D0-D530-412D-AB1C-8580D11F525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30237-2590-4451-A6C1-A59A9CF2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7F09E-B327-4860-9D1E-2E9D062C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6B85-CDD7-4E8A-80C8-C4EFEFD5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4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C63D-E043-4404-ADE0-37E81B64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88E5A-C4ED-4037-A1DC-D41E1D5A6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ABF8A-498B-46E8-857B-8A335018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69D0-D530-412D-AB1C-8580D11F525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B6C88-C524-43BD-8FCE-A9E31A0C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69939-5E05-4D6D-A2D3-1ABE9C56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6B85-CDD7-4E8A-80C8-C4EFEFD5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94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EED51-4614-41CE-AD22-AA700D49B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09" y="897614"/>
            <a:ext cx="4036457" cy="1497687"/>
          </a:xfrm>
        </p:spPr>
        <p:txBody>
          <a:bodyPr anchor="b"/>
          <a:lstStyle>
            <a:lvl1pPr>
              <a:defRPr sz="14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A3C6B-FEA4-46A0-B4D5-C6C64F6BB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309" y="2409469"/>
            <a:ext cx="4036457" cy="787598"/>
          </a:xfrm>
        </p:spPr>
        <p:txBody>
          <a:bodyPr/>
          <a:lstStyle>
            <a:lvl1pPr marL="0" indent="0">
              <a:buNone/>
              <a:defRPr sz="580">
                <a:solidFill>
                  <a:schemeClr val="tx1">
                    <a:tint val="75000"/>
                  </a:schemeClr>
                </a:solidFill>
              </a:defRPr>
            </a:lvl1pPr>
            <a:lvl2pPr marL="110464" indent="0">
              <a:buNone/>
              <a:defRPr sz="483">
                <a:solidFill>
                  <a:schemeClr val="tx1">
                    <a:tint val="75000"/>
                  </a:schemeClr>
                </a:solidFill>
              </a:defRPr>
            </a:lvl2pPr>
            <a:lvl3pPr marL="220928" indent="0">
              <a:buNone/>
              <a:defRPr sz="435">
                <a:solidFill>
                  <a:schemeClr val="tx1">
                    <a:tint val="75000"/>
                  </a:schemeClr>
                </a:solidFill>
              </a:defRPr>
            </a:lvl3pPr>
            <a:lvl4pPr marL="331393" indent="0">
              <a:buNone/>
              <a:defRPr sz="387">
                <a:solidFill>
                  <a:schemeClr val="tx1">
                    <a:tint val="75000"/>
                  </a:schemeClr>
                </a:solidFill>
              </a:defRPr>
            </a:lvl4pPr>
            <a:lvl5pPr marL="441857" indent="0">
              <a:buNone/>
              <a:defRPr sz="387">
                <a:solidFill>
                  <a:schemeClr val="tx1">
                    <a:tint val="75000"/>
                  </a:schemeClr>
                </a:solidFill>
              </a:defRPr>
            </a:lvl5pPr>
            <a:lvl6pPr marL="552321" indent="0">
              <a:buNone/>
              <a:defRPr sz="387">
                <a:solidFill>
                  <a:schemeClr val="tx1">
                    <a:tint val="75000"/>
                  </a:schemeClr>
                </a:solidFill>
              </a:defRPr>
            </a:lvl6pPr>
            <a:lvl7pPr marL="662786" indent="0">
              <a:buNone/>
              <a:defRPr sz="387">
                <a:solidFill>
                  <a:schemeClr val="tx1">
                    <a:tint val="75000"/>
                  </a:schemeClr>
                </a:solidFill>
              </a:defRPr>
            </a:lvl7pPr>
            <a:lvl8pPr marL="773250" indent="0">
              <a:buNone/>
              <a:defRPr sz="387">
                <a:solidFill>
                  <a:schemeClr val="tx1">
                    <a:tint val="75000"/>
                  </a:schemeClr>
                </a:solidFill>
              </a:defRPr>
            </a:lvl8pPr>
            <a:lvl9pPr marL="883714" indent="0">
              <a:buNone/>
              <a:defRPr sz="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D785C-5A16-4CF8-A6DF-E0F62E60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69D0-D530-412D-AB1C-8580D11F525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CB43E-615E-455C-912D-A2E4B211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F2040-461A-4C8E-B459-E2BB3613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6B85-CDD7-4E8A-80C8-C4EFEFD5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3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AF8B-C0E5-484D-900E-1E06F5A1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853B5-2875-4FC5-91EB-3D6F9F64A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1747" y="958453"/>
            <a:ext cx="1988979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4565F-84E6-4EA9-BFC5-ED1EFCFAF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69225" y="958453"/>
            <a:ext cx="1988979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0C1F0-5751-48E2-A100-3687DD13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69D0-D530-412D-AB1C-8580D11F525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37EC2-EB5D-459D-9FF9-EF9A9D60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4F6A2-0E4F-48BA-AB52-81C35116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6B85-CDD7-4E8A-80C8-C4EFEFD5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0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B764-B609-4525-8118-E7640BB61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56" y="191692"/>
            <a:ext cx="4036457" cy="6959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C9022-75FC-47FF-8B6E-DB986A977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356" y="882610"/>
            <a:ext cx="1979838" cy="432554"/>
          </a:xfrm>
        </p:spPr>
        <p:txBody>
          <a:bodyPr anchor="b"/>
          <a:lstStyle>
            <a:lvl1pPr marL="0" indent="0">
              <a:buNone/>
              <a:defRPr sz="580" b="1"/>
            </a:lvl1pPr>
            <a:lvl2pPr marL="110464" indent="0">
              <a:buNone/>
              <a:defRPr sz="483" b="1"/>
            </a:lvl2pPr>
            <a:lvl3pPr marL="220928" indent="0">
              <a:buNone/>
              <a:defRPr sz="435" b="1"/>
            </a:lvl3pPr>
            <a:lvl4pPr marL="331393" indent="0">
              <a:buNone/>
              <a:defRPr sz="387" b="1"/>
            </a:lvl4pPr>
            <a:lvl5pPr marL="441857" indent="0">
              <a:buNone/>
              <a:defRPr sz="387" b="1"/>
            </a:lvl5pPr>
            <a:lvl6pPr marL="552321" indent="0">
              <a:buNone/>
              <a:defRPr sz="387" b="1"/>
            </a:lvl6pPr>
            <a:lvl7pPr marL="662786" indent="0">
              <a:buNone/>
              <a:defRPr sz="387" b="1"/>
            </a:lvl7pPr>
            <a:lvl8pPr marL="773250" indent="0">
              <a:buNone/>
              <a:defRPr sz="387" b="1"/>
            </a:lvl8pPr>
            <a:lvl9pPr marL="883714" indent="0">
              <a:buNone/>
              <a:defRPr sz="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EE65C-4B14-4F4F-B20F-FC1FB7274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2356" y="1315165"/>
            <a:ext cx="1979838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5F300D-FA91-46A1-9739-6950D5F90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369225" y="882610"/>
            <a:ext cx="1989588" cy="432554"/>
          </a:xfrm>
        </p:spPr>
        <p:txBody>
          <a:bodyPr anchor="b"/>
          <a:lstStyle>
            <a:lvl1pPr marL="0" indent="0">
              <a:buNone/>
              <a:defRPr sz="580" b="1"/>
            </a:lvl1pPr>
            <a:lvl2pPr marL="110464" indent="0">
              <a:buNone/>
              <a:defRPr sz="483" b="1"/>
            </a:lvl2pPr>
            <a:lvl3pPr marL="220928" indent="0">
              <a:buNone/>
              <a:defRPr sz="435" b="1"/>
            </a:lvl3pPr>
            <a:lvl4pPr marL="331393" indent="0">
              <a:buNone/>
              <a:defRPr sz="387" b="1"/>
            </a:lvl4pPr>
            <a:lvl5pPr marL="441857" indent="0">
              <a:buNone/>
              <a:defRPr sz="387" b="1"/>
            </a:lvl5pPr>
            <a:lvl6pPr marL="552321" indent="0">
              <a:buNone/>
              <a:defRPr sz="387" b="1"/>
            </a:lvl6pPr>
            <a:lvl7pPr marL="662786" indent="0">
              <a:buNone/>
              <a:defRPr sz="387" b="1"/>
            </a:lvl7pPr>
            <a:lvl8pPr marL="773250" indent="0">
              <a:buNone/>
              <a:defRPr sz="387" b="1"/>
            </a:lvl8pPr>
            <a:lvl9pPr marL="883714" indent="0">
              <a:buNone/>
              <a:defRPr sz="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5EAC89-4280-4B27-9B86-4BA3AA9F1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369225" y="1315165"/>
            <a:ext cx="1989588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2F67DA-5F5B-4C44-8C42-BDE33F99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69D0-D530-412D-AB1C-8580D11F525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325DD-8640-4955-9D87-71CF77FF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42EBD-C960-487E-A7C2-646D03A2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6B85-CDD7-4E8A-80C8-C4EFEFD5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6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7586-4C61-4945-8480-894EBD55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C2F1B-890A-4CF8-AA1B-8CE38EC8C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69D0-D530-412D-AB1C-8580D11F525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6EE23-BC91-4624-B238-7F1C361A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2F774-E7BE-4C1E-92E3-7DB46CA7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6B85-CDD7-4E8A-80C8-C4EFEFD5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8032C-9069-4EDA-AD17-838FC0B0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69D0-D530-412D-AB1C-8580D11F525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F96BA-1970-471D-9FC4-5844D389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E5AD5-C3F2-4085-A0CB-F69F1371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6B85-CDD7-4E8A-80C8-C4EFEFD5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9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DD51-17F9-4B88-B997-5D2282240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57" y="240031"/>
            <a:ext cx="1509405" cy="840105"/>
          </a:xfrm>
        </p:spPr>
        <p:txBody>
          <a:bodyPr anchor="b"/>
          <a:lstStyle>
            <a:lvl1pPr>
              <a:defRPr sz="77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2C609-D77B-44F3-A41E-57884B4F5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588" y="518400"/>
            <a:ext cx="2369225" cy="2558653"/>
          </a:xfrm>
        </p:spPr>
        <p:txBody>
          <a:bodyPr/>
          <a:lstStyle>
            <a:lvl1pPr>
              <a:defRPr sz="773"/>
            </a:lvl1pPr>
            <a:lvl2pPr>
              <a:defRPr sz="676"/>
            </a:lvl2pPr>
            <a:lvl3pPr>
              <a:defRPr sz="580"/>
            </a:lvl3pPr>
            <a:lvl4pPr>
              <a:defRPr sz="483"/>
            </a:lvl4pPr>
            <a:lvl5pPr>
              <a:defRPr sz="483"/>
            </a:lvl5pPr>
            <a:lvl6pPr>
              <a:defRPr sz="483"/>
            </a:lvl6pPr>
            <a:lvl7pPr>
              <a:defRPr sz="483"/>
            </a:lvl7pPr>
            <a:lvl8pPr>
              <a:defRPr sz="483"/>
            </a:lvl8pPr>
            <a:lvl9pPr>
              <a:defRPr sz="4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E57A0-E8CA-43B2-B8D3-18CFA1870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2357" y="1080135"/>
            <a:ext cx="1509405" cy="2001084"/>
          </a:xfrm>
        </p:spPr>
        <p:txBody>
          <a:bodyPr/>
          <a:lstStyle>
            <a:lvl1pPr marL="0" indent="0">
              <a:buNone/>
              <a:defRPr sz="387"/>
            </a:lvl1pPr>
            <a:lvl2pPr marL="110464" indent="0">
              <a:buNone/>
              <a:defRPr sz="339"/>
            </a:lvl2pPr>
            <a:lvl3pPr marL="220928" indent="0">
              <a:buNone/>
              <a:defRPr sz="290"/>
            </a:lvl3pPr>
            <a:lvl4pPr marL="331393" indent="0">
              <a:buNone/>
              <a:defRPr sz="242"/>
            </a:lvl4pPr>
            <a:lvl5pPr marL="441857" indent="0">
              <a:buNone/>
              <a:defRPr sz="242"/>
            </a:lvl5pPr>
            <a:lvl6pPr marL="552321" indent="0">
              <a:buNone/>
              <a:defRPr sz="242"/>
            </a:lvl6pPr>
            <a:lvl7pPr marL="662786" indent="0">
              <a:buNone/>
              <a:defRPr sz="242"/>
            </a:lvl7pPr>
            <a:lvl8pPr marL="773250" indent="0">
              <a:buNone/>
              <a:defRPr sz="242"/>
            </a:lvl8pPr>
            <a:lvl9pPr marL="883714" indent="0">
              <a:buNone/>
              <a:defRPr sz="2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FE79F-BBC5-4E5E-8E32-9C34EF9D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69D0-D530-412D-AB1C-8580D11F525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D0EBE-C1DE-41FF-A62C-C8862638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0ECD2-B29C-4069-98EA-1083D53A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6B85-CDD7-4E8A-80C8-C4EFEFD5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5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4459-39D8-436F-A626-E540F861E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57" y="240031"/>
            <a:ext cx="1509405" cy="840105"/>
          </a:xfrm>
        </p:spPr>
        <p:txBody>
          <a:bodyPr anchor="b"/>
          <a:lstStyle>
            <a:lvl1pPr>
              <a:defRPr sz="77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764093-829E-4BA3-9D2E-5B6A529B0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989588" y="518400"/>
            <a:ext cx="2369225" cy="2558653"/>
          </a:xfrm>
        </p:spPr>
        <p:txBody>
          <a:bodyPr/>
          <a:lstStyle>
            <a:lvl1pPr marL="0" indent="0">
              <a:buNone/>
              <a:defRPr sz="773"/>
            </a:lvl1pPr>
            <a:lvl2pPr marL="110464" indent="0">
              <a:buNone/>
              <a:defRPr sz="676"/>
            </a:lvl2pPr>
            <a:lvl3pPr marL="220928" indent="0">
              <a:buNone/>
              <a:defRPr sz="580"/>
            </a:lvl3pPr>
            <a:lvl4pPr marL="331393" indent="0">
              <a:buNone/>
              <a:defRPr sz="483"/>
            </a:lvl4pPr>
            <a:lvl5pPr marL="441857" indent="0">
              <a:buNone/>
              <a:defRPr sz="483"/>
            </a:lvl5pPr>
            <a:lvl6pPr marL="552321" indent="0">
              <a:buNone/>
              <a:defRPr sz="483"/>
            </a:lvl6pPr>
            <a:lvl7pPr marL="662786" indent="0">
              <a:buNone/>
              <a:defRPr sz="483"/>
            </a:lvl7pPr>
            <a:lvl8pPr marL="773250" indent="0">
              <a:buNone/>
              <a:defRPr sz="483"/>
            </a:lvl8pPr>
            <a:lvl9pPr marL="883714" indent="0">
              <a:buNone/>
              <a:defRPr sz="483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CFC8A-2AF0-4C0A-ADB0-B0A366968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2357" y="1080135"/>
            <a:ext cx="1509405" cy="2001084"/>
          </a:xfrm>
        </p:spPr>
        <p:txBody>
          <a:bodyPr/>
          <a:lstStyle>
            <a:lvl1pPr marL="0" indent="0">
              <a:buNone/>
              <a:defRPr sz="387"/>
            </a:lvl1pPr>
            <a:lvl2pPr marL="110464" indent="0">
              <a:buNone/>
              <a:defRPr sz="339"/>
            </a:lvl2pPr>
            <a:lvl3pPr marL="220928" indent="0">
              <a:buNone/>
              <a:defRPr sz="290"/>
            </a:lvl3pPr>
            <a:lvl4pPr marL="331393" indent="0">
              <a:buNone/>
              <a:defRPr sz="242"/>
            </a:lvl4pPr>
            <a:lvl5pPr marL="441857" indent="0">
              <a:buNone/>
              <a:defRPr sz="242"/>
            </a:lvl5pPr>
            <a:lvl6pPr marL="552321" indent="0">
              <a:buNone/>
              <a:defRPr sz="242"/>
            </a:lvl6pPr>
            <a:lvl7pPr marL="662786" indent="0">
              <a:buNone/>
              <a:defRPr sz="242"/>
            </a:lvl7pPr>
            <a:lvl8pPr marL="773250" indent="0">
              <a:buNone/>
              <a:defRPr sz="242"/>
            </a:lvl8pPr>
            <a:lvl9pPr marL="883714" indent="0">
              <a:buNone/>
              <a:defRPr sz="2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82EE0-A7C8-407C-A26D-10E25FD8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69D0-D530-412D-AB1C-8580D11F525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84C3B-1CF0-483E-92CB-CB683CD3C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369B5-500A-4111-BC6E-8009FB50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6B85-CDD7-4E8A-80C8-C4EFEFD5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4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6E7E9"/>
            </a:gs>
            <a:gs pos="100000">
              <a:srgbClr val="BDBE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A8BD79-C290-478B-BC92-D2F46203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48" y="191692"/>
            <a:ext cx="403645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7BF4C-F9FE-4E1F-BEFD-A337D01DF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748" y="958453"/>
            <a:ext cx="403645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9A688-5D7F-44E8-8812-682C61814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1747" y="3337086"/>
            <a:ext cx="105298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F69D0-D530-412D-AB1C-8580D11F5258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9D393-10C4-4E0D-9FC3-EA52CEE00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50235" y="3337086"/>
            <a:ext cx="1579483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8C112-60FE-4247-8A46-DA35C4101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05215" y="3337086"/>
            <a:ext cx="105298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76B85-CDD7-4E8A-80C8-C4EFEFD557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5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20928" rtl="0" eaLnBrk="1" latinLnBrk="0" hangingPunct="1">
        <a:lnSpc>
          <a:spcPct val="90000"/>
        </a:lnSpc>
        <a:spcBef>
          <a:spcPct val="0"/>
        </a:spcBef>
        <a:buNone/>
        <a:defRPr sz="1063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5232" indent="-55232" algn="l" defTabSz="220928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676" kern="1200">
          <a:solidFill>
            <a:schemeClr val="tx1"/>
          </a:solidFill>
          <a:latin typeface="+mn-lt"/>
          <a:ea typeface="+mn-ea"/>
          <a:cs typeface="+mn-cs"/>
        </a:defRPr>
      </a:lvl1pPr>
      <a:lvl2pPr marL="165697" indent="-55232" algn="l" defTabSz="220928" rtl="0" eaLnBrk="1" latinLnBrk="0" hangingPunct="1">
        <a:lnSpc>
          <a:spcPct val="90000"/>
        </a:lnSpc>
        <a:spcBef>
          <a:spcPts val="121"/>
        </a:spcBef>
        <a:buFont typeface="Arial" panose="020B0604020202020204" pitchFamily="34" charset="0"/>
        <a:buChar char="•"/>
        <a:defRPr sz="580" kern="1200">
          <a:solidFill>
            <a:schemeClr val="tx1"/>
          </a:solidFill>
          <a:latin typeface="+mn-lt"/>
          <a:ea typeface="+mn-ea"/>
          <a:cs typeface="+mn-cs"/>
        </a:defRPr>
      </a:lvl2pPr>
      <a:lvl3pPr marL="276161" indent="-55232" algn="l" defTabSz="220928" rtl="0" eaLnBrk="1" latinLnBrk="0" hangingPunct="1">
        <a:lnSpc>
          <a:spcPct val="90000"/>
        </a:lnSpc>
        <a:spcBef>
          <a:spcPts val="121"/>
        </a:spcBef>
        <a:buFont typeface="Arial" panose="020B0604020202020204" pitchFamily="34" charset="0"/>
        <a:buChar char="•"/>
        <a:defRPr sz="483" kern="1200">
          <a:solidFill>
            <a:schemeClr val="tx1"/>
          </a:solidFill>
          <a:latin typeface="+mn-lt"/>
          <a:ea typeface="+mn-ea"/>
          <a:cs typeface="+mn-cs"/>
        </a:defRPr>
      </a:lvl3pPr>
      <a:lvl4pPr marL="386625" indent="-55232" algn="l" defTabSz="220928" rtl="0" eaLnBrk="1" latinLnBrk="0" hangingPunct="1">
        <a:lnSpc>
          <a:spcPct val="90000"/>
        </a:lnSpc>
        <a:spcBef>
          <a:spcPts val="121"/>
        </a:spcBef>
        <a:buFont typeface="Arial" panose="020B0604020202020204" pitchFamily="34" charset="0"/>
        <a:buChar char="•"/>
        <a:defRPr sz="435" kern="1200">
          <a:solidFill>
            <a:schemeClr val="tx1"/>
          </a:solidFill>
          <a:latin typeface="+mn-lt"/>
          <a:ea typeface="+mn-ea"/>
          <a:cs typeface="+mn-cs"/>
        </a:defRPr>
      </a:lvl4pPr>
      <a:lvl5pPr marL="497090" indent="-55232" algn="l" defTabSz="220928" rtl="0" eaLnBrk="1" latinLnBrk="0" hangingPunct="1">
        <a:lnSpc>
          <a:spcPct val="90000"/>
        </a:lnSpc>
        <a:spcBef>
          <a:spcPts val="121"/>
        </a:spcBef>
        <a:buFont typeface="Arial" panose="020B0604020202020204" pitchFamily="34" charset="0"/>
        <a:buChar char="•"/>
        <a:defRPr sz="435" kern="1200">
          <a:solidFill>
            <a:schemeClr val="tx1"/>
          </a:solidFill>
          <a:latin typeface="+mn-lt"/>
          <a:ea typeface="+mn-ea"/>
          <a:cs typeface="+mn-cs"/>
        </a:defRPr>
      </a:lvl5pPr>
      <a:lvl6pPr marL="607554" indent="-55232" algn="l" defTabSz="220928" rtl="0" eaLnBrk="1" latinLnBrk="0" hangingPunct="1">
        <a:lnSpc>
          <a:spcPct val="90000"/>
        </a:lnSpc>
        <a:spcBef>
          <a:spcPts val="121"/>
        </a:spcBef>
        <a:buFont typeface="Arial" panose="020B0604020202020204" pitchFamily="34" charset="0"/>
        <a:buChar char="•"/>
        <a:defRPr sz="435" kern="1200">
          <a:solidFill>
            <a:schemeClr val="tx1"/>
          </a:solidFill>
          <a:latin typeface="+mn-lt"/>
          <a:ea typeface="+mn-ea"/>
          <a:cs typeface="+mn-cs"/>
        </a:defRPr>
      </a:lvl6pPr>
      <a:lvl7pPr marL="718018" indent="-55232" algn="l" defTabSz="220928" rtl="0" eaLnBrk="1" latinLnBrk="0" hangingPunct="1">
        <a:lnSpc>
          <a:spcPct val="90000"/>
        </a:lnSpc>
        <a:spcBef>
          <a:spcPts val="121"/>
        </a:spcBef>
        <a:buFont typeface="Arial" panose="020B0604020202020204" pitchFamily="34" charset="0"/>
        <a:buChar char="•"/>
        <a:defRPr sz="435" kern="1200">
          <a:solidFill>
            <a:schemeClr val="tx1"/>
          </a:solidFill>
          <a:latin typeface="+mn-lt"/>
          <a:ea typeface="+mn-ea"/>
          <a:cs typeface="+mn-cs"/>
        </a:defRPr>
      </a:lvl7pPr>
      <a:lvl8pPr marL="828482" indent="-55232" algn="l" defTabSz="220928" rtl="0" eaLnBrk="1" latinLnBrk="0" hangingPunct="1">
        <a:lnSpc>
          <a:spcPct val="90000"/>
        </a:lnSpc>
        <a:spcBef>
          <a:spcPts val="121"/>
        </a:spcBef>
        <a:buFont typeface="Arial" panose="020B0604020202020204" pitchFamily="34" charset="0"/>
        <a:buChar char="•"/>
        <a:defRPr sz="435" kern="1200">
          <a:solidFill>
            <a:schemeClr val="tx1"/>
          </a:solidFill>
          <a:latin typeface="+mn-lt"/>
          <a:ea typeface="+mn-ea"/>
          <a:cs typeface="+mn-cs"/>
        </a:defRPr>
      </a:lvl8pPr>
      <a:lvl9pPr marL="938947" indent="-55232" algn="l" defTabSz="220928" rtl="0" eaLnBrk="1" latinLnBrk="0" hangingPunct="1">
        <a:lnSpc>
          <a:spcPct val="90000"/>
        </a:lnSpc>
        <a:spcBef>
          <a:spcPts val="121"/>
        </a:spcBef>
        <a:buFont typeface="Arial" panose="020B0604020202020204" pitchFamily="34" charset="0"/>
        <a:buChar char="•"/>
        <a:defRPr sz="4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0928" rtl="0" eaLnBrk="1" latinLnBrk="0" hangingPunct="1">
        <a:defRPr sz="435" kern="1200">
          <a:solidFill>
            <a:schemeClr val="tx1"/>
          </a:solidFill>
          <a:latin typeface="+mn-lt"/>
          <a:ea typeface="+mn-ea"/>
          <a:cs typeface="+mn-cs"/>
        </a:defRPr>
      </a:lvl1pPr>
      <a:lvl2pPr marL="110464" algn="l" defTabSz="220928" rtl="0" eaLnBrk="1" latinLnBrk="0" hangingPunct="1">
        <a:defRPr sz="435" kern="1200">
          <a:solidFill>
            <a:schemeClr val="tx1"/>
          </a:solidFill>
          <a:latin typeface="+mn-lt"/>
          <a:ea typeface="+mn-ea"/>
          <a:cs typeface="+mn-cs"/>
        </a:defRPr>
      </a:lvl2pPr>
      <a:lvl3pPr marL="220928" algn="l" defTabSz="220928" rtl="0" eaLnBrk="1" latinLnBrk="0" hangingPunct="1">
        <a:defRPr sz="435" kern="1200">
          <a:solidFill>
            <a:schemeClr val="tx1"/>
          </a:solidFill>
          <a:latin typeface="+mn-lt"/>
          <a:ea typeface="+mn-ea"/>
          <a:cs typeface="+mn-cs"/>
        </a:defRPr>
      </a:lvl3pPr>
      <a:lvl4pPr marL="331393" algn="l" defTabSz="220928" rtl="0" eaLnBrk="1" latinLnBrk="0" hangingPunct="1">
        <a:defRPr sz="435" kern="1200">
          <a:solidFill>
            <a:schemeClr val="tx1"/>
          </a:solidFill>
          <a:latin typeface="+mn-lt"/>
          <a:ea typeface="+mn-ea"/>
          <a:cs typeface="+mn-cs"/>
        </a:defRPr>
      </a:lvl4pPr>
      <a:lvl5pPr marL="441857" algn="l" defTabSz="220928" rtl="0" eaLnBrk="1" latinLnBrk="0" hangingPunct="1">
        <a:defRPr sz="435" kern="1200">
          <a:solidFill>
            <a:schemeClr val="tx1"/>
          </a:solidFill>
          <a:latin typeface="+mn-lt"/>
          <a:ea typeface="+mn-ea"/>
          <a:cs typeface="+mn-cs"/>
        </a:defRPr>
      </a:lvl5pPr>
      <a:lvl6pPr marL="552321" algn="l" defTabSz="220928" rtl="0" eaLnBrk="1" latinLnBrk="0" hangingPunct="1">
        <a:defRPr sz="435" kern="1200">
          <a:solidFill>
            <a:schemeClr val="tx1"/>
          </a:solidFill>
          <a:latin typeface="+mn-lt"/>
          <a:ea typeface="+mn-ea"/>
          <a:cs typeface="+mn-cs"/>
        </a:defRPr>
      </a:lvl6pPr>
      <a:lvl7pPr marL="662786" algn="l" defTabSz="220928" rtl="0" eaLnBrk="1" latinLnBrk="0" hangingPunct="1">
        <a:defRPr sz="435" kern="1200">
          <a:solidFill>
            <a:schemeClr val="tx1"/>
          </a:solidFill>
          <a:latin typeface="+mn-lt"/>
          <a:ea typeface="+mn-ea"/>
          <a:cs typeface="+mn-cs"/>
        </a:defRPr>
      </a:lvl7pPr>
      <a:lvl8pPr marL="773250" algn="l" defTabSz="220928" rtl="0" eaLnBrk="1" latinLnBrk="0" hangingPunct="1">
        <a:defRPr sz="435" kern="1200">
          <a:solidFill>
            <a:schemeClr val="tx1"/>
          </a:solidFill>
          <a:latin typeface="+mn-lt"/>
          <a:ea typeface="+mn-ea"/>
          <a:cs typeface="+mn-cs"/>
        </a:defRPr>
      </a:lvl8pPr>
      <a:lvl9pPr marL="883714" algn="l" defTabSz="220928" rtl="0" eaLnBrk="1" latinLnBrk="0" hangingPunct="1">
        <a:defRPr sz="4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137">
            <a:extLst>
              <a:ext uri="{FF2B5EF4-FFF2-40B4-BE49-F238E27FC236}">
                <a16:creationId xmlns:a16="http://schemas.microsoft.com/office/drawing/2014/main" id="{6B4FD0C7-FE6F-4CB4-90AA-6A49E0000D7B}"/>
              </a:ext>
            </a:extLst>
          </p:cNvPr>
          <p:cNvSpPr txBox="1"/>
          <p:nvPr/>
        </p:nvSpPr>
        <p:spPr>
          <a:xfrm>
            <a:off x="1494926" y="160005"/>
            <a:ext cx="1690098" cy="332023"/>
          </a:xfrm>
          <a:prstGeom prst="roundRect">
            <a:avLst>
              <a:gd name="adj" fmla="val 17759"/>
            </a:avLst>
          </a:pr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0" rtlCol="0" anchor="ctr"/>
          <a:lstStyle>
            <a:defPPr>
              <a:defRPr lang="en-US"/>
            </a:defPPr>
            <a:lvl1pPr algn="ctr" rtl="1">
              <a:defRPr sz="2929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332567" rtl="0"/>
            <a:r>
              <a:rPr lang="he-IL" sz="1400" b="1" dirty="0">
                <a:solidFill>
                  <a:srgbClr val="373E4E">
                    <a:lumMod val="25000"/>
                  </a:srgbClr>
                </a:solidFill>
              </a:rPr>
              <a:t>ניתוח רמת שירות</a:t>
            </a:r>
            <a:endParaRPr lang="en-US" sz="1400" b="1" dirty="0">
              <a:solidFill>
                <a:srgbClr val="373E4E">
                  <a:lumMod val="25000"/>
                </a:srgbClr>
              </a:solidFill>
            </a:endParaRPr>
          </a:p>
        </p:txBody>
      </p:sp>
      <p:sp>
        <p:nvSpPr>
          <p:cNvPr id="245" name="Rectangle: Rounded Corners 244">
            <a:extLst>
              <a:ext uri="{FF2B5EF4-FFF2-40B4-BE49-F238E27FC236}">
                <a16:creationId xmlns:a16="http://schemas.microsoft.com/office/drawing/2014/main" id="{E7DE9D1D-91F9-44C8-BD1C-B7D8DCEC3C16}"/>
              </a:ext>
            </a:extLst>
          </p:cNvPr>
          <p:cNvSpPr/>
          <p:nvPr/>
        </p:nvSpPr>
        <p:spPr>
          <a:xfrm>
            <a:off x="889318" y="455204"/>
            <a:ext cx="2901314" cy="332023"/>
          </a:xfrm>
          <a:prstGeom prst="roundRect">
            <a:avLst>
              <a:gd name="adj" fmla="val 17562"/>
            </a:avLst>
          </a:pr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 defTabSz="332567"/>
            <a:endParaRPr lang="en-US" sz="1400" b="1" dirty="0">
              <a:solidFill>
                <a:srgbClr val="373E4E">
                  <a:lumMod val="25000"/>
                </a:srgb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795469B-A5EC-48CF-9F21-DB67C15854A9}"/>
              </a:ext>
            </a:extLst>
          </p:cNvPr>
          <p:cNvGrpSpPr/>
          <p:nvPr/>
        </p:nvGrpSpPr>
        <p:grpSpPr>
          <a:xfrm>
            <a:off x="3218757" y="977927"/>
            <a:ext cx="1290503" cy="1947787"/>
            <a:chOff x="3620875" y="977927"/>
            <a:chExt cx="1290503" cy="194778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97B177F-4BC2-4840-8258-32AE98FF6849}"/>
                </a:ext>
              </a:extLst>
            </p:cNvPr>
            <p:cNvGrpSpPr/>
            <p:nvPr/>
          </p:nvGrpSpPr>
          <p:grpSpPr>
            <a:xfrm>
              <a:off x="3620875" y="977927"/>
              <a:ext cx="1290503" cy="548957"/>
              <a:chOff x="3889248" y="975044"/>
              <a:chExt cx="1403826" cy="788328"/>
            </a:xfrm>
          </p:grpSpPr>
          <p:sp>
            <p:nvSpPr>
              <p:cNvPr id="156" name="Rectangle: Rounded Corners 155">
                <a:extLst>
                  <a:ext uri="{FF2B5EF4-FFF2-40B4-BE49-F238E27FC236}">
                    <a16:creationId xmlns:a16="http://schemas.microsoft.com/office/drawing/2014/main" id="{4A45F007-2C7F-4638-99B0-1A8B7C04B910}"/>
                  </a:ext>
                </a:extLst>
              </p:cNvPr>
              <p:cNvSpPr/>
              <p:nvPr/>
            </p:nvSpPr>
            <p:spPr>
              <a:xfrm>
                <a:off x="3889248" y="975045"/>
                <a:ext cx="1403826" cy="788327"/>
              </a:xfrm>
              <a:prstGeom prst="roundRect">
                <a:avLst>
                  <a:gd name="adj" fmla="val 21726"/>
                </a:avLst>
              </a:prstGeom>
              <a:gradFill>
                <a:gsLst>
                  <a:gs pos="0">
                    <a:srgbClr val="FEFEFE"/>
                  </a:gs>
                  <a:gs pos="100000">
                    <a:srgbClr val="E6E7E9"/>
                  </a:gs>
                </a:gsLst>
                <a:lin ang="5400000" scaled="1"/>
              </a:gradFill>
              <a:ln>
                <a:noFill/>
              </a:ln>
              <a:effectLst>
                <a:outerShdw blurRad="38100" dist="38100" dir="5400000" sx="101000" sy="101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32567" rtl="1"/>
                <a:endParaRPr lang="en-US" sz="1100" dirty="0">
                  <a:solidFill>
                    <a:srgbClr val="373E4E">
                      <a:lumMod val="25000"/>
                    </a:srgbClr>
                  </a:solidFill>
                  <a:latin typeface="Assistant" panose="00000500000000000000" pitchFamily="2" charset="-79"/>
                  <a:cs typeface="Assistant" panose="00000500000000000000" pitchFamily="2" charset="-79"/>
                </a:endParaRPr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7CAD8E54-80D6-47BD-824D-720012EF2F90}"/>
                  </a:ext>
                </a:extLst>
              </p:cNvPr>
              <p:cNvSpPr/>
              <p:nvPr/>
            </p:nvSpPr>
            <p:spPr>
              <a:xfrm>
                <a:off x="3889248" y="975044"/>
                <a:ext cx="1403826" cy="324014"/>
              </a:xfrm>
              <a:custGeom>
                <a:avLst/>
                <a:gdLst>
                  <a:gd name="connsiteX0" fmla="*/ 138446 w 1403826"/>
                  <a:gd name="connsiteY0" fmla="*/ 0 h 324014"/>
                  <a:gd name="connsiteX1" fmla="*/ 1265380 w 1403826"/>
                  <a:gd name="connsiteY1" fmla="*/ 0 h 324014"/>
                  <a:gd name="connsiteX2" fmla="*/ 1403826 w 1403826"/>
                  <a:gd name="connsiteY2" fmla="*/ 138446 h 324014"/>
                  <a:gd name="connsiteX3" fmla="*/ 1403826 w 1403826"/>
                  <a:gd name="connsiteY3" fmla="*/ 324014 h 324014"/>
                  <a:gd name="connsiteX4" fmla="*/ 0 w 1403826"/>
                  <a:gd name="connsiteY4" fmla="*/ 324014 h 324014"/>
                  <a:gd name="connsiteX5" fmla="*/ 0 w 1403826"/>
                  <a:gd name="connsiteY5" fmla="*/ 138446 h 324014"/>
                  <a:gd name="connsiteX6" fmla="*/ 138446 w 1403826"/>
                  <a:gd name="connsiteY6" fmla="*/ 0 h 324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3826" h="324014">
                    <a:moveTo>
                      <a:pt x="138446" y="0"/>
                    </a:moveTo>
                    <a:lnTo>
                      <a:pt x="1265380" y="0"/>
                    </a:lnTo>
                    <a:cubicBezTo>
                      <a:pt x="1341842" y="0"/>
                      <a:pt x="1403826" y="61984"/>
                      <a:pt x="1403826" y="138446"/>
                    </a:cubicBezTo>
                    <a:lnTo>
                      <a:pt x="1403826" y="324014"/>
                    </a:lnTo>
                    <a:lnTo>
                      <a:pt x="0" y="324014"/>
                    </a:lnTo>
                    <a:lnTo>
                      <a:pt x="0" y="138446"/>
                    </a:lnTo>
                    <a:cubicBezTo>
                      <a:pt x="0" y="61984"/>
                      <a:pt x="61984" y="0"/>
                      <a:pt x="138446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EFB35B"/>
                  </a:gs>
                  <a:gs pos="0">
                    <a:srgbClr val="F4CB8E"/>
                  </a:gs>
                </a:gsLst>
                <a:lin ang="5400000" scaled="1"/>
              </a:gradFill>
              <a:ln>
                <a:noFill/>
              </a:ln>
              <a:effectLst>
                <a:outerShdw blurRad="38100" dist="38100" dir="5400000" sx="101000" sy="101000" algn="ctr" rotWithShape="0">
                  <a:schemeClr val="bg1">
                    <a:lumMod val="65000"/>
                    <a:lumOff val="35000"/>
                    <a:alpha val="16000"/>
                  </a:scheme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332567" rtl="1"/>
                <a:r>
                  <a:rPr lang="he-IL" sz="1100" dirty="0">
                    <a:solidFill>
                      <a:srgbClr val="373E4E">
                        <a:lumMod val="25000"/>
                      </a:srgbClr>
                    </a:solidFill>
                    <a:latin typeface="Assistant" panose="00000500000000000000" pitchFamily="2" charset="-79"/>
                    <a:cs typeface="Assistant" panose="00000500000000000000" pitchFamily="2" charset="-79"/>
                  </a:rPr>
                  <a:t>תאריך ושעת הרצה</a:t>
                </a:r>
                <a:endParaRPr lang="en-US" sz="1100" dirty="0">
                  <a:solidFill>
                    <a:srgbClr val="373E4E">
                      <a:lumMod val="25000"/>
                    </a:srgbClr>
                  </a:solidFill>
                  <a:latin typeface="Assistant" panose="00000500000000000000" pitchFamily="2" charset="-79"/>
                  <a:cs typeface="Assistant" panose="00000500000000000000" pitchFamily="2" charset="-79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7C5B1D5-A685-4A4D-9F07-E60B61BADB7D}"/>
                </a:ext>
              </a:extLst>
            </p:cNvPr>
            <p:cNvGrpSpPr/>
            <p:nvPr/>
          </p:nvGrpSpPr>
          <p:grpSpPr>
            <a:xfrm>
              <a:off x="3620875" y="1677226"/>
              <a:ext cx="1290503" cy="549190"/>
              <a:chOff x="3620875" y="1677109"/>
              <a:chExt cx="1290503" cy="549190"/>
            </a:xfrm>
          </p:grpSpPr>
          <p:sp>
            <p:nvSpPr>
              <p:cNvPr id="174" name="Rectangle: Rounded Corners 173">
                <a:extLst>
                  <a:ext uri="{FF2B5EF4-FFF2-40B4-BE49-F238E27FC236}">
                    <a16:creationId xmlns:a16="http://schemas.microsoft.com/office/drawing/2014/main" id="{DAE73648-F451-4EF8-A8B9-915779178C7A}"/>
                  </a:ext>
                </a:extLst>
              </p:cNvPr>
              <p:cNvSpPr/>
              <p:nvPr/>
            </p:nvSpPr>
            <p:spPr>
              <a:xfrm>
                <a:off x="3620875" y="1677343"/>
                <a:ext cx="1290503" cy="548956"/>
              </a:xfrm>
              <a:prstGeom prst="roundRect">
                <a:avLst>
                  <a:gd name="adj" fmla="val 21726"/>
                </a:avLst>
              </a:prstGeom>
              <a:gradFill>
                <a:gsLst>
                  <a:gs pos="0">
                    <a:srgbClr val="FEFEFE"/>
                  </a:gs>
                  <a:gs pos="100000">
                    <a:srgbClr val="E6E7E9"/>
                  </a:gs>
                </a:gsLst>
                <a:lin ang="5400000" scaled="1"/>
              </a:gradFill>
              <a:ln>
                <a:noFill/>
              </a:ln>
              <a:effectLst>
                <a:outerShdw blurRad="38100" dist="38100" dir="5400000" sx="101000" sy="101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32567"/>
                <a:endParaRPr lang="en-US" sz="1065" dirty="0">
                  <a:solidFill>
                    <a:srgbClr val="373E4E">
                      <a:lumMod val="25000"/>
                    </a:srgbClr>
                  </a:solidFill>
                  <a:latin typeface="Assistant" panose="00000500000000000000" pitchFamily="2" charset="-79"/>
                  <a:cs typeface="Assistant" panose="00000500000000000000" pitchFamily="2" charset="-79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647EC0E2-8D0F-4A83-8144-813992BB6914}"/>
                  </a:ext>
                </a:extLst>
              </p:cNvPr>
              <p:cNvSpPr/>
              <p:nvPr/>
            </p:nvSpPr>
            <p:spPr>
              <a:xfrm>
                <a:off x="3620875" y="1677109"/>
                <a:ext cx="1290503" cy="225629"/>
              </a:xfrm>
              <a:custGeom>
                <a:avLst/>
                <a:gdLst>
                  <a:gd name="connsiteX0" fmla="*/ 138446 w 1403826"/>
                  <a:gd name="connsiteY0" fmla="*/ 0 h 324014"/>
                  <a:gd name="connsiteX1" fmla="*/ 1265380 w 1403826"/>
                  <a:gd name="connsiteY1" fmla="*/ 0 h 324014"/>
                  <a:gd name="connsiteX2" fmla="*/ 1403826 w 1403826"/>
                  <a:gd name="connsiteY2" fmla="*/ 138446 h 324014"/>
                  <a:gd name="connsiteX3" fmla="*/ 1403826 w 1403826"/>
                  <a:gd name="connsiteY3" fmla="*/ 324014 h 324014"/>
                  <a:gd name="connsiteX4" fmla="*/ 0 w 1403826"/>
                  <a:gd name="connsiteY4" fmla="*/ 324014 h 324014"/>
                  <a:gd name="connsiteX5" fmla="*/ 0 w 1403826"/>
                  <a:gd name="connsiteY5" fmla="*/ 138446 h 324014"/>
                  <a:gd name="connsiteX6" fmla="*/ 138446 w 1403826"/>
                  <a:gd name="connsiteY6" fmla="*/ 0 h 324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3826" h="324014">
                    <a:moveTo>
                      <a:pt x="138446" y="0"/>
                    </a:moveTo>
                    <a:lnTo>
                      <a:pt x="1265380" y="0"/>
                    </a:lnTo>
                    <a:cubicBezTo>
                      <a:pt x="1341842" y="0"/>
                      <a:pt x="1403826" y="61984"/>
                      <a:pt x="1403826" y="138446"/>
                    </a:cubicBezTo>
                    <a:lnTo>
                      <a:pt x="1403826" y="324014"/>
                    </a:lnTo>
                    <a:lnTo>
                      <a:pt x="0" y="324014"/>
                    </a:lnTo>
                    <a:lnTo>
                      <a:pt x="0" y="138446"/>
                    </a:lnTo>
                    <a:cubicBezTo>
                      <a:pt x="0" y="61984"/>
                      <a:pt x="61984" y="0"/>
                      <a:pt x="138446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EFB35B"/>
                  </a:gs>
                  <a:gs pos="0">
                    <a:srgbClr val="F4CB8E"/>
                  </a:gs>
                </a:gsLst>
                <a:lin ang="5400000" scaled="1"/>
              </a:gradFill>
              <a:ln>
                <a:noFill/>
              </a:ln>
              <a:effectLst>
                <a:outerShdw blurRad="38100" dist="38100" dir="5400000" sx="101000" sy="101000" algn="ctr" rotWithShape="0">
                  <a:schemeClr val="bg1">
                    <a:lumMod val="65000"/>
                    <a:lumOff val="35000"/>
                    <a:alpha val="16000"/>
                  </a:scheme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332567"/>
                <a:r>
                  <a:rPr lang="he-IL" sz="1065" dirty="0">
                    <a:solidFill>
                      <a:srgbClr val="373E4E">
                        <a:lumMod val="25000"/>
                      </a:srgbClr>
                    </a:solidFill>
                    <a:latin typeface="Assistant" panose="00000500000000000000" pitchFamily="2" charset="-79"/>
                    <a:cs typeface="Assistant" panose="00000500000000000000" pitchFamily="2" charset="-79"/>
                  </a:rPr>
                  <a:t>שם המריץ</a:t>
                </a:r>
                <a:endParaRPr lang="en-US" sz="1065" dirty="0">
                  <a:solidFill>
                    <a:srgbClr val="373E4E">
                      <a:lumMod val="25000"/>
                    </a:srgbClr>
                  </a:solidFill>
                  <a:latin typeface="Assistant" panose="00000500000000000000" pitchFamily="2" charset="-79"/>
                  <a:cs typeface="Assistant" panose="00000500000000000000" pitchFamily="2" charset="-79"/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CE2DB331-EB65-450B-A606-0B7BA535D111}"/>
                </a:ext>
              </a:extLst>
            </p:cNvPr>
            <p:cNvGrpSpPr/>
            <p:nvPr/>
          </p:nvGrpSpPr>
          <p:grpSpPr>
            <a:xfrm>
              <a:off x="3620875" y="2376757"/>
              <a:ext cx="1290503" cy="548957"/>
              <a:chOff x="3889248" y="975044"/>
              <a:chExt cx="1403826" cy="788328"/>
            </a:xfrm>
          </p:grpSpPr>
          <p:sp>
            <p:nvSpPr>
              <p:cNvPr id="177" name="Rectangle: Rounded Corners 176">
                <a:extLst>
                  <a:ext uri="{FF2B5EF4-FFF2-40B4-BE49-F238E27FC236}">
                    <a16:creationId xmlns:a16="http://schemas.microsoft.com/office/drawing/2014/main" id="{CBA2D1B1-CEB6-4FB6-8298-DB349FA640F4}"/>
                  </a:ext>
                </a:extLst>
              </p:cNvPr>
              <p:cNvSpPr/>
              <p:nvPr/>
            </p:nvSpPr>
            <p:spPr>
              <a:xfrm>
                <a:off x="3889248" y="975045"/>
                <a:ext cx="1403826" cy="788327"/>
              </a:xfrm>
              <a:prstGeom prst="roundRect">
                <a:avLst>
                  <a:gd name="adj" fmla="val 21726"/>
                </a:avLst>
              </a:prstGeom>
              <a:gradFill>
                <a:gsLst>
                  <a:gs pos="0">
                    <a:srgbClr val="FEFEFE"/>
                  </a:gs>
                  <a:gs pos="100000">
                    <a:srgbClr val="E6E7E9"/>
                  </a:gs>
                </a:gsLst>
                <a:lin ang="5400000" scaled="1"/>
              </a:gradFill>
              <a:ln>
                <a:noFill/>
              </a:ln>
              <a:effectLst>
                <a:outerShdw blurRad="38100" dist="38100" dir="5400000" sx="101000" sy="101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32567"/>
                <a:endParaRPr lang="en-US" sz="1065" dirty="0">
                  <a:solidFill>
                    <a:srgbClr val="373E4E">
                      <a:lumMod val="25000"/>
                    </a:srgbClr>
                  </a:solidFill>
                  <a:latin typeface="Assistant" panose="00000500000000000000" pitchFamily="2" charset="-79"/>
                  <a:cs typeface="Assistant" panose="00000500000000000000" pitchFamily="2" charset="-79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C16FCEE0-D224-4DDB-AE28-77BE2E37BCDC}"/>
                  </a:ext>
                </a:extLst>
              </p:cNvPr>
              <p:cNvSpPr/>
              <p:nvPr/>
            </p:nvSpPr>
            <p:spPr>
              <a:xfrm>
                <a:off x="3889248" y="975044"/>
                <a:ext cx="1403826" cy="324014"/>
              </a:xfrm>
              <a:custGeom>
                <a:avLst/>
                <a:gdLst>
                  <a:gd name="connsiteX0" fmla="*/ 138446 w 1403826"/>
                  <a:gd name="connsiteY0" fmla="*/ 0 h 324014"/>
                  <a:gd name="connsiteX1" fmla="*/ 1265380 w 1403826"/>
                  <a:gd name="connsiteY1" fmla="*/ 0 h 324014"/>
                  <a:gd name="connsiteX2" fmla="*/ 1403826 w 1403826"/>
                  <a:gd name="connsiteY2" fmla="*/ 138446 h 324014"/>
                  <a:gd name="connsiteX3" fmla="*/ 1403826 w 1403826"/>
                  <a:gd name="connsiteY3" fmla="*/ 324014 h 324014"/>
                  <a:gd name="connsiteX4" fmla="*/ 0 w 1403826"/>
                  <a:gd name="connsiteY4" fmla="*/ 324014 h 324014"/>
                  <a:gd name="connsiteX5" fmla="*/ 0 w 1403826"/>
                  <a:gd name="connsiteY5" fmla="*/ 138446 h 324014"/>
                  <a:gd name="connsiteX6" fmla="*/ 138446 w 1403826"/>
                  <a:gd name="connsiteY6" fmla="*/ 0 h 324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3826" h="324014">
                    <a:moveTo>
                      <a:pt x="138446" y="0"/>
                    </a:moveTo>
                    <a:lnTo>
                      <a:pt x="1265380" y="0"/>
                    </a:lnTo>
                    <a:cubicBezTo>
                      <a:pt x="1341842" y="0"/>
                      <a:pt x="1403826" y="61984"/>
                      <a:pt x="1403826" y="138446"/>
                    </a:cubicBezTo>
                    <a:lnTo>
                      <a:pt x="1403826" y="324014"/>
                    </a:lnTo>
                    <a:lnTo>
                      <a:pt x="0" y="324014"/>
                    </a:lnTo>
                    <a:lnTo>
                      <a:pt x="0" y="138446"/>
                    </a:lnTo>
                    <a:cubicBezTo>
                      <a:pt x="0" y="61984"/>
                      <a:pt x="61984" y="0"/>
                      <a:pt x="138446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EFB35B"/>
                  </a:gs>
                  <a:gs pos="0">
                    <a:srgbClr val="F4CB8E"/>
                  </a:gs>
                </a:gsLst>
                <a:lin ang="5400000" scaled="1"/>
              </a:gradFill>
              <a:ln>
                <a:noFill/>
              </a:ln>
              <a:effectLst>
                <a:outerShdw blurRad="38100" dist="38100" dir="5400000" sx="101000" sy="101000" algn="ctr" rotWithShape="0">
                  <a:schemeClr val="bg1">
                    <a:lumMod val="65000"/>
                    <a:lumOff val="35000"/>
                    <a:alpha val="16000"/>
                  </a:scheme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332567"/>
                <a:r>
                  <a:rPr lang="he-IL" sz="1065" dirty="0">
                    <a:solidFill>
                      <a:srgbClr val="373E4E">
                        <a:lumMod val="25000"/>
                      </a:srgbClr>
                    </a:solidFill>
                    <a:latin typeface="Assistant" panose="00000500000000000000" pitchFamily="2" charset="-79"/>
                    <a:cs typeface="Assistant" panose="00000500000000000000" pitchFamily="2" charset="-79"/>
                  </a:rPr>
                  <a:t>מספר הרצה</a:t>
                </a:r>
                <a:endParaRPr lang="en-US" sz="1065" dirty="0">
                  <a:solidFill>
                    <a:srgbClr val="373E4E">
                      <a:lumMod val="25000"/>
                    </a:srgbClr>
                  </a:solidFill>
                  <a:latin typeface="Assistant" panose="00000500000000000000" pitchFamily="2" charset="-79"/>
                  <a:cs typeface="Assistant" panose="00000500000000000000" pitchFamily="2" charset="-79"/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B08F22-F79D-427E-8F7F-923087516F31}"/>
              </a:ext>
            </a:extLst>
          </p:cNvPr>
          <p:cNvGrpSpPr/>
          <p:nvPr/>
        </p:nvGrpSpPr>
        <p:grpSpPr>
          <a:xfrm>
            <a:off x="170691" y="977927"/>
            <a:ext cx="2877375" cy="1947787"/>
            <a:chOff x="584152" y="977927"/>
            <a:chExt cx="2877375" cy="194778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47CCE57-281F-47EA-AA27-398B09337CF5}"/>
                </a:ext>
              </a:extLst>
            </p:cNvPr>
            <p:cNvGrpSpPr/>
            <p:nvPr/>
          </p:nvGrpSpPr>
          <p:grpSpPr>
            <a:xfrm>
              <a:off x="2149145" y="977927"/>
              <a:ext cx="1312382" cy="548955"/>
              <a:chOff x="2110641" y="977926"/>
              <a:chExt cx="1585336" cy="548955"/>
            </a:xfrm>
          </p:grpSpPr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F37827F-AD0E-4F16-8719-8D318D872254}"/>
                  </a:ext>
                </a:extLst>
              </p:cNvPr>
              <p:cNvSpPr/>
              <p:nvPr/>
            </p:nvSpPr>
            <p:spPr>
              <a:xfrm rot="10800000">
                <a:off x="2110641" y="1139360"/>
                <a:ext cx="1585336" cy="387521"/>
              </a:xfrm>
              <a:custGeom>
                <a:avLst/>
                <a:gdLst>
                  <a:gd name="connsiteX0" fmla="*/ 1585336 w 1585336"/>
                  <a:gd name="connsiteY0" fmla="*/ 387521 h 387521"/>
                  <a:gd name="connsiteX1" fmla="*/ 0 w 1585336"/>
                  <a:gd name="connsiteY1" fmla="*/ 387521 h 387521"/>
                  <a:gd name="connsiteX2" fmla="*/ 0 w 1585336"/>
                  <a:gd name="connsiteY2" fmla="*/ 225629 h 387521"/>
                  <a:gd name="connsiteX3" fmla="*/ 0 w 1585336"/>
                  <a:gd name="connsiteY3" fmla="*/ 160004 h 387521"/>
                  <a:gd name="connsiteX4" fmla="*/ 0 w 1585336"/>
                  <a:gd name="connsiteY4" fmla="*/ 152403 h 387521"/>
                  <a:gd name="connsiteX5" fmla="*/ 152403 w 1585336"/>
                  <a:gd name="connsiteY5" fmla="*/ 0 h 387521"/>
                  <a:gd name="connsiteX6" fmla="*/ 1432933 w 1585336"/>
                  <a:gd name="connsiteY6" fmla="*/ 0 h 387521"/>
                  <a:gd name="connsiteX7" fmla="*/ 1585336 w 1585336"/>
                  <a:gd name="connsiteY7" fmla="*/ 152403 h 387521"/>
                  <a:gd name="connsiteX8" fmla="*/ 1585336 w 1585336"/>
                  <a:gd name="connsiteY8" fmla="*/ 160004 h 387521"/>
                  <a:gd name="connsiteX9" fmla="*/ 1585336 w 1585336"/>
                  <a:gd name="connsiteY9" fmla="*/ 225629 h 387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85336" h="387521">
                    <a:moveTo>
                      <a:pt x="1585336" y="387521"/>
                    </a:moveTo>
                    <a:lnTo>
                      <a:pt x="0" y="387521"/>
                    </a:lnTo>
                    <a:lnTo>
                      <a:pt x="0" y="225629"/>
                    </a:lnTo>
                    <a:lnTo>
                      <a:pt x="0" y="160004"/>
                    </a:lnTo>
                    <a:lnTo>
                      <a:pt x="0" y="152403"/>
                    </a:lnTo>
                    <a:cubicBezTo>
                      <a:pt x="0" y="68233"/>
                      <a:pt x="68233" y="0"/>
                      <a:pt x="152403" y="0"/>
                    </a:cubicBezTo>
                    <a:lnTo>
                      <a:pt x="1432933" y="0"/>
                    </a:lnTo>
                    <a:cubicBezTo>
                      <a:pt x="1517103" y="0"/>
                      <a:pt x="1585336" y="68233"/>
                      <a:pt x="1585336" y="152403"/>
                    </a:cubicBezTo>
                    <a:lnTo>
                      <a:pt x="1585336" y="160004"/>
                    </a:lnTo>
                    <a:lnTo>
                      <a:pt x="1585336" y="225629"/>
                    </a:lnTo>
                    <a:close/>
                  </a:path>
                </a:pathLst>
              </a:custGeom>
              <a:gradFill>
                <a:gsLst>
                  <a:gs pos="100000">
                    <a:srgbClr val="FEFEFE"/>
                  </a:gs>
                  <a:gs pos="0">
                    <a:srgbClr val="E6E7E9"/>
                  </a:gs>
                </a:gsLst>
                <a:lin ang="5400000" scaled="1"/>
              </a:gradFill>
              <a:ln>
                <a:noFill/>
              </a:ln>
              <a:effectLst>
                <a:outerShdw blurRad="38100" dist="38100" dir="5400000" sx="101000" sy="101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32567"/>
                <a:endParaRPr lang="en-US" sz="1100" dirty="0">
                  <a:solidFill>
                    <a:srgbClr val="373E4E">
                      <a:lumMod val="25000"/>
                    </a:srgbClr>
                  </a:solidFill>
                  <a:latin typeface="Assistant" panose="00000500000000000000" pitchFamily="2" charset="-79"/>
                  <a:cs typeface="Assistant" panose="00000500000000000000" pitchFamily="2" charset="-79"/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27B3DCCA-6481-4D63-82AE-D14FD688B8F9}"/>
                  </a:ext>
                </a:extLst>
              </p:cNvPr>
              <p:cNvSpPr/>
              <p:nvPr/>
            </p:nvSpPr>
            <p:spPr>
              <a:xfrm>
                <a:off x="2110641" y="977926"/>
                <a:ext cx="1585336" cy="225629"/>
              </a:xfrm>
              <a:custGeom>
                <a:avLst/>
                <a:gdLst>
                  <a:gd name="connsiteX0" fmla="*/ 152403 w 1585336"/>
                  <a:gd name="connsiteY0" fmla="*/ 0 h 225629"/>
                  <a:gd name="connsiteX1" fmla="*/ 1432933 w 1585336"/>
                  <a:gd name="connsiteY1" fmla="*/ 0 h 225629"/>
                  <a:gd name="connsiteX2" fmla="*/ 1585336 w 1585336"/>
                  <a:gd name="connsiteY2" fmla="*/ 152403 h 225629"/>
                  <a:gd name="connsiteX3" fmla="*/ 1585336 w 1585336"/>
                  <a:gd name="connsiteY3" fmla="*/ 225629 h 225629"/>
                  <a:gd name="connsiteX4" fmla="*/ 0 w 1585336"/>
                  <a:gd name="connsiteY4" fmla="*/ 225629 h 225629"/>
                  <a:gd name="connsiteX5" fmla="*/ 0 w 1585336"/>
                  <a:gd name="connsiteY5" fmla="*/ 152403 h 225629"/>
                  <a:gd name="connsiteX6" fmla="*/ 152403 w 1585336"/>
                  <a:gd name="connsiteY6" fmla="*/ 0 h 225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5336" h="225629">
                    <a:moveTo>
                      <a:pt x="152403" y="0"/>
                    </a:moveTo>
                    <a:lnTo>
                      <a:pt x="1432933" y="0"/>
                    </a:lnTo>
                    <a:cubicBezTo>
                      <a:pt x="1517103" y="0"/>
                      <a:pt x="1585336" y="68233"/>
                      <a:pt x="1585336" y="152403"/>
                    </a:cubicBezTo>
                    <a:lnTo>
                      <a:pt x="1585336" y="225629"/>
                    </a:lnTo>
                    <a:lnTo>
                      <a:pt x="0" y="225629"/>
                    </a:lnTo>
                    <a:lnTo>
                      <a:pt x="0" y="152403"/>
                    </a:lnTo>
                    <a:cubicBezTo>
                      <a:pt x="0" y="68233"/>
                      <a:pt x="68233" y="0"/>
                      <a:pt x="152403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398EA5"/>
                  </a:gs>
                  <a:gs pos="0">
                    <a:srgbClr val="6DB8CC"/>
                  </a:gs>
                </a:gsLst>
                <a:lin ang="5400000" scaled="1"/>
              </a:gradFill>
              <a:ln>
                <a:noFill/>
              </a:ln>
              <a:effectLst>
                <a:outerShdw blurRad="38100" dist="38100" dir="5400000" sx="101000" sy="101000" algn="ctr" rotWithShape="0">
                  <a:schemeClr val="bg1">
                    <a:lumMod val="65000"/>
                    <a:lumOff val="35000"/>
                    <a:alpha val="16000"/>
                  </a:scheme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332567"/>
                <a:r>
                  <a:rPr lang="he-IL" sz="1100" dirty="0">
                    <a:solidFill>
                      <a:srgbClr val="373E4E">
                        <a:lumMod val="25000"/>
                      </a:srgbClr>
                    </a:solidFill>
                    <a:latin typeface="Assistant" panose="00000500000000000000" pitchFamily="2" charset="-79"/>
                    <a:cs typeface="Assistant" panose="00000500000000000000" pitchFamily="2" charset="-79"/>
                  </a:rPr>
                  <a:t>שם הפרויקט</a:t>
                </a:r>
                <a:endParaRPr lang="en-US" sz="1100" dirty="0">
                  <a:solidFill>
                    <a:srgbClr val="373E4E">
                      <a:lumMod val="25000"/>
                    </a:srgbClr>
                  </a:solidFill>
                  <a:latin typeface="Assistant" panose="00000500000000000000" pitchFamily="2" charset="-79"/>
                  <a:cs typeface="Assistant" panose="00000500000000000000" pitchFamily="2" charset="-79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88A9D31-E2BB-4B46-99DD-6FE6CE2B3697}"/>
                </a:ext>
              </a:extLst>
            </p:cNvPr>
            <p:cNvGrpSpPr/>
            <p:nvPr/>
          </p:nvGrpSpPr>
          <p:grpSpPr>
            <a:xfrm>
              <a:off x="584152" y="1677108"/>
              <a:ext cx="2877375" cy="1248606"/>
              <a:chOff x="590042" y="1677108"/>
              <a:chExt cx="2877375" cy="1248606"/>
            </a:xfrm>
          </p:grpSpPr>
          <p:sp>
            <p:nvSpPr>
              <p:cNvPr id="202" name="Rectangle: Rounded Corners 201">
                <a:extLst>
                  <a:ext uri="{FF2B5EF4-FFF2-40B4-BE49-F238E27FC236}">
                    <a16:creationId xmlns:a16="http://schemas.microsoft.com/office/drawing/2014/main" id="{CF444D2B-2358-48EB-9B32-48ED08383195}"/>
                  </a:ext>
                </a:extLst>
              </p:cNvPr>
              <p:cNvSpPr/>
              <p:nvPr/>
            </p:nvSpPr>
            <p:spPr>
              <a:xfrm>
                <a:off x="590042" y="1677108"/>
                <a:ext cx="2877375" cy="1248606"/>
              </a:xfrm>
              <a:prstGeom prst="roundRect">
                <a:avLst>
                  <a:gd name="adj" fmla="val 17562"/>
                </a:avLst>
              </a:prstGeom>
              <a:gradFill>
                <a:gsLst>
                  <a:gs pos="0">
                    <a:srgbClr val="FEFEFE"/>
                  </a:gs>
                  <a:gs pos="100000">
                    <a:srgbClr val="E6E7E9"/>
                  </a:gs>
                </a:gsLst>
                <a:lin ang="5400000" scaled="1"/>
              </a:gradFill>
              <a:ln>
                <a:noFill/>
              </a:ln>
              <a:effectLst>
                <a:outerShdw blurRad="38100" dist="38100" dir="5400000" sx="101000" sy="101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tIns="0" rtlCol="0" anchor="ctr"/>
              <a:lstStyle/>
              <a:p>
                <a:pPr algn="ctr" defTabSz="332567"/>
                <a:endParaRPr lang="en-US" sz="1400" b="1" dirty="0">
                  <a:solidFill>
                    <a:srgbClr val="373E4E">
                      <a:lumMod val="25000"/>
                    </a:srgbClr>
                  </a:solidFill>
                  <a:latin typeface="Assistant" panose="00000500000000000000" pitchFamily="2" charset="-79"/>
                  <a:cs typeface="Assistant" panose="00000500000000000000" pitchFamily="2" charset="-79"/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D8034CE3-AF6F-4E75-8911-414B2BD745A3}"/>
                  </a:ext>
                </a:extLst>
              </p:cNvPr>
              <p:cNvSpPr/>
              <p:nvPr/>
            </p:nvSpPr>
            <p:spPr>
              <a:xfrm>
                <a:off x="590042" y="1677109"/>
                <a:ext cx="2877375" cy="225629"/>
              </a:xfrm>
              <a:custGeom>
                <a:avLst/>
                <a:gdLst>
                  <a:gd name="connsiteX0" fmla="*/ 219280 w 2877375"/>
                  <a:gd name="connsiteY0" fmla="*/ 0 h 225629"/>
                  <a:gd name="connsiteX1" fmla="*/ 2658095 w 2877375"/>
                  <a:gd name="connsiteY1" fmla="*/ 0 h 225629"/>
                  <a:gd name="connsiteX2" fmla="*/ 2877375 w 2877375"/>
                  <a:gd name="connsiteY2" fmla="*/ 219280 h 225629"/>
                  <a:gd name="connsiteX3" fmla="*/ 2877375 w 2877375"/>
                  <a:gd name="connsiteY3" fmla="*/ 225629 h 225629"/>
                  <a:gd name="connsiteX4" fmla="*/ 0 w 2877375"/>
                  <a:gd name="connsiteY4" fmla="*/ 225629 h 225629"/>
                  <a:gd name="connsiteX5" fmla="*/ 0 w 2877375"/>
                  <a:gd name="connsiteY5" fmla="*/ 219280 h 225629"/>
                  <a:gd name="connsiteX6" fmla="*/ 219280 w 2877375"/>
                  <a:gd name="connsiteY6" fmla="*/ 0 h 225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77375" h="225629">
                    <a:moveTo>
                      <a:pt x="219280" y="0"/>
                    </a:moveTo>
                    <a:lnTo>
                      <a:pt x="2658095" y="0"/>
                    </a:lnTo>
                    <a:cubicBezTo>
                      <a:pt x="2779200" y="0"/>
                      <a:pt x="2877375" y="98175"/>
                      <a:pt x="2877375" y="219280"/>
                    </a:cubicBezTo>
                    <a:lnTo>
                      <a:pt x="2877375" y="225629"/>
                    </a:lnTo>
                    <a:lnTo>
                      <a:pt x="0" y="225629"/>
                    </a:lnTo>
                    <a:lnTo>
                      <a:pt x="0" y="219280"/>
                    </a:lnTo>
                    <a:cubicBezTo>
                      <a:pt x="0" y="98175"/>
                      <a:pt x="98175" y="0"/>
                      <a:pt x="219280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4">
                      <a:lumMod val="90000"/>
                    </a:schemeClr>
                  </a:gs>
                  <a:gs pos="0">
                    <a:schemeClr val="accent4"/>
                  </a:gs>
                </a:gsLst>
                <a:lin ang="5400000" scaled="1"/>
              </a:gradFill>
              <a:ln>
                <a:noFill/>
              </a:ln>
              <a:effectLst>
                <a:outerShdw blurRad="38100" dist="38100" dir="5400000" sx="101000" sy="101000" algn="ctr" rotWithShape="0">
                  <a:schemeClr val="bg1">
                    <a:lumMod val="65000"/>
                    <a:lumOff val="35000"/>
                    <a:alpha val="16000"/>
                  </a:scheme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332567"/>
                <a:r>
                  <a:rPr lang="he-IL" sz="1100">
                    <a:solidFill>
                      <a:srgbClr val="373E4E">
                        <a:lumMod val="25000"/>
                      </a:srgbClr>
                    </a:solidFill>
                    <a:latin typeface="Assistant" panose="00000500000000000000" pitchFamily="2" charset="-79"/>
                    <a:cs typeface="Assistant" panose="00000500000000000000" pitchFamily="2" charset="-79"/>
                  </a:rPr>
                  <a:t>הערות נוספות</a:t>
                </a:r>
                <a:endParaRPr lang="en-US" sz="1100" dirty="0">
                  <a:solidFill>
                    <a:srgbClr val="373E4E">
                      <a:lumMod val="25000"/>
                    </a:srgbClr>
                  </a:solidFill>
                  <a:latin typeface="Assistant" panose="00000500000000000000" pitchFamily="2" charset="-79"/>
                  <a:cs typeface="Assistant" panose="00000500000000000000" pitchFamily="2" charset="-79"/>
                </a:endParaRP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F68C8E62-2A0A-49AB-938F-2BC63C808019}"/>
                </a:ext>
              </a:extLst>
            </p:cNvPr>
            <p:cNvGrpSpPr/>
            <p:nvPr/>
          </p:nvGrpSpPr>
          <p:grpSpPr>
            <a:xfrm>
              <a:off x="584152" y="977927"/>
              <a:ext cx="1412606" cy="548955"/>
              <a:chOff x="2110641" y="977926"/>
              <a:chExt cx="1585336" cy="548955"/>
            </a:xfrm>
          </p:grpSpPr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5478C779-D830-40B5-98D1-24C1D749D606}"/>
                  </a:ext>
                </a:extLst>
              </p:cNvPr>
              <p:cNvSpPr/>
              <p:nvPr/>
            </p:nvSpPr>
            <p:spPr>
              <a:xfrm rot="10800000">
                <a:off x="2110641" y="1139360"/>
                <a:ext cx="1585336" cy="387521"/>
              </a:xfrm>
              <a:custGeom>
                <a:avLst/>
                <a:gdLst>
                  <a:gd name="connsiteX0" fmla="*/ 1585336 w 1585336"/>
                  <a:gd name="connsiteY0" fmla="*/ 387521 h 387521"/>
                  <a:gd name="connsiteX1" fmla="*/ 0 w 1585336"/>
                  <a:gd name="connsiteY1" fmla="*/ 387521 h 387521"/>
                  <a:gd name="connsiteX2" fmla="*/ 0 w 1585336"/>
                  <a:gd name="connsiteY2" fmla="*/ 225629 h 387521"/>
                  <a:gd name="connsiteX3" fmla="*/ 0 w 1585336"/>
                  <a:gd name="connsiteY3" fmla="*/ 160004 h 387521"/>
                  <a:gd name="connsiteX4" fmla="*/ 0 w 1585336"/>
                  <a:gd name="connsiteY4" fmla="*/ 152403 h 387521"/>
                  <a:gd name="connsiteX5" fmla="*/ 152403 w 1585336"/>
                  <a:gd name="connsiteY5" fmla="*/ 0 h 387521"/>
                  <a:gd name="connsiteX6" fmla="*/ 1432933 w 1585336"/>
                  <a:gd name="connsiteY6" fmla="*/ 0 h 387521"/>
                  <a:gd name="connsiteX7" fmla="*/ 1585336 w 1585336"/>
                  <a:gd name="connsiteY7" fmla="*/ 152403 h 387521"/>
                  <a:gd name="connsiteX8" fmla="*/ 1585336 w 1585336"/>
                  <a:gd name="connsiteY8" fmla="*/ 160004 h 387521"/>
                  <a:gd name="connsiteX9" fmla="*/ 1585336 w 1585336"/>
                  <a:gd name="connsiteY9" fmla="*/ 225629 h 387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85336" h="387521">
                    <a:moveTo>
                      <a:pt x="1585336" y="387521"/>
                    </a:moveTo>
                    <a:lnTo>
                      <a:pt x="0" y="387521"/>
                    </a:lnTo>
                    <a:lnTo>
                      <a:pt x="0" y="225629"/>
                    </a:lnTo>
                    <a:lnTo>
                      <a:pt x="0" y="160004"/>
                    </a:lnTo>
                    <a:lnTo>
                      <a:pt x="0" y="152403"/>
                    </a:lnTo>
                    <a:cubicBezTo>
                      <a:pt x="0" y="68233"/>
                      <a:pt x="68233" y="0"/>
                      <a:pt x="152403" y="0"/>
                    </a:cubicBezTo>
                    <a:lnTo>
                      <a:pt x="1432933" y="0"/>
                    </a:lnTo>
                    <a:cubicBezTo>
                      <a:pt x="1517103" y="0"/>
                      <a:pt x="1585336" y="68233"/>
                      <a:pt x="1585336" y="152403"/>
                    </a:cubicBezTo>
                    <a:lnTo>
                      <a:pt x="1585336" y="160004"/>
                    </a:lnTo>
                    <a:lnTo>
                      <a:pt x="1585336" y="225629"/>
                    </a:lnTo>
                    <a:close/>
                  </a:path>
                </a:pathLst>
              </a:custGeom>
              <a:gradFill>
                <a:gsLst>
                  <a:gs pos="100000">
                    <a:srgbClr val="FEFEFE"/>
                  </a:gs>
                  <a:gs pos="0">
                    <a:srgbClr val="E6E7E9"/>
                  </a:gs>
                </a:gsLst>
                <a:lin ang="5400000" scaled="1"/>
              </a:gradFill>
              <a:ln>
                <a:noFill/>
              </a:ln>
              <a:effectLst>
                <a:outerShdw blurRad="38100" dist="38100" dir="5400000" sx="101000" sy="101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32567"/>
                <a:endParaRPr lang="en-US" sz="1100" dirty="0">
                  <a:solidFill>
                    <a:srgbClr val="373E4E">
                      <a:lumMod val="25000"/>
                    </a:srgbClr>
                  </a:solidFill>
                  <a:latin typeface="Assistant" panose="00000500000000000000" pitchFamily="2" charset="-79"/>
                  <a:cs typeface="Assistant" panose="00000500000000000000" pitchFamily="2" charset="-79"/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E772222F-C16C-40CA-92B4-C6F0967CEA10}"/>
                  </a:ext>
                </a:extLst>
              </p:cNvPr>
              <p:cNvSpPr/>
              <p:nvPr/>
            </p:nvSpPr>
            <p:spPr>
              <a:xfrm>
                <a:off x="2110641" y="977926"/>
                <a:ext cx="1585336" cy="225629"/>
              </a:xfrm>
              <a:custGeom>
                <a:avLst/>
                <a:gdLst>
                  <a:gd name="connsiteX0" fmla="*/ 152403 w 1585336"/>
                  <a:gd name="connsiteY0" fmla="*/ 0 h 225629"/>
                  <a:gd name="connsiteX1" fmla="*/ 1432933 w 1585336"/>
                  <a:gd name="connsiteY1" fmla="*/ 0 h 225629"/>
                  <a:gd name="connsiteX2" fmla="*/ 1585336 w 1585336"/>
                  <a:gd name="connsiteY2" fmla="*/ 152403 h 225629"/>
                  <a:gd name="connsiteX3" fmla="*/ 1585336 w 1585336"/>
                  <a:gd name="connsiteY3" fmla="*/ 225629 h 225629"/>
                  <a:gd name="connsiteX4" fmla="*/ 0 w 1585336"/>
                  <a:gd name="connsiteY4" fmla="*/ 225629 h 225629"/>
                  <a:gd name="connsiteX5" fmla="*/ 0 w 1585336"/>
                  <a:gd name="connsiteY5" fmla="*/ 152403 h 225629"/>
                  <a:gd name="connsiteX6" fmla="*/ 152403 w 1585336"/>
                  <a:gd name="connsiteY6" fmla="*/ 0 h 225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5336" h="225629">
                    <a:moveTo>
                      <a:pt x="152403" y="0"/>
                    </a:moveTo>
                    <a:lnTo>
                      <a:pt x="1432933" y="0"/>
                    </a:lnTo>
                    <a:cubicBezTo>
                      <a:pt x="1517103" y="0"/>
                      <a:pt x="1585336" y="68233"/>
                      <a:pt x="1585336" y="152403"/>
                    </a:cubicBezTo>
                    <a:lnTo>
                      <a:pt x="1585336" y="225629"/>
                    </a:lnTo>
                    <a:lnTo>
                      <a:pt x="0" y="225629"/>
                    </a:lnTo>
                    <a:lnTo>
                      <a:pt x="0" y="152403"/>
                    </a:lnTo>
                    <a:cubicBezTo>
                      <a:pt x="0" y="68233"/>
                      <a:pt x="68233" y="0"/>
                      <a:pt x="152403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398EA5"/>
                  </a:gs>
                  <a:gs pos="0">
                    <a:srgbClr val="6DB8CC"/>
                  </a:gs>
                </a:gsLst>
                <a:lin ang="5400000" scaled="1"/>
              </a:gradFill>
              <a:ln>
                <a:noFill/>
              </a:ln>
              <a:effectLst>
                <a:outerShdw blurRad="38100" dist="38100" dir="5400000" sx="101000" sy="101000" algn="ctr" rotWithShape="0">
                  <a:schemeClr val="bg1">
                    <a:lumMod val="65000"/>
                    <a:lumOff val="35000"/>
                    <a:alpha val="16000"/>
                  </a:scheme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332567"/>
                <a:r>
                  <a:rPr lang="he-IL" sz="1100" dirty="0">
                    <a:solidFill>
                      <a:srgbClr val="373E4E">
                        <a:lumMod val="25000"/>
                      </a:srgbClr>
                    </a:solidFill>
                    <a:latin typeface="Assistant" panose="00000500000000000000" pitchFamily="2" charset="-79"/>
                    <a:cs typeface="Assistant" panose="00000500000000000000" pitchFamily="2" charset="-79"/>
                  </a:rPr>
                  <a:t>מספר הפרויקט</a:t>
                </a:r>
                <a:endParaRPr lang="en-US" sz="1100" dirty="0">
                  <a:solidFill>
                    <a:srgbClr val="373E4E">
                      <a:lumMod val="25000"/>
                    </a:srgbClr>
                  </a:solidFill>
                  <a:latin typeface="Assistant" panose="00000500000000000000" pitchFamily="2" charset="-79"/>
                  <a:cs typeface="Assistant" panose="00000500000000000000" pitchFamily="2" charset="-79"/>
                </a:endParaRPr>
              </a:p>
            </p:txBody>
          </p:sp>
        </p:grpSp>
      </p:grpSp>
      <p:pic>
        <p:nvPicPr>
          <p:cNvPr id="183" name="Picture 182">
            <a:extLst>
              <a:ext uri="{FF2B5EF4-FFF2-40B4-BE49-F238E27FC236}">
                <a16:creationId xmlns:a16="http://schemas.microsoft.com/office/drawing/2014/main" id="{FCA54A77-9A80-43CB-B340-252C77903C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numberOfShade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2" t="13996" r="7360" b="9322"/>
          <a:stretch/>
        </p:blipFill>
        <p:spPr>
          <a:xfrm>
            <a:off x="4138075" y="3273214"/>
            <a:ext cx="439765" cy="261976"/>
          </a:xfrm>
          <a:prstGeom prst="rect">
            <a:avLst/>
          </a:prstGeom>
        </p:spPr>
      </p:pic>
      <p:pic>
        <p:nvPicPr>
          <p:cNvPr id="1026" name="Picture 2" descr="Python Logo PNG Transparent (1) – Brands Logos">
            <a:extLst>
              <a:ext uri="{FF2B5EF4-FFF2-40B4-BE49-F238E27FC236}">
                <a16:creationId xmlns:a16="http://schemas.microsoft.com/office/drawing/2014/main" id="{E50EBE85-4521-40D1-A98C-898D9A976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16"/>
          <a:stretch/>
        </p:blipFill>
        <p:spPr bwMode="auto">
          <a:xfrm>
            <a:off x="3322768" y="3364103"/>
            <a:ext cx="696592" cy="17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" name="Freeform: Shape 309">
            <a:extLst>
              <a:ext uri="{FF2B5EF4-FFF2-40B4-BE49-F238E27FC236}">
                <a16:creationId xmlns:a16="http://schemas.microsoft.com/office/drawing/2014/main" id="{C3345D2B-A158-4452-AD91-A94DEB22E1C2}"/>
              </a:ext>
            </a:extLst>
          </p:cNvPr>
          <p:cNvSpPr/>
          <p:nvPr/>
        </p:nvSpPr>
        <p:spPr>
          <a:xfrm>
            <a:off x="2072759" y="3335296"/>
            <a:ext cx="555625" cy="199894"/>
          </a:xfrm>
          <a:custGeom>
            <a:avLst/>
            <a:gdLst>
              <a:gd name="connsiteX0" fmla="*/ 1738688 w 5747269"/>
              <a:gd name="connsiteY0" fmla="*/ 1477425 h 2067661"/>
              <a:gd name="connsiteX1" fmla="*/ 5597446 w 5747269"/>
              <a:gd name="connsiteY1" fmla="*/ 1477425 h 2067661"/>
              <a:gd name="connsiteX2" fmla="*/ 5747269 w 5747269"/>
              <a:gd name="connsiteY2" fmla="*/ 1627248 h 2067661"/>
              <a:gd name="connsiteX3" fmla="*/ 5747269 w 5747269"/>
              <a:gd name="connsiteY3" fmla="*/ 1913579 h 2067661"/>
              <a:gd name="connsiteX4" fmla="*/ 5597446 w 5747269"/>
              <a:gd name="connsiteY4" fmla="*/ 2063402 h 2067661"/>
              <a:gd name="connsiteX5" fmla="*/ 1738688 w 5747269"/>
              <a:gd name="connsiteY5" fmla="*/ 2063402 h 2067661"/>
              <a:gd name="connsiteX6" fmla="*/ 1588865 w 5747269"/>
              <a:gd name="connsiteY6" fmla="*/ 1913579 h 2067661"/>
              <a:gd name="connsiteX7" fmla="*/ 1588865 w 5747269"/>
              <a:gd name="connsiteY7" fmla="*/ 1627248 h 2067661"/>
              <a:gd name="connsiteX8" fmla="*/ 1738688 w 5747269"/>
              <a:gd name="connsiteY8" fmla="*/ 1477425 h 2067661"/>
              <a:gd name="connsiteX9" fmla="*/ 3009212 w 5747269"/>
              <a:gd name="connsiteY9" fmla="*/ 102987 h 2067661"/>
              <a:gd name="connsiteX10" fmla="*/ 3225960 w 5747269"/>
              <a:gd name="connsiteY10" fmla="*/ 102987 h 2067661"/>
              <a:gd name="connsiteX11" fmla="*/ 4107846 w 5747269"/>
              <a:gd name="connsiteY11" fmla="*/ 1180946 h 2067661"/>
              <a:gd name="connsiteX12" fmla="*/ 4107846 w 5747269"/>
              <a:gd name="connsiteY12" fmla="*/ 102987 h 2067661"/>
              <a:gd name="connsiteX13" fmla="*/ 4282148 w 5747269"/>
              <a:gd name="connsiteY13" fmla="*/ 102987 h 2067661"/>
              <a:gd name="connsiteX14" fmla="*/ 4282148 w 5747269"/>
              <a:gd name="connsiteY14" fmla="*/ 1374170 h 2067661"/>
              <a:gd name="connsiteX15" fmla="*/ 4065428 w 5747269"/>
              <a:gd name="connsiteY15" fmla="*/ 1374170 h 2067661"/>
              <a:gd name="connsiteX16" fmla="*/ 3183514 w 5747269"/>
              <a:gd name="connsiteY16" fmla="*/ 294459 h 2067661"/>
              <a:gd name="connsiteX17" fmla="*/ 3183514 w 5747269"/>
              <a:gd name="connsiteY17" fmla="*/ 1374170 h 2067661"/>
              <a:gd name="connsiteX18" fmla="*/ 3009212 w 5747269"/>
              <a:gd name="connsiteY18" fmla="*/ 1374170 h 2067661"/>
              <a:gd name="connsiteX19" fmla="*/ 1567487 w 5747269"/>
              <a:gd name="connsiteY19" fmla="*/ 102987 h 2067661"/>
              <a:gd name="connsiteX20" fmla="*/ 1741816 w 5747269"/>
              <a:gd name="connsiteY20" fmla="*/ 102987 h 2067661"/>
              <a:gd name="connsiteX21" fmla="*/ 1741816 w 5747269"/>
              <a:gd name="connsiteY21" fmla="*/ 1150330 h 2067661"/>
              <a:gd name="connsiteX22" fmla="*/ 1756645 w 5747269"/>
              <a:gd name="connsiteY22" fmla="*/ 1186765 h 2067661"/>
              <a:gd name="connsiteX23" fmla="*/ 1791327 w 5747269"/>
              <a:gd name="connsiteY23" fmla="*/ 1201594 h 2067661"/>
              <a:gd name="connsiteX24" fmla="*/ 2616610 w 5747269"/>
              <a:gd name="connsiteY24" fmla="*/ 1201594 h 2067661"/>
              <a:gd name="connsiteX25" fmla="*/ 2651155 w 5747269"/>
              <a:gd name="connsiteY25" fmla="*/ 1186628 h 2067661"/>
              <a:gd name="connsiteX26" fmla="*/ 2666121 w 5747269"/>
              <a:gd name="connsiteY26" fmla="*/ 1150330 h 2067661"/>
              <a:gd name="connsiteX27" fmla="*/ 2666121 w 5747269"/>
              <a:gd name="connsiteY27" fmla="*/ 102987 h 2067661"/>
              <a:gd name="connsiteX28" fmla="*/ 2840450 w 5747269"/>
              <a:gd name="connsiteY28" fmla="*/ 102987 h 2067661"/>
              <a:gd name="connsiteX29" fmla="*/ 2840450 w 5747269"/>
              <a:gd name="connsiteY29" fmla="*/ 1150330 h 2067661"/>
              <a:gd name="connsiteX30" fmla="*/ 2775207 w 5747269"/>
              <a:gd name="connsiteY30" fmla="*/ 1308927 h 2067661"/>
              <a:gd name="connsiteX31" fmla="*/ 2616610 w 5747269"/>
              <a:gd name="connsiteY31" fmla="*/ 1374170 h 2067661"/>
              <a:gd name="connsiteX32" fmla="*/ 1791327 w 5747269"/>
              <a:gd name="connsiteY32" fmla="*/ 1374170 h 2067661"/>
              <a:gd name="connsiteX33" fmla="*/ 1632594 w 5747269"/>
              <a:gd name="connsiteY33" fmla="*/ 1309064 h 2067661"/>
              <a:gd name="connsiteX34" fmla="*/ 1567487 w 5747269"/>
              <a:gd name="connsiteY34" fmla="*/ 1150330 h 2067661"/>
              <a:gd name="connsiteX35" fmla="*/ 1260087 w 5747269"/>
              <a:gd name="connsiteY35" fmla="*/ 102986 h 2067661"/>
              <a:gd name="connsiteX36" fmla="*/ 1448017 w 5747269"/>
              <a:gd name="connsiteY36" fmla="*/ 102986 h 2067661"/>
              <a:gd name="connsiteX37" fmla="*/ 1448017 w 5747269"/>
              <a:gd name="connsiteY37" fmla="*/ 796478 h 2067661"/>
              <a:gd name="connsiteX38" fmla="*/ 1448017 w 5747269"/>
              <a:gd name="connsiteY38" fmla="*/ 851377 h 2067661"/>
              <a:gd name="connsiteX39" fmla="*/ 1448017 w 5747269"/>
              <a:gd name="connsiteY39" fmla="*/ 1843821 h 2067661"/>
              <a:gd name="connsiteX40" fmla="*/ 1377684 w 5747269"/>
              <a:gd name="connsiteY40" fmla="*/ 2002418 h 2067661"/>
              <a:gd name="connsiteX41" fmla="*/ 1206713 w 5747269"/>
              <a:gd name="connsiteY41" fmla="*/ 2067661 h 2067661"/>
              <a:gd name="connsiteX42" fmla="*/ 317040 w 5747269"/>
              <a:gd name="connsiteY42" fmla="*/ 2067661 h 2067661"/>
              <a:gd name="connsiteX43" fmla="*/ 145922 w 5747269"/>
              <a:gd name="connsiteY43" fmla="*/ 2002555 h 2067661"/>
              <a:gd name="connsiteX44" fmla="*/ 75736 w 5747269"/>
              <a:gd name="connsiteY44" fmla="*/ 1843821 h 2067661"/>
              <a:gd name="connsiteX45" fmla="*/ 75736 w 5747269"/>
              <a:gd name="connsiteY45" fmla="*/ 1714340 h 2067661"/>
              <a:gd name="connsiteX46" fmla="*/ 0 w 5747269"/>
              <a:gd name="connsiteY46" fmla="*/ 1714340 h 2067661"/>
              <a:gd name="connsiteX47" fmla="*/ 171003 w 5747269"/>
              <a:gd name="connsiteY47" fmla="*/ 1348158 h 2067661"/>
              <a:gd name="connsiteX48" fmla="*/ 342005 w 5747269"/>
              <a:gd name="connsiteY48" fmla="*/ 1714340 h 2067661"/>
              <a:gd name="connsiteX49" fmla="*/ 263666 w 5747269"/>
              <a:gd name="connsiteY49" fmla="*/ 1714340 h 2067661"/>
              <a:gd name="connsiteX50" fmla="*/ 263666 w 5747269"/>
              <a:gd name="connsiteY50" fmla="*/ 1843821 h 2067661"/>
              <a:gd name="connsiteX51" fmla="*/ 279652 w 5747269"/>
              <a:gd name="connsiteY51" fmla="*/ 1880256 h 2067661"/>
              <a:gd name="connsiteX52" fmla="*/ 317040 w 5747269"/>
              <a:gd name="connsiteY52" fmla="*/ 1895085 h 2067661"/>
              <a:gd name="connsiteX53" fmla="*/ 1206713 w 5747269"/>
              <a:gd name="connsiteY53" fmla="*/ 1895085 h 2067661"/>
              <a:gd name="connsiteX54" fmla="*/ 1243953 w 5747269"/>
              <a:gd name="connsiteY54" fmla="*/ 1880119 h 2067661"/>
              <a:gd name="connsiteX55" fmla="*/ 1260086 w 5747269"/>
              <a:gd name="connsiteY55" fmla="*/ 1843821 h 2067661"/>
              <a:gd name="connsiteX56" fmla="*/ 1260086 w 5747269"/>
              <a:gd name="connsiteY56" fmla="*/ 796478 h 2067661"/>
              <a:gd name="connsiteX57" fmla="*/ 1260087 w 5747269"/>
              <a:gd name="connsiteY57" fmla="*/ 796478 h 2067661"/>
              <a:gd name="connsiteX58" fmla="*/ 5381086 w 5747269"/>
              <a:gd name="connsiteY58" fmla="*/ 0 h 2067661"/>
              <a:gd name="connsiteX59" fmla="*/ 5747269 w 5747269"/>
              <a:gd name="connsiteY59" fmla="*/ 171003 h 2067661"/>
              <a:gd name="connsiteX60" fmla="*/ 5381086 w 5747269"/>
              <a:gd name="connsiteY60" fmla="*/ 342005 h 2067661"/>
              <a:gd name="connsiteX61" fmla="*/ 5381086 w 5747269"/>
              <a:gd name="connsiteY61" fmla="*/ 275537 h 2067661"/>
              <a:gd name="connsiteX62" fmla="*/ 4671327 w 5747269"/>
              <a:gd name="connsiteY62" fmla="*/ 275537 h 2067661"/>
              <a:gd name="connsiteX63" fmla="*/ 4636494 w 5747269"/>
              <a:gd name="connsiteY63" fmla="*/ 290243 h 2067661"/>
              <a:gd name="connsiteX64" fmla="*/ 4621789 w 5747269"/>
              <a:gd name="connsiteY64" fmla="*/ 325076 h 2067661"/>
              <a:gd name="connsiteX65" fmla="*/ 4621789 w 5747269"/>
              <a:gd name="connsiteY65" fmla="*/ 1150331 h 2067661"/>
              <a:gd name="connsiteX66" fmla="*/ 4636618 w 5747269"/>
              <a:gd name="connsiteY66" fmla="*/ 1186766 h 2067661"/>
              <a:gd name="connsiteX67" fmla="*/ 4671327 w 5747269"/>
              <a:gd name="connsiteY67" fmla="*/ 1201595 h 2067661"/>
              <a:gd name="connsiteX68" fmla="*/ 5717000 w 5747269"/>
              <a:gd name="connsiteY68" fmla="*/ 1201595 h 2067661"/>
              <a:gd name="connsiteX69" fmla="*/ 5717000 w 5747269"/>
              <a:gd name="connsiteY69" fmla="*/ 1374171 h 2067661"/>
              <a:gd name="connsiteX70" fmla="*/ 4671327 w 5747269"/>
              <a:gd name="connsiteY70" fmla="*/ 1374171 h 2067661"/>
              <a:gd name="connsiteX71" fmla="*/ 4512594 w 5747269"/>
              <a:gd name="connsiteY71" fmla="*/ 1309065 h 2067661"/>
              <a:gd name="connsiteX72" fmla="*/ 4447488 w 5747269"/>
              <a:gd name="connsiteY72" fmla="*/ 1150331 h 2067661"/>
              <a:gd name="connsiteX73" fmla="*/ 4447488 w 5747269"/>
              <a:gd name="connsiteY73" fmla="*/ 325076 h 2067661"/>
              <a:gd name="connsiteX74" fmla="*/ 4512471 w 5747269"/>
              <a:gd name="connsiteY74" fmla="*/ 167958 h 2067661"/>
              <a:gd name="connsiteX75" fmla="*/ 4671327 w 5747269"/>
              <a:gd name="connsiteY75" fmla="*/ 102988 h 2067661"/>
              <a:gd name="connsiteX76" fmla="*/ 5381086 w 5747269"/>
              <a:gd name="connsiteY76" fmla="*/ 102988 h 206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747269" h="2067661">
                <a:moveTo>
                  <a:pt x="1738688" y="1477425"/>
                </a:moveTo>
                <a:lnTo>
                  <a:pt x="5597446" y="1477425"/>
                </a:lnTo>
                <a:cubicBezTo>
                  <a:pt x="5680191" y="1477425"/>
                  <a:pt x="5747269" y="1544503"/>
                  <a:pt x="5747269" y="1627248"/>
                </a:cubicBezTo>
                <a:lnTo>
                  <a:pt x="5747269" y="1913579"/>
                </a:lnTo>
                <a:cubicBezTo>
                  <a:pt x="5747269" y="1996324"/>
                  <a:pt x="5680191" y="2063402"/>
                  <a:pt x="5597446" y="2063402"/>
                </a:cubicBezTo>
                <a:lnTo>
                  <a:pt x="1738688" y="2063402"/>
                </a:lnTo>
                <a:cubicBezTo>
                  <a:pt x="1655943" y="2063402"/>
                  <a:pt x="1588865" y="1996324"/>
                  <a:pt x="1588865" y="1913579"/>
                </a:cubicBezTo>
                <a:lnTo>
                  <a:pt x="1588865" y="1627248"/>
                </a:lnTo>
                <a:cubicBezTo>
                  <a:pt x="1588865" y="1544503"/>
                  <a:pt x="1655943" y="1477425"/>
                  <a:pt x="1738688" y="1477425"/>
                </a:cubicBezTo>
                <a:close/>
                <a:moveTo>
                  <a:pt x="3009212" y="102987"/>
                </a:moveTo>
                <a:lnTo>
                  <a:pt x="3225960" y="102987"/>
                </a:lnTo>
                <a:lnTo>
                  <a:pt x="4107846" y="1180946"/>
                </a:lnTo>
                <a:lnTo>
                  <a:pt x="4107846" y="102987"/>
                </a:lnTo>
                <a:lnTo>
                  <a:pt x="4282148" y="102987"/>
                </a:lnTo>
                <a:lnTo>
                  <a:pt x="4282148" y="1374170"/>
                </a:lnTo>
                <a:lnTo>
                  <a:pt x="4065428" y="1374170"/>
                </a:lnTo>
                <a:lnTo>
                  <a:pt x="3183514" y="294459"/>
                </a:lnTo>
                <a:lnTo>
                  <a:pt x="3183514" y="1374170"/>
                </a:lnTo>
                <a:lnTo>
                  <a:pt x="3009212" y="1374170"/>
                </a:lnTo>
                <a:close/>
                <a:moveTo>
                  <a:pt x="1567487" y="102987"/>
                </a:moveTo>
                <a:lnTo>
                  <a:pt x="1741816" y="102987"/>
                </a:lnTo>
                <a:lnTo>
                  <a:pt x="1741816" y="1150330"/>
                </a:lnTo>
                <a:cubicBezTo>
                  <a:pt x="1741816" y="1164734"/>
                  <a:pt x="1746759" y="1176879"/>
                  <a:pt x="1756645" y="1186765"/>
                </a:cubicBezTo>
                <a:cubicBezTo>
                  <a:pt x="1766531" y="1196651"/>
                  <a:pt x="1778091" y="1201594"/>
                  <a:pt x="1791327" y="1201594"/>
                </a:cubicBezTo>
                <a:lnTo>
                  <a:pt x="2616610" y="1201594"/>
                </a:lnTo>
                <a:cubicBezTo>
                  <a:pt x="2629663" y="1201594"/>
                  <a:pt x="2641178" y="1196605"/>
                  <a:pt x="2651155" y="1186628"/>
                </a:cubicBezTo>
                <a:cubicBezTo>
                  <a:pt x="2661132" y="1176651"/>
                  <a:pt x="2666121" y="1164552"/>
                  <a:pt x="2666121" y="1150330"/>
                </a:cubicBezTo>
                <a:lnTo>
                  <a:pt x="2666121" y="102987"/>
                </a:lnTo>
                <a:lnTo>
                  <a:pt x="2840450" y="102987"/>
                </a:lnTo>
                <a:lnTo>
                  <a:pt x="2840450" y="1150330"/>
                </a:lnTo>
                <a:cubicBezTo>
                  <a:pt x="2840450" y="1212566"/>
                  <a:pt x="2818702" y="1265431"/>
                  <a:pt x="2775207" y="1308927"/>
                </a:cubicBezTo>
                <a:cubicBezTo>
                  <a:pt x="2731711" y="1352422"/>
                  <a:pt x="2678846" y="1374170"/>
                  <a:pt x="2616610" y="1374170"/>
                </a:cubicBezTo>
                <a:lnTo>
                  <a:pt x="1791327" y="1374170"/>
                </a:lnTo>
                <a:cubicBezTo>
                  <a:pt x="1728909" y="1374170"/>
                  <a:pt x="1675998" y="1352468"/>
                  <a:pt x="1632594" y="1309064"/>
                </a:cubicBezTo>
                <a:cubicBezTo>
                  <a:pt x="1589189" y="1265659"/>
                  <a:pt x="1567487" y="1212748"/>
                  <a:pt x="1567487" y="1150330"/>
                </a:cubicBezTo>
                <a:close/>
                <a:moveTo>
                  <a:pt x="1260087" y="102986"/>
                </a:moveTo>
                <a:lnTo>
                  <a:pt x="1448017" y="102986"/>
                </a:lnTo>
                <a:lnTo>
                  <a:pt x="1448017" y="796478"/>
                </a:lnTo>
                <a:lnTo>
                  <a:pt x="1448017" y="851377"/>
                </a:lnTo>
                <a:lnTo>
                  <a:pt x="1448017" y="1843821"/>
                </a:lnTo>
                <a:cubicBezTo>
                  <a:pt x="1448017" y="1906057"/>
                  <a:pt x="1424572" y="1958922"/>
                  <a:pt x="1377684" y="2002418"/>
                </a:cubicBezTo>
                <a:cubicBezTo>
                  <a:pt x="1330794" y="2045913"/>
                  <a:pt x="1273805" y="2067661"/>
                  <a:pt x="1206713" y="2067661"/>
                </a:cubicBezTo>
                <a:lnTo>
                  <a:pt x="317040" y="2067661"/>
                </a:lnTo>
                <a:cubicBezTo>
                  <a:pt x="249752" y="2067661"/>
                  <a:pt x="192713" y="2045959"/>
                  <a:pt x="145922" y="2002555"/>
                </a:cubicBezTo>
                <a:cubicBezTo>
                  <a:pt x="99131" y="1959150"/>
                  <a:pt x="75736" y="1906239"/>
                  <a:pt x="75736" y="1843821"/>
                </a:cubicBezTo>
                <a:lnTo>
                  <a:pt x="75736" y="1714340"/>
                </a:lnTo>
                <a:lnTo>
                  <a:pt x="0" y="1714340"/>
                </a:lnTo>
                <a:lnTo>
                  <a:pt x="171003" y="1348158"/>
                </a:lnTo>
                <a:lnTo>
                  <a:pt x="342005" y="1714340"/>
                </a:lnTo>
                <a:lnTo>
                  <a:pt x="263666" y="1714340"/>
                </a:lnTo>
                <a:lnTo>
                  <a:pt x="263666" y="1843821"/>
                </a:lnTo>
                <a:cubicBezTo>
                  <a:pt x="263666" y="1858225"/>
                  <a:pt x="268995" y="1870370"/>
                  <a:pt x="279652" y="1880256"/>
                </a:cubicBezTo>
                <a:cubicBezTo>
                  <a:pt x="290309" y="1890142"/>
                  <a:pt x="302771" y="1895085"/>
                  <a:pt x="317040" y="1895085"/>
                </a:cubicBezTo>
                <a:lnTo>
                  <a:pt x="1206713" y="1895085"/>
                </a:lnTo>
                <a:cubicBezTo>
                  <a:pt x="1220784" y="1895085"/>
                  <a:pt x="1233197" y="1890096"/>
                  <a:pt x="1243953" y="1880119"/>
                </a:cubicBezTo>
                <a:cubicBezTo>
                  <a:pt x="1254708" y="1870142"/>
                  <a:pt x="1260086" y="1858043"/>
                  <a:pt x="1260086" y="1843821"/>
                </a:cubicBezTo>
                <a:lnTo>
                  <a:pt x="1260086" y="796478"/>
                </a:lnTo>
                <a:lnTo>
                  <a:pt x="1260087" y="796478"/>
                </a:lnTo>
                <a:close/>
                <a:moveTo>
                  <a:pt x="5381086" y="0"/>
                </a:moveTo>
                <a:lnTo>
                  <a:pt x="5747269" y="171003"/>
                </a:lnTo>
                <a:lnTo>
                  <a:pt x="5381086" y="342005"/>
                </a:lnTo>
                <a:lnTo>
                  <a:pt x="5381086" y="275537"/>
                </a:lnTo>
                <a:lnTo>
                  <a:pt x="4671327" y="275537"/>
                </a:lnTo>
                <a:cubicBezTo>
                  <a:pt x="4657909" y="275537"/>
                  <a:pt x="4646298" y="280438"/>
                  <a:pt x="4636494" y="290243"/>
                </a:cubicBezTo>
                <a:cubicBezTo>
                  <a:pt x="4626691" y="300046"/>
                  <a:pt x="4621789" y="311657"/>
                  <a:pt x="4621789" y="325076"/>
                </a:cubicBezTo>
                <a:lnTo>
                  <a:pt x="4621789" y="1150331"/>
                </a:lnTo>
                <a:cubicBezTo>
                  <a:pt x="4621789" y="1164735"/>
                  <a:pt x="4626732" y="1176880"/>
                  <a:pt x="4636618" y="1186766"/>
                </a:cubicBezTo>
                <a:cubicBezTo>
                  <a:pt x="4646504" y="1196652"/>
                  <a:pt x="4658074" y="1201595"/>
                  <a:pt x="4671327" y="1201595"/>
                </a:cubicBezTo>
                <a:lnTo>
                  <a:pt x="5717000" y="1201595"/>
                </a:lnTo>
                <a:lnTo>
                  <a:pt x="5717000" y="1374171"/>
                </a:lnTo>
                <a:lnTo>
                  <a:pt x="4671327" y="1374171"/>
                </a:lnTo>
                <a:cubicBezTo>
                  <a:pt x="4608909" y="1374171"/>
                  <a:pt x="4555998" y="1352469"/>
                  <a:pt x="4512594" y="1309065"/>
                </a:cubicBezTo>
                <a:cubicBezTo>
                  <a:pt x="4469190" y="1265660"/>
                  <a:pt x="4447488" y="1212749"/>
                  <a:pt x="4447488" y="1150331"/>
                </a:cubicBezTo>
                <a:lnTo>
                  <a:pt x="4447488" y="325076"/>
                </a:lnTo>
                <a:cubicBezTo>
                  <a:pt x="4447488" y="263643"/>
                  <a:pt x="4469148" y="211270"/>
                  <a:pt x="4512471" y="167958"/>
                </a:cubicBezTo>
                <a:cubicBezTo>
                  <a:pt x="4555793" y="124645"/>
                  <a:pt x="4608745" y="102988"/>
                  <a:pt x="4671327" y="102988"/>
                </a:cubicBezTo>
                <a:lnTo>
                  <a:pt x="5381086" y="102988"/>
                </a:lnTo>
                <a:close/>
              </a:path>
            </a:pathLst>
          </a:custGeom>
          <a:solidFill>
            <a:schemeClr val="accent4">
              <a:lumMod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D85064-0E63-4299-BD4E-4F9E3C9979F6}"/>
              </a:ext>
            </a:extLst>
          </p:cNvPr>
          <p:cNvGrpSpPr/>
          <p:nvPr/>
        </p:nvGrpSpPr>
        <p:grpSpPr>
          <a:xfrm>
            <a:off x="2747099" y="3335296"/>
            <a:ext cx="456954" cy="199894"/>
            <a:chOff x="961577" y="3771169"/>
            <a:chExt cx="4972995" cy="2175426"/>
          </a:xfrm>
        </p:grpSpPr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14CEC099-90E6-4DD1-B4E2-1145FDF82F9D}"/>
                </a:ext>
              </a:extLst>
            </p:cNvPr>
            <p:cNvSpPr/>
            <p:nvPr/>
          </p:nvSpPr>
          <p:spPr>
            <a:xfrm>
              <a:off x="3397533" y="3771169"/>
              <a:ext cx="1066391" cy="1066389"/>
            </a:xfrm>
            <a:custGeom>
              <a:avLst/>
              <a:gdLst/>
              <a:ahLst/>
              <a:cxnLst/>
              <a:rect l="l" t="t" r="r" b="b"/>
              <a:pathLst>
                <a:path w="1066391" h="1066389">
                  <a:moveTo>
                    <a:pt x="528648" y="404874"/>
                  </a:moveTo>
                  <a:lnTo>
                    <a:pt x="531086" y="404874"/>
                  </a:lnTo>
                  <a:lnTo>
                    <a:pt x="542669" y="449984"/>
                  </a:lnTo>
                  <a:cubicBezTo>
                    <a:pt x="552422" y="488186"/>
                    <a:pt x="559738" y="516227"/>
                    <a:pt x="564614" y="534109"/>
                  </a:cubicBezTo>
                  <a:lnTo>
                    <a:pt x="575587" y="574952"/>
                  </a:lnTo>
                  <a:lnTo>
                    <a:pt x="485366" y="574952"/>
                  </a:lnTo>
                  <a:lnTo>
                    <a:pt x="496339" y="534109"/>
                  </a:lnTo>
                  <a:cubicBezTo>
                    <a:pt x="505686" y="500378"/>
                    <a:pt x="516456" y="457299"/>
                    <a:pt x="528648" y="404874"/>
                  </a:cubicBezTo>
                  <a:close/>
                  <a:moveTo>
                    <a:pt x="482318" y="340866"/>
                  </a:moveTo>
                  <a:lnTo>
                    <a:pt x="355522" y="738935"/>
                  </a:lnTo>
                  <a:lnTo>
                    <a:pt x="440866" y="738935"/>
                  </a:lnTo>
                  <a:lnTo>
                    <a:pt x="467688" y="639570"/>
                  </a:lnTo>
                  <a:lnTo>
                    <a:pt x="592656" y="639570"/>
                  </a:lnTo>
                  <a:lnTo>
                    <a:pt x="619478" y="738935"/>
                  </a:lnTo>
                  <a:lnTo>
                    <a:pt x="707870" y="738935"/>
                  </a:lnTo>
                  <a:lnTo>
                    <a:pt x="581683" y="340866"/>
                  </a:lnTo>
                  <a:close/>
                  <a:moveTo>
                    <a:pt x="0" y="0"/>
                  </a:moveTo>
                  <a:lnTo>
                    <a:pt x="1066391" y="0"/>
                  </a:lnTo>
                  <a:lnTo>
                    <a:pt x="1066391" y="1066389"/>
                  </a:lnTo>
                  <a:lnTo>
                    <a:pt x="0" y="1066389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 b="1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A9772D86-126B-4AD9-B09E-A5013775463B}"/>
                </a:ext>
              </a:extLst>
            </p:cNvPr>
            <p:cNvSpPr/>
            <p:nvPr/>
          </p:nvSpPr>
          <p:spPr>
            <a:xfrm rot="1560000">
              <a:off x="4283037" y="4045349"/>
              <a:ext cx="1065600" cy="1065600"/>
            </a:xfrm>
            <a:custGeom>
              <a:avLst/>
              <a:gdLst/>
              <a:ahLst/>
              <a:cxnLst/>
              <a:rect l="l" t="t" r="r" b="b"/>
              <a:pathLst>
                <a:path w="1065600" h="1065600">
                  <a:moveTo>
                    <a:pt x="480324" y="563585"/>
                  </a:moveTo>
                  <a:lnTo>
                    <a:pt x="533969" y="563585"/>
                  </a:lnTo>
                  <a:cubicBezTo>
                    <a:pt x="560791" y="563585"/>
                    <a:pt x="580806" y="567751"/>
                    <a:pt x="594014" y="576082"/>
                  </a:cubicBezTo>
                  <a:cubicBezTo>
                    <a:pt x="607222" y="584413"/>
                    <a:pt x="613826" y="597723"/>
                    <a:pt x="613826" y="616011"/>
                  </a:cubicBezTo>
                  <a:cubicBezTo>
                    <a:pt x="613826" y="654619"/>
                    <a:pt x="587207" y="673923"/>
                    <a:pt x="533969" y="673923"/>
                  </a:cubicBezTo>
                  <a:lnTo>
                    <a:pt x="480324" y="673923"/>
                  </a:lnTo>
                  <a:close/>
                  <a:moveTo>
                    <a:pt x="480324" y="405089"/>
                  </a:moveTo>
                  <a:lnTo>
                    <a:pt x="526044" y="405089"/>
                  </a:lnTo>
                  <a:cubicBezTo>
                    <a:pt x="549209" y="405089"/>
                    <a:pt x="566277" y="408747"/>
                    <a:pt x="577250" y="416062"/>
                  </a:cubicBezTo>
                  <a:cubicBezTo>
                    <a:pt x="588223" y="423377"/>
                    <a:pt x="593709" y="435163"/>
                    <a:pt x="593709" y="451419"/>
                  </a:cubicBezTo>
                  <a:cubicBezTo>
                    <a:pt x="593709" y="467269"/>
                    <a:pt x="588121" y="479562"/>
                    <a:pt x="576945" y="488300"/>
                  </a:cubicBezTo>
                  <a:cubicBezTo>
                    <a:pt x="565769" y="497037"/>
                    <a:pt x="548599" y="501406"/>
                    <a:pt x="525434" y="501406"/>
                  </a:cubicBezTo>
                  <a:lnTo>
                    <a:pt x="480324" y="501406"/>
                  </a:lnTo>
                  <a:close/>
                  <a:moveTo>
                    <a:pt x="396809" y="340472"/>
                  </a:moveTo>
                  <a:lnTo>
                    <a:pt x="396809" y="738541"/>
                  </a:lnTo>
                  <a:lnTo>
                    <a:pt x="541284" y="738541"/>
                  </a:lnTo>
                  <a:cubicBezTo>
                    <a:pt x="587207" y="738541"/>
                    <a:pt x="624393" y="728685"/>
                    <a:pt x="652841" y="708975"/>
                  </a:cubicBezTo>
                  <a:cubicBezTo>
                    <a:pt x="681289" y="689265"/>
                    <a:pt x="695513" y="660105"/>
                    <a:pt x="695513" y="621497"/>
                  </a:cubicBezTo>
                  <a:cubicBezTo>
                    <a:pt x="695513" y="595894"/>
                    <a:pt x="688807" y="575269"/>
                    <a:pt x="675396" y="559623"/>
                  </a:cubicBezTo>
                  <a:cubicBezTo>
                    <a:pt x="661985" y="543977"/>
                    <a:pt x="644103" y="533309"/>
                    <a:pt x="621751" y="527619"/>
                  </a:cubicBezTo>
                  <a:lnTo>
                    <a:pt x="621751" y="525181"/>
                  </a:lnTo>
                  <a:cubicBezTo>
                    <a:pt x="638007" y="519085"/>
                    <a:pt x="651012" y="507909"/>
                    <a:pt x="660765" y="491653"/>
                  </a:cubicBezTo>
                  <a:cubicBezTo>
                    <a:pt x="670519" y="475397"/>
                    <a:pt x="675396" y="457921"/>
                    <a:pt x="675396" y="439227"/>
                  </a:cubicBezTo>
                  <a:cubicBezTo>
                    <a:pt x="675396" y="373390"/>
                    <a:pt x="627034" y="340472"/>
                    <a:pt x="530311" y="340472"/>
                  </a:cubicBezTo>
                  <a:close/>
                  <a:moveTo>
                    <a:pt x="0" y="0"/>
                  </a:moveTo>
                  <a:lnTo>
                    <a:pt x="1065600" y="0"/>
                  </a:lnTo>
                  <a:lnTo>
                    <a:pt x="1065600" y="1065600"/>
                  </a:lnTo>
                  <a:lnTo>
                    <a:pt x="0" y="1065600"/>
                  </a:lnTo>
                  <a:close/>
                </a:path>
              </a:pathLst>
            </a:custGeom>
            <a:solidFill>
              <a:schemeClr val="tx2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4800" b="1" dirty="0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433512E9-6B06-4687-B29A-2BD38F30F95E}"/>
                </a:ext>
              </a:extLst>
            </p:cNvPr>
            <p:cNvSpPr/>
            <p:nvPr/>
          </p:nvSpPr>
          <p:spPr>
            <a:xfrm rot="2880000">
              <a:off x="4868182" y="4805194"/>
              <a:ext cx="1066392" cy="1066389"/>
            </a:xfrm>
            <a:custGeom>
              <a:avLst/>
              <a:gdLst/>
              <a:ahLst/>
              <a:cxnLst/>
              <a:rect l="l" t="t" r="r" b="b"/>
              <a:pathLst>
                <a:path w="1066392" h="1066389">
                  <a:moveTo>
                    <a:pt x="573182" y="333551"/>
                  </a:moveTo>
                  <a:cubicBezTo>
                    <a:pt x="539451" y="333551"/>
                    <a:pt x="508361" y="341882"/>
                    <a:pt x="479913" y="358544"/>
                  </a:cubicBezTo>
                  <a:cubicBezTo>
                    <a:pt x="451465" y="375207"/>
                    <a:pt x="428910" y="399286"/>
                    <a:pt x="412247" y="430782"/>
                  </a:cubicBezTo>
                  <a:cubicBezTo>
                    <a:pt x="395585" y="462278"/>
                    <a:pt x="387254" y="499362"/>
                    <a:pt x="387254" y="542034"/>
                  </a:cubicBezTo>
                  <a:cubicBezTo>
                    <a:pt x="387254" y="585112"/>
                    <a:pt x="395382" y="621993"/>
                    <a:pt x="411638" y="652676"/>
                  </a:cubicBezTo>
                  <a:cubicBezTo>
                    <a:pt x="427894" y="683359"/>
                    <a:pt x="449941" y="706626"/>
                    <a:pt x="477779" y="722475"/>
                  </a:cubicBezTo>
                  <a:cubicBezTo>
                    <a:pt x="505618" y="738325"/>
                    <a:pt x="536606" y="746250"/>
                    <a:pt x="570743" y="746250"/>
                  </a:cubicBezTo>
                  <a:cubicBezTo>
                    <a:pt x="622356" y="746250"/>
                    <a:pt x="664825" y="726743"/>
                    <a:pt x="698150" y="687728"/>
                  </a:cubicBezTo>
                  <a:lnTo>
                    <a:pt x="653649" y="635303"/>
                  </a:lnTo>
                  <a:cubicBezTo>
                    <a:pt x="630891" y="660906"/>
                    <a:pt x="604271" y="673707"/>
                    <a:pt x="573791" y="673707"/>
                  </a:cubicBezTo>
                  <a:cubicBezTo>
                    <a:pt x="542905" y="673707"/>
                    <a:pt x="518419" y="661719"/>
                    <a:pt x="500335" y="637741"/>
                  </a:cubicBezTo>
                  <a:cubicBezTo>
                    <a:pt x="482250" y="613763"/>
                    <a:pt x="473207" y="580845"/>
                    <a:pt x="473207" y="538986"/>
                  </a:cubicBezTo>
                  <a:cubicBezTo>
                    <a:pt x="473207" y="512163"/>
                    <a:pt x="477576" y="488694"/>
                    <a:pt x="486314" y="468577"/>
                  </a:cubicBezTo>
                  <a:cubicBezTo>
                    <a:pt x="495051" y="448460"/>
                    <a:pt x="507142" y="433017"/>
                    <a:pt x="522585" y="422247"/>
                  </a:cubicBezTo>
                  <a:cubicBezTo>
                    <a:pt x="538028" y="411478"/>
                    <a:pt x="555503" y="406093"/>
                    <a:pt x="575011" y="406093"/>
                  </a:cubicBezTo>
                  <a:cubicBezTo>
                    <a:pt x="588828" y="406093"/>
                    <a:pt x="601528" y="408836"/>
                    <a:pt x="613111" y="414323"/>
                  </a:cubicBezTo>
                  <a:cubicBezTo>
                    <a:pt x="624693" y="419809"/>
                    <a:pt x="635971" y="427835"/>
                    <a:pt x="646943" y="438402"/>
                  </a:cubicBezTo>
                  <a:lnTo>
                    <a:pt x="691444" y="384757"/>
                  </a:lnTo>
                  <a:cubicBezTo>
                    <a:pt x="676814" y="369720"/>
                    <a:pt x="659440" y="357427"/>
                    <a:pt x="639323" y="347876"/>
                  </a:cubicBezTo>
                  <a:cubicBezTo>
                    <a:pt x="619207" y="338326"/>
                    <a:pt x="597159" y="333551"/>
                    <a:pt x="573182" y="333551"/>
                  </a:cubicBezTo>
                  <a:close/>
                  <a:moveTo>
                    <a:pt x="0" y="0"/>
                  </a:moveTo>
                  <a:lnTo>
                    <a:pt x="1066392" y="0"/>
                  </a:lnTo>
                  <a:lnTo>
                    <a:pt x="1066392" y="1066389"/>
                  </a:lnTo>
                  <a:lnTo>
                    <a:pt x="0" y="1066389"/>
                  </a:lnTo>
                  <a:close/>
                </a:path>
              </a:pathLst>
            </a:custGeom>
            <a:solidFill>
              <a:schemeClr val="tx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4800" b="1" dirty="0"/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F91A4EFC-1239-45A5-955C-339C3103EBA9}"/>
                </a:ext>
              </a:extLst>
            </p:cNvPr>
            <p:cNvSpPr txBox="1"/>
            <p:nvPr/>
          </p:nvSpPr>
          <p:spPr>
            <a:xfrm>
              <a:off x="961577" y="5256614"/>
              <a:ext cx="3499066" cy="689981"/>
            </a:xfrm>
            <a:custGeom>
              <a:avLst/>
              <a:gdLst/>
              <a:ahLst/>
              <a:cxnLst/>
              <a:rect l="l" t="t" r="r" b="b"/>
              <a:pathLst>
                <a:path w="3499066" h="689981">
                  <a:moveTo>
                    <a:pt x="3120952" y="123320"/>
                  </a:moveTo>
                  <a:lnTo>
                    <a:pt x="3120952" y="320021"/>
                  </a:lnTo>
                  <a:lnTo>
                    <a:pt x="3203505" y="320021"/>
                  </a:lnTo>
                  <a:cubicBezTo>
                    <a:pt x="3245631" y="320021"/>
                    <a:pt x="3277565" y="311358"/>
                    <a:pt x="3299308" y="294032"/>
                  </a:cubicBezTo>
                  <a:cubicBezTo>
                    <a:pt x="3321050" y="276706"/>
                    <a:pt x="3331921" y="250717"/>
                    <a:pt x="3331921" y="216065"/>
                  </a:cubicBezTo>
                  <a:cubicBezTo>
                    <a:pt x="3331921" y="182772"/>
                    <a:pt x="3321390" y="158991"/>
                    <a:pt x="3300327" y="144723"/>
                  </a:cubicBezTo>
                  <a:cubicBezTo>
                    <a:pt x="3279264" y="130454"/>
                    <a:pt x="3246990" y="123320"/>
                    <a:pt x="3203505" y="123320"/>
                  </a:cubicBezTo>
                  <a:close/>
                  <a:moveTo>
                    <a:pt x="139627" y="123320"/>
                  </a:moveTo>
                  <a:lnTo>
                    <a:pt x="139627" y="334289"/>
                  </a:lnTo>
                  <a:lnTo>
                    <a:pt x="217084" y="334289"/>
                  </a:lnTo>
                  <a:cubicBezTo>
                    <a:pt x="304054" y="334289"/>
                    <a:pt x="347539" y="297259"/>
                    <a:pt x="347539" y="223199"/>
                  </a:cubicBezTo>
                  <a:cubicBezTo>
                    <a:pt x="347539" y="187868"/>
                    <a:pt x="336498" y="162388"/>
                    <a:pt x="314416" y="146761"/>
                  </a:cubicBezTo>
                  <a:cubicBezTo>
                    <a:pt x="292333" y="131134"/>
                    <a:pt x="258531" y="123320"/>
                    <a:pt x="213008" y="123320"/>
                  </a:cubicBezTo>
                  <a:close/>
                  <a:moveTo>
                    <a:pt x="1489710" y="119243"/>
                  </a:moveTo>
                  <a:cubicBezTo>
                    <a:pt x="1469327" y="206892"/>
                    <a:pt x="1451321" y="278914"/>
                    <a:pt x="1435694" y="335308"/>
                  </a:cubicBezTo>
                  <a:lnTo>
                    <a:pt x="1417349" y="403593"/>
                  </a:lnTo>
                  <a:lnTo>
                    <a:pt x="1568187" y="403593"/>
                  </a:lnTo>
                  <a:lnTo>
                    <a:pt x="1549842" y="335308"/>
                  </a:lnTo>
                  <a:cubicBezTo>
                    <a:pt x="1541688" y="305413"/>
                    <a:pt x="1529458" y="258530"/>
                    <a:pt x="1513151" y="194662"/>
                  </a:cubicBezTo>
                  <a:lnTo>
                    <a:pt x="1493787" y="119243"/>
                  </a:lnTo>
                  <a:close/>
                  <a:moveTo>
                    <a:pt x="2981325" y="12230"/>
                  </a:moveTo>
                  <a:lnTo>
                    <a:pt x="3215735" y="12230"/>
                  </a:lnTo>
                  <a:cubicBezTo>
                    <a:pt x="3293193" y="12230"/>
                    <a:pt x="3354683" y="28027"/>
                    <a:pt x="3400206" y="59621"/>
                  </a:cubicBezTo>
                  <a:cubicBezTo>
                    <a:pt x="3445729" y="91216"/>
                    <a:pt x="3468491" y="143364"/>
                    <a:pt x="3468491" y="216065"/>
                  </a:cubicBezTo>
                  <a:cubicBezTo>
                    <a:pt x="3468491" y="263626"/>
                    <a:pt x="3457620" y="303544"/>
                    <a:pt x="3435877" y="335818"/>
                  </a:cubicBezTo>
                  <a:cubicBezTo>
                    <a:pt x="3414135" y="368092"/>
                    <a:pt x="3383899" y="392042"/>
                    <a:pt x="3345171" y="407670"/>
                  </a:cubicBezTo>
                  <a:lnTo>
                    <a:pt x="3499066" y="677751"/>
                  </a:lnTo>
                  <a:lnTo>
                    <a:pt x="3342113" y="677751"/>
                  </a:lnTo>
                  <a:lnTo>
                    <a:pt x="3209620" y="431111"/>
                  </a:lnTo>
                  <a:lnTo>
                    <a:pt x="3120952" y="431111"/>
                  </a:lnTo>
                  <a:lnTo>
                    <a:pt x="3120952" y="677751"/>
                  </a:lnTo>
                  <a:lnTo>
                    <a:pt x="2981325" y="677751"/>
                  </a:lnTo>
                  <a:close/>
                  <a:moveTo>
                    <a:pt x="2428875" y="12230"/>
                  </a:moveTo>
                  <a:lnTo>
                    <a:pt x="2840622" y="12230"/>
                  </a:lnTo>
                  <a:lnTo>
                    <a:pt x="2840622" y="129435"/>
                  </a:lnTo>
                  <a:lnTo>
                    <a:pt x="2568502" y="129435"/>
                  </a:lnTo>
                  <a:lnTo>
                    <a:pt x="2568502" y="275177"/>
                  </a:lnTo>
                  <a:lnTo>
                    <a:pt x="2799855" y="275177"/>
                  </a:lnTo>
                  <a:lnTo>
                    <a:pt x="2799855" y="392382"/>
                  </a:lnTo>
                  <a:lnTo>
                    <a:pt x="2568502" y="392382"/>
                  </a:lnTo>
                  <a:lnTo>
                    <a:pt x="2568502" y="560546"/>
                  </a:lnTo>
                  <a:lnTo>
                    <a:pt x="2850813" y="560546"/>
                  </a:lnTo>
                  <a:lnTo>
                    <a:pt x="2850813" y="677751"/>
                  </a:lnTo>
                  <a:lnTo>
                    <a:pt x="2428875" y="677751"/>
                  </a:lnTo>
                  <a:close/>
                  <a:moveTo>
                    <a:pt x="1412253" y="12230"/>
                  </a:moveTo>
                  <a:lnTo>
                    <a:pt x="1578378" y="12230"/>
                  </a:lnTo>
                  <a:lnTo>
                    <a:pt x="1789348" y="677751"/>
                  </a:lnTo>
                  <a:lnTo>
                    <a:pt x="1641567" y="677751"/>
                  </a:lnTo>
                  <a:lnTo>
                    <a:pt x="1596724" y="511626"/>
                  </a:lnTo>
                  <a:lnTo>
                    <a:pt x="1387793" y="511626"/>
                  </a:lnTo>
                  <a:lnTo>
                    <a:pt x="1342949" y="677751"/>
                  </a:lnTo>
                  <a:lnTo>
                    <a:pt x="1200264" y="677751"/>
                  </a:lnTo>
                  <a:close/>
                  <a:moveTo>
                    <a:pt x="600075" y="12230"/>
                  </a:moveTo>
                  <a:lnTo>
                    <a:pt x="739702" y="12230"/>
                  </a:lnTo>
                  <a:lnTo>
                    <a:pt x="739702" y="272120"/>
                  </a:lnTo>
                  <a:lnTo>
                    <a:pt x="982266" y="272120"/>
                  </a:lnTo>
                  <a:lnTo>
                    <a:pt x="982266" y="12230"/>
                  </a:lnTo>
                  <a:lnTo>
                    <a:pt x="1121893" y="12230"/>
                  </a:lnTo>
                  <a:lnTo>
                    <a:pt x="1121893" y="677751"/>
                  </a:lnTo>
                  <a:lnTo>
                    <a:pt x="982266" y="677751"/>
                  </a:lnTo>
                  <a:lnTo>
                    <a:pt x="982266" y="394421"/>
                  </a:lnTo>
                  <a:lnTo>
                    <a:pt x="739702" y="394421"/>
                  </a:lnTo>
                  <a:lnTo>
                    <a:pt x="739702" y="677751"/>
                  </a:lnTo>
                  <a:lnTo>
                    <a:pt x="600075" y="677751"/>
                  </a:lnTo>
                  <a:close/>
                  <a:moveTo>
                    <a:pt x="0" y="12230"/>
                  </a:moveTo>
                  <a:lnTo>
                    <a:pt x="222180" y="12230"/>
                  </a:lnTo>
                  <a:cubicBezTo>
                    <a:pt x="302355" y="12230"/>
                    <a:pt x="366054" y="28707"/>
                    <a:pt x="413275" y="61660"/>
                  </a:cubicBezTo>
                  <a:cubicBezTo>
                    <a:pt x="460497" y="94613"/>
                    <a:pt x="484108" y="148460"/>
                    <a:pt x="484108" y="223199"/>
                  </a:cubicBezTo>
                  <a:cubicBezTo>
                    <a:pt x="484108" y="296580"/>
                    <a:pt x="459988" y="351955"/>
                    <a:pt x="411747" y="389325"/>
                  </a:cubicBezTo>
                  <a:cubicBezTo>
                    <a:pt x="363506" y="426694"/>
                    <a:pt x="301676" y="445379"/>
                    <a:pt x="226257" y="445379"/>
                  </a:cubicBezTo>
                  <a:lnTo>
                    <a:pt x="139627" y="445379"/>
                  </a:lnTo>
                  <a:lnTo>
                    <a:pt x="139627" y="677751"/>
                  </a:lnTo>
                  <a:lnTo>
                    <a:pt x="0" y="677751"/>
                  </a:lnTo>
                  <a:close/>
                  <a:moveTo>
                    <a:pt x="2082965" y="0"/>
                  </a:moveTo>
                  <a:cubicBezTo>
                    <a:pt x="2121694" y="0"/>
                    <a:pt x="2159743" y="7644"/>
                    <a:pt x="2197113" y="22931"/>
                  </a:cubicBezTo>
                  <a:cubicBezTo>
                    <a:pt x="2234483" y="38219"/>
                    <a:pt x="2266756" y="59452"/>
                    <a:pt x="2293934" y="86630"/>
                  </a:cubicBezTo>
                  <a:lnTo>
                    <a:pt x="2223611" y="175298"/>
                  </a:lnTo>
                  <a:cubicBezTo>
                    <a:pt x="2200510" y="156953"/>
                    <a:pt x="2177748" y="143364"/>
                    <a:pt x="2155326" y="134531"/>
                  </a:cubicBezTo>
                  <a:cubicBezTo>
                    <a:pt x="2132905" y="125698"/>
                    <a:pt x="2108784" y="121282"/>
                    <a:pt x="2082965" y="121282"/>
                  </a:cubicBezTo>
                  <a:cubicBezTo>
                    <a:pt x="2055108" y="121282"/>
                    <a:pt x="2033026" y="127057"/>
                    <a:pt x="2016719" y="138608"/>
                  </a:cubicBezTo>
                  <a:cubicBezTo>
                    <a:pt x="2000412" y="150158"/>
                    <a:pt x="1992259" y="166125"/>
                    <a:pt x="1992259" y="186509"/>
                  </a:cubicBezTo>
                  <a:cubicBezTo>
                    <a:pt x="1992259" y="200777"/>
                    <a:pt x="1996505" y="212668"/>
                    <a:pt x="2004998" y="222180"/>
                  </a:cubicBezTo>
                  <a:cubicBezTo>
                    <a:pt x="2013491" y="231692"/>
                    <a:pt x="2024023" y="239506"/>
                    <a:pt x="2036593" y="245621"/>
                  </a:cubicBezTo>
                  <a:cubicBezTo>
                    <a:pt x="2049163" y="251736"/>
                    <a:pt x="2068697" y="260229"/>
                    <a:pt x="2095195" y="271100"/>
                  </a:cubicBezTo>
                  <a:lnTo>
                    <a:pt x="2180806" y="305752"/>
                  </a:lnTo>
                  <a:cubicBezTo>
                    <a:pt x="2223611" y="323418"/>
                    <a:pt x="2256565" y="346689"/>
                    <a:pt x="2279666" y="375566"/>
                  </a:cubicBezTo>
                  <a:cubicBezTo>
                    <a:pt x="2302767" y="404442"/>
                    <a:pt x="2314318" y="441303"/>
                    <a:pt x="2314318" y="486146"/>
                  </a:cubicBezTo>
                  <a:cubicBezTo>
                    <a:pt x="2314318" y="523516"/>
                    <a:pt x="2304466" y="557658"/>
                    <a:pt x="2284762" y="588573"/>
                  </a:cubicBezTo>
                  <a:cubicBezTo>
                    <a:pt x="2265058" y="619488"/>
                    <a:pt x="2236521" y="644118"/>
                    <a:pt x="2199151" y="662464"/>
                  </a:cubicBezTo>
                  <a:cubicBezTo>
                    <a:pt x="2161781" y="680809"/>
                    <a:pt x="2117957" y="689981"/>
                    <a:pt x="2067677" y="689981"/>
                  </a:cubicBezTo>
                  <a:cubicBezTo>
                    <a:pt x="2022834" y="689981"/>
                    <a:pt x="1979009" y="681658"/>
                    <a:pt x="1936204" y="665011"/>
                  </a:cubicBezTo>
                  <a:cubicBezTo>
                    <a:pt x="1893399" y="648365"/>
                    <a:pt x="1855689" y="624414"/>
                    <a:pt x="1823076" y="593160"/>
                  </a:cubicBezTo>
                  <a:lnTo>
                    <a:pt x="1903590" y="497357"/>
                  </a:lnTo>
                  <a:cubicBezTo>
                    <a:pt x="1928051" y="519100"/>
                    <a:pt x="1955059" y="536426"/>
                    <a:pt x="1984615" y="549335"/>
                  </a:cubicBezTo>
                  <a:cubicBezTo>
                    <a:pt x="2014171" y="562245"/>
                    <a:pt x="2042878" y="568699"/>
                    <a:pt x="2070735" y="568699"/>
                  </a:cubicBezTo>
                  <a:cubicBezTo>
                    <a:pt x="2103349" y="568699"/>
                    <a:pt x="2128318" y="562415"/>
                    <a:pt x="2145644" y="549845"/>
                  </a:cubicBezTo>
                  <a:cubicBezTo>
                    <a:pt x="2162970" y="537275"/>
                    <a:pt x="2171633" y="519779"/>
                    <a:pt x="2171633" y="497357"/>
                  </a:cubicBezTo>
                  <a:cubicBezTo>
                    <a:pt x="2171633" y="483089"/>
                    <a:pt x="2167726" y="471198"/>
                    <a:pt x="2159913" y="461686"/>
                  </a:cubicBezTo>
                  <a:cubicBezTo>
                    <a:pt x="2152099" y="452174"/>
                    <a:pt x="2142247" y="444360"/>
                    <a:pt x="2130357" y="438245"/>
                  </a:cubicBezTo>
                  <a:cubicBezTo>
                    <a:pt x="2118467" y="432130"/>
                    <a:pt x="2099272" y="423637"/>
                    <a:pt x="2072773" y="412766"/>
                  </a:cubicBezTo>
                  <a:lnTo>
                    <a:pt x="1985124" y="375056"/>
                  </a:lnTo>
                  <a:cubicBezTo>
                    <a:pt x="1945716" y="358749"/>
                    <a:pt x="1913442" y="335818"/>
                    <a:pt x="1888303" y="306262"/>
                  </a:cubicBezTo>
                  <a:cubicBezTo>
                    <a:pt x="1863163" y="276706"/>
                    <a:pt x="1850593" y="239506"/>
                    <a:pt x="1850593" y="194662"/>
                  </a:cubicBezTo>
                  <a:cubicBezTo>
                    <a:pt x="1850593" y="158651"/>
                    <a:pt x="1860615" y="125868"/>
                    <a:pt x="1880659" y="96312"/>
                  </a:cubicBezTo>
                  <a:cubicBezTo>
                    <a:pt x="1900703" y="66756"/>
                    <a:pt x="1928390" y="43315"/>
                    <a:pt x="1963722" y="25989"/>
                  </a:cubicBezTo>
                  <a:cubicBezTo>
                    <a:pt x="1999053" y="8663"/>
                    <a:pt x="2038801" y="0"/>
                    <a:pt x="2082965" y="0"/>
                  </a:cubicBezTo>
                  <a:close/>
                </a:path>
              </a:pathLst>
            </a:custGeom>
            <a:solidFill>
              <a:srgbClr val="235765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8000" b="1" dirty="0">
                <a:solidFill>
                  <a:schemeClr val="tx2">
                    <a:lumMod val="75000"/>
                  </a:schemeClr>
                </a:solidFill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497474"/>
      </p:ext>
    </p:extLst>
  </p:cSld>
  <p:clrMapOvr>
    <a:masterClrMapping/>
  </p:clrMapOvr>
</p:sld>
</file>

<file path=ppt/theme/theme1.xml><?xml version="1.0" encoding="utf-8"?>
<a:theme xmlns:a="http://schemas.openxmlformats.org/drawingml/2006/main" name="JUNC">
  <a:themeElements>
    <a:clrScheme name="Roads">
      <a:dk1>
        <a:sysClr val="windowText" lastClr="000000"/>
      </a:dk1>
      <a:lt1>
        <a:sysClr val="window" lastClr="FFFFFF"/>
      </a:lt1>
      <a:dk2>
        <a:srgbClr val="373E4E"/>
      </a:dk2>
      <a:lt2>
        <a:srgbClr val="2F7487"/>
      </a:lt2>
      <a:accent1>
        <a:srgbClr val="7FAECC"/>
      </a:accent1>
      <a:accent2>
        <a:srgbClr val="A1C3E0"/>
      </a:accent2>
      <a:accent3>
        <a:srgbClr val="B5E5FA"/>
      </a:accent3>
      <a:accent4>
        <a:srgbClr val="E4DFD3"/>
      </a:accent4>
      <a:accent5>
        <a:srgbClr val="BFBBBD"/>
      </a:accent5>
      <a:accent6>
        <a:srgbClr val="ECA842"/>
      </a:accent6>
      <a:hlink>
        <a:srgbClr val="0000FF"/>
      </a:hlink>
      <a:folHlink>
        <a:srgbClr val="800080"/>
      </a:folHlink>
    </a:clrScheme>
    <a:fontScheme name="Assistant">
      <a:majorFont>
        <a:latin typeface="Assistant"/>
        <a:ea typeface=""/>
        <a:cs typeface="Assistant"/>
      </a:majorFont>
      <a:minorFont>
        <a:latin typeface="Assistant"/>
        <a:ea typeface=""/>
        <a:cs typeface="Assistan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NC" id="{3CF252C5-365D-456B-901B-6E5829CA6FA2}" vid="{FD38F4C2-87E0-4CB1-85B7-D49F78CF2A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16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Assistant</vt:lpstr>
      <vt:lpstr>JUNC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Akiva</dc:creator>
  <cp:lastModifiedBy>Ben Akiva</cp:lastModifiedBy>
  <cp:revision>26</cp:revision>
  <dcterms:created xsi:type="dcterms:W3CDTF">2021-05-12T10:54:34Z</dcterms:created>
  <dcterms:modified xsi:type="dcterms:W3CDTF">2021-05-13T11:09:36Z</dcterms:modified>
</cp:coreProperties>
</file>