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6799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00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589241"/>
            <a:ext cx="3977958" cy="1253490"/>
          </a:xfrm>
        </p:spPr>
        <p:txBody>
          <a:bodyPr anchor="b"/>
          <a:lstStyle>
            <a:lvl1pPr algn="ctr">
              <a:defRPr sz="3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1891070"/>
            <a:ext cx="3509963" cy="869275"/>
          </a:xfrm>
        </p:spPr>
        <p:txBody>
          <a:bodyPr/>
          <a:lstStyle>
            <a:lvl1pPr marL="0" indent="0" algn="ctr">
              <a:buNone/>
              <a:defRPr sz="1228"/>
            </a:lvl1pPr>
            <a:lvl2pPr marL="233995" indent="0" algn="ctr">
              <a:buNone/>
              <a:defRPr sz="1024"/>
            </a:lvl2pPr>
            <a:lvl3pPr marL="467990" indent="0" algn="ctr">
              <a:buNone/>
              <a:defRPr sz="921"/>
            </a:lvl3pPr>
            <a:lvl4pPr marL="701985" indent="0" algn="ctr">
              <a:buNone/>
              <a:defRPr sz="819"/>
            </a:lvl4pPr>
            <a:lvl5pPr marL="935980" indent="0" algn="ctr">
              <a:buNone/>
              <a:defRPr sz="819"/>
            </a:lvl5pPr>
            <a:lvl6pPr marL="1169975" indent="0" algn="ctr">
              <a:buNone/>
              <a:defRPr sz="819"/>
            </a:lvl6pPr>
            <a:lvl7pPr marL="1403970" indent="0" algn="ctr">
              <a:buNone/>
              <a:defRPr sz="819"/>
            </a:lvl7pPr>
            <a:lvl8pPr marL="1637965" indent="0" algn="ctr">
              <a:buNone/>
              <a:defRPr sz="819"/>
            </a:lvl8pPr>
            <a:lvl9pPr marL="1871960" indent="0" algn="ctr">
              <a:buNone/>
              <a:defRPr sz="81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4D8-BD24-4775-AEB4-AFC1EF67AB70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980-7E22-4C0A-A5DE-01B61350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4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4D8-BD24-4775-AEB4-AFC1EF67AB70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980-7E22-4C0A-A5DE-01B61350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0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90" y="191691"/>
            <a:ext cx="1009114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191691"/>
            <a:ext cx="2968843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4D8-BD24-4775-AEB4-AFC1EF67AB70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980-7E22-4C0A-A5DE-01B61350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9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4D8-BD24-4775-AEB4-AFC1EF67AB70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980-7E22-4C0A-A5DE-01B61350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9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897613"/>
            <a:ext cx="4036457" cy="1497687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2409469"/>
            <a:ext cx="4036457" cy="787598"/>
          </a:xfrm>
        </p:spPr>
        <p:txBody>
          <a:bodyPr/>
          <a:lstStyle>
            <a:lvl1pPr marL="0" indent="0">
              <a:buNone/>
              <a:defRPr sz="1228">
                <a:solidFill>
                  <a:schemeClr val="tx1"/>
                </a:solidFill>
              </a:defRPr>
            </a:lvl1pPr>
            <a:lvl2pPr marL="233995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2pPr>
            <a:lvl3pPr marL="467990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3pPr>
            <a:lvl4pPr marL="70198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4pPr>
            <a:lvl5pPr marL="93598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5pPr>
            <a:lvl6pPr marL="116997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6pPr>
            <a:lvl7pPr marL="140397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7pPr>
            <a:lvl8pPr marL="163796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8pPr>
            <a:lvl9pPr marL="187196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4D8-BD24-4775-AEB4-AFC1EF67AB70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980-7E22-4C0A-A5DE-01B61350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6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958453"/>
            <a:ext cx="1988979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958453"/>
            <a:ext cx="1988979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4D8-BD24-4775-AEB4-AFC1EF67AB70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980-7E22-4C0A-A5DE-01B61350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8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91691"/>
            <a:ext cx="4036457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7" y="882610"/>
            <a:ext cx="1979838" cy="432554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7" y="1315164"/>
            <a:ext cx="197983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882610"/>
            <a:ext cx="1989588" cy="432554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1315164"/>
            <a:ext cx="198958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4D8-BD24-4775-AEB4-AFC1EF67AB70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980-7E22-4C0A-A5DE-01B61350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7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4D8-BD24-4775-AEB4-AFC1EF67AB70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980-7E22-4C0A-A5DE-01B61350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4D8-BD24-4775-AEB4-AFC1EF67AB70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980-7E22-4C0A-A5DE-01B61350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9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40030"/>
            <a:ext cx="1509406" cy="840105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518399"/>
            <a:ext cx="2369225" cy="2558653"/>
          </a:xfrm>
        </p:spPr>
        <p:txBody>
          <a:bodyPr/>
          <a:lstStyle>
            <a:lvl1pPr>
              <a:defRPr sz="1638"/>
            </a:lvl1pPr>
            <a:lvl2pPr>
              <a:defRPr sz="1433"/>
            </a:lvl2pPr>
            <a:lvl3pPr>
              <a:defRPr sz="1228"/>
            </a:lvl3pPr>
            <a:lvl4pPr>
              <a:defRPr sz="1024"/>
            </a:lvl4pPr>
            <a:lvl5pPr>
              <a:defRPr sz="1024"/>
            </a:lvl5pPr>
            <a:lvl6pPr>
              <a:defRPr sz="1024"/>
            </a:lvl6pPr>
            <a:lvl7pPr>
              <a:defRPr sz="1024"/>
            </a:lvl7pPr>
            <a:lvl8pPr>
              <a:defRPr sz="1024"/>
            </a:lvl8pPr>
            <a:lvl9pPr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080135"/>
            <a:ext cx="1509406" cy="2001084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4D8-BD24-4775-AEB4-AFC1EF67AB70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980-7E22-4C0A-A5DE-01B61350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40030"/>
            <a:ext cx="1509406" cy="840105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518399"/>
            <a:ext cx="2369225" cy="2558653"/>
          </a:xfrm>
        </p:spPr>
        <p:txBody>
          <a:bodyPr anchor="t"/>
          <a:lstStyle>
            <a:lvl1pPr marL="0" indent="0">
              <a:buNone/>
              <a:defRPr sz="1638"/>
            </a:lvl1pPr>
            <a:lvl2pPr marL="233995" indent="0">
              <a:buNone/>
              <a:defRPr sz="1433"/>
            </a:lvl2pPr>
            <a:lvl3pPr marL="467990" indent="0">
              <a:buNone/>
              <a:defRPr sz="1228"/>
            </a:lvl3pPr>
            <a:lvl4pPr marL="701985" indent="0">
              <a:buNone/>
              <a:defRPr sz="1024"/>
            </a:lvl4pPr>
            <a:lvl5pPr marL="935980" indent="0">
              <a:buNone/>
              <a:defRPr sz="1024"/>
            </a:lvl5pPr>
            <a:lvl6pPr marL="1169975" indent="0">
              <a:buNone/>
              <a:defRPr sz="1024"/>
            </a:lvl6pPr>
            <a:lvl7pPr marL="1403970" indent="0">
              <a:buNone/>
              <a:defRPr sz="1024"/>
            </a:lvl7pPr>
            <a:lvl8pPr marL="1637965" indent="0">
              <a:buNone/>
              <a:defRPr sz="1024"/>
            </a:lvl8pPr>
            <a:lvl9pPr marL="1871960" indent="0">
              <a:buNone/>
              <a:defRPr sz="10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080135"/>
            <a:ext cx="1509406" cy="2001084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4D8-BD24-4775-AEB4-AFC1EF67AB70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7980-7E22-4C0A-A5DE-01B61350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9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191691"/>
            <a:ext cx="403645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958453"/>
            <a:ext cx="403645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3337084"/>
            <a:ext cx="105298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F54D8-BD24-4775-AEB4-AFC1EF67AB70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3337084"/>
            <a:ext cx="1579483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3337084"/>
            <a:ext cx="105298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87980-7E22-4C0A-A5DE-01B61350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67990" rtl="0" eaLnBrk="1" latinLnBrk="0" hangingPunct="1">
        <a:lnSpc>
          <a:spcPct val="90000"/>
        </a:lnSpc>
        <a:spcBef>
          <a:spcPct val="0"/>
        </a:spcBef>
        <a:buNone/>
        <a:defRPr sz="2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7" indent="-116997" algn="l" defTabSz="46799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58498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81898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105297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28697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52096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75496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98895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799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198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598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6997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397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796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196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2134EE-5368-4F36-9414-8CBABEE2A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" y="0"/>
            <a:ext cx="4679305" cy="3600450"/>
          </a:xfrm>
          <a:prstGeom prst="rect">
            <a:avLst/>
          </a:prstGeom>
        </p:spPr>
      </p:pic>
      <p:sp>
        <p:nvSpPr>
          <p:cNvPr id="6" name="STREET_NAMES">
            <a:extLst>
              <a:ext uri="{FF2B5EF4-FFF2-40B4-BE49-F238E27FC236}">
                <a16:creationId xmlns:a16="http://schemas.microsoft.com/office/drawing/2014/main" id="{837E63ED-5789-483F-BAE8-61677F02D3F3}"/>
              </a:ext>
            </a:extLst>
          </p:cNvPr>
          <p:cNvSpPr/>
          <p:nvPr/>
        </p:nvSpPr>
        <p:spPr>
          <a:xfrm>
            <a:off x="889551" y="457199"/>
            <a:ext cx="2892287" cy="323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ORE_INFO">
            <a:extLst>
              <a:ext uri="{FF2B5EF4-FFF2-40B4-BE49-F238E27FC236}">
                <a16:creationId xmlns:a16="http://schemas.microsoft.com/office/drawing/2014/main" id="{78BD27BC-8B36-4DED-894E-95DA0AD8A716}"/>
              </a:ext>
            </a:extLst>
          </p:cNvPr>
          <p:cNvSpPr/>
          <p:nvPr/>
        </p:nvSpPr>
        <p:spPr>
          <a:xfrm>
            <a:off x="178904" y="1938131"/>
            <a:ext cx="2862470" cy="839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_TIME">
            <a:extLst>
              <a:ext uri="{FF2B5EF4-FFF2-40B4-BE49-F238E27FC236}">
                <a16:creationId xmlns:a16="http://schemas.microsoft.com/office/drawing/2014/main" id="{2DD4286E-CA1E-44F8-9585-A0001F71C22E}"/>
              </a:ext>
            </a:extLst>
          </p:cNvPr>
          <p:cNvSpPr/>
          <p:nvPr/>
        </p:nvSpPr>
        <p:spPr>
          <a:xfrm>
            <a:off x="3225165" y="1197665"/>
            <a:ext cx="1279691" cy="323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UTHOR">
            <a:extLst>
              <a:ext uri="{FF2B5EF4-FFF2-40B4-BE49-F238E27FC236}">
                <a16:creationId xmlns:a16="http://schemas.microsoft.com/office/drawing/2014/main" id="{C1193AAA-490A-460C-A824-4A8584923E4A}"/>
              </a:ext>
            </a:extLst>
          </p:cNvPr>
          <p:cNvSpPr/>
          <p:nvPr/>
        </p:nvSpPr>
        <p:spPr>
          <a:xfrm>
            <a:off x="3225165" y="1910631"/>
            <a:ext cx="1279691" cy="323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UNTER">
            <a:extLst>
              <a:ext uri="{FF2B5EF4-FFF2-40B4-BE49-F238E27FC236}">
                <a16:creationId xmlns:a16="http://schemas.microsoft.com/office/drawing/2014/main" id="{AAD61E39-E24C-43C1-912B-0CBE7541AD5E}"/>
              </a:ext>
            </a:extLst>
          </p:cNvPr>
          <p:cNvSpPr/>
          <p:nvPr/>
        </p:nvSpPr>
        <p:spPr>
          <a:xfrm>
            <a:off x="3225165" y="2609268"/>
            <a:ext cx="1279691" cy="323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ROJECT_NAME">
            <a:extLst>
              <a:ext uri="{FF2B5EF4-FFF2-40B4-BE49-F238E27FC236}">
                <a16:creationId xmlns:a16="http://schemas.microsoft.com/office/drawing/2014/main" id="{49191A8C-81E5-4850-B17D-9E23243DD9EB}"/>
              </a:ext>
            </a:extLst>
          </p:cNvPr>
          <p:cNvSpPr/>
          <p:nvPr/>
        </p:nvSpPr>
        <p:spPr>
          <a:xfrm>
            <a:off x="1734543" y="1197665"/>
            <a:ext cx="1306832" cy="323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ROJECT_NUMBER">
            <a:extLst>
              <a:ext uri="{FF2B5EF4-FFF2-40B4-BE49-F238E27FC236}">
                <a16:creationId xmlns:a16="http://schemas.microsoft.com/office/drawing/2014/main" id="{5FCD85C0-62F0-436A-A88C-1A20EABD4215}"/>
              </a:ext>
            </a:extLst>
          </p:cNvPr>
          <p:cNvSpPr/>
          <p:nvPr/>
        </p:nvSpPr>
        <p:spPr>
          <a:xfrm>
            <a:off x="186523" y="1197665"/>
            <a:ext cx="1384356" cy="323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5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Akiva</dc:creator>
  <cp:lastModifiedBy>Ben Akiva</cp:lastModifiedBy>
  <cp:revision>3</cp:revision>
  <dcterms:created xsi:type="dcterms:W3CDTF">2021-05-13T11:05:38Z</dcterms:created>
  <dcterms:modified xsi:type="dcterms:W3CDTF">2021-05-13T11:13:38Z</dcterms:modified>
</cp:coreProperties>
</file>