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4679950" cy="3600450"/>
  <p:notesSz cx="6858000" cy="9144000"/>
  <p:embeddedFontLst>
    <p:embeddedFont>
      <p:font typeface="Assistant" panose="00000500000000000000" pitchFamily="2" charset="-79"/>
      <p:regular r:id="rId3"/>
      <p:bold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5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54D8-BD24-4775-AEB4-AFC1EF67AB7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134EE-5368-4F36-9414-8CBABEE2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4679305" cy="3600450"/>
          </a:xfrm>
          <a:prstGeom prst="rect">
            <a:avLst/>
          </a:prstGeom>
        </p:spPr>
      </p:pic>
      <p:sp>
        <p:nvSpPr>
          <p:cNvPr id="6" name="STREET_NAMES">
            <a:extLst>
              <a:ext uri="{FF2B5EF4-FFF2-40B4-BE49-F238E27FC236}">
                <a16:creationId xmlns:a16="http://schemas.microsoft.com/office/drawing/2014/main" id="{837E63ED-5789-483F-BAE8-61677F02D3F3}"/>
              </a:ext>
            </a:extLst>
          </p:cNvPr>
          <p:cNvSpPr/>
          <p:nvPr/>
        </p:nvSpPr>
        <p:spPr>
          <a:xfrm>
            <a:off x="949188" y="491988"/>
            <a:ext cx="2773014" cy="253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>
            <a:normAutofit lnSpcReduction="10000"/>
          </a:bodyPr>
          <a:lstStyle/>
          <a:p>
            <a:pPr algn="ctr"/>
            <a:r>
              <a:rPr lang="he-IL" dirty="0" err="1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MORE_INFO">
            <a:extLst>
              <a:ext uri="{FF2B5EF4-FFF2-40B4-BE49-F238E27FC236}">
                <a16:creationId xmlns:a16="http://schemas.microsoft.com/office/drawing/2014/main" id="{78BD27BC-8B36-4DED-894E-95DA0AD8A716}"/>
              </a:ext>
            </a:extLst>
          </p:cNvPr>
          <p:cNvSpPr/>
          <p:nvPr/>
        </p:nvSpPr>
        <p:spPr>
          <a:xfrm>
            <a:off x="178904" y="1938131"/>
            <a:ext cx="2862470" cy="839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DATE_TIME">
            <a:extLst>
              <a:ext uri="{FF2B5EF4-FFF2-40B4-BE49-F238E27FC236}">
                <a16:creationId xmlns:a16="http://schemas.microsoft.com/office/drawing/2014/main" id="{2DD4286E-CA1E-44F8-9585-A0001F71C22E}"/>
              </a:ext>
            </a:extLst>
          </p:cNvPr>
          <p:cNvSpPr/>
          <p:nvPr/>
        </p:nvSpPr>
        <p:spPr>
          <a:xfrm>
            <a:off x="3225165" y="1197665"/>
            <a:ext cx="1279691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err="1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AUTHOR">
            <a:extLst>
              <a:ext uri="{FF2B5EF4-FFF2-40B4-BE49-F238E27FC236}">
                <a16:creationId xmlns:a16="http://schemas.microsoft.com/office/drawing/2014/main" id="{C1193AAA-490A-460C-A824-4A8584923E4A}"/>
              </a:ext>
            </a:extLst>
          </p:cNvPr>
          <p:cNvSpPr/>
          <p:nvPr/>
        </p:nvSpPr>
        <p:spPr>
          <a:xfrm>
            <a:off x="3225165" y="1910631"/>
            <a:ext cx="1279691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 rtl="1"/>
            <a:r>
              <a:rPr lang="he-IL" dirty="0" err="1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COUNTER">
            <a:extLst>
              <a:ext uri="{FF2B5EF4-FFF2-40B4-BE49-F238E27FC236}">
                <a16:creationId xmlns:a16="http://schemas.microsoft.com/office/drawing/2014/main" id="{AAD61E39-E24C-43C1-912B-0CBE7541AD5E}"/>
              </a:ext>
            </a:extLst>
          </p:cNvPr>
          <p:cNvSpPr/>
          <p:nvPr/>
        </p:nvSpPr>
        <p:spPr>
          <a:xfrm>
            <a:off x="3225165" y="2609268"/>
            <a:ext cx="1279691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 rtl="1"/>
            <a:r>
              <a:rPr lang="he-IL" dirty="0" err="1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" name="PROJECT_NAME">
            <a:extLst>
              <a:ext uri="{FF2B5EF4-FFF2-40B4-BE49-F238E27FC236}">
                <a16:creationId xmlns:a16="http://schemas.microsoft.com/office/drawing/2014/main" id="{49191A8C-81E5-4850-B17D-9E23243DD9EB}"/>
              </a:ext>
            </a:extLst>
          </p:cNvPr>
          <p:cNvSpPr/>
          <p:nvPr/>
        </p:nvSpPr>
        <p:spPr>
          <a:xfrm>
            <a:off x="1734543" y="1197665"/>
            <a:ext cx="1306832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 rtl="1"/>
            <a:r>
              <a:rPr lang="he-IL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PROJECT_NUMBER">
            <a:extLst>
              <a:ext uri="{FF2B5EF4-FFF2-40B4-BE49-F238E27FC236}">
                <a16:creationId xmlns:a16="http://schemas.microsoft.com/office/drawing/2014/main" id="{5FCD85C0-62F0-436A-A88C-1A20EABD4215}"/>
              </a:ext>
            </a:extLst>
          </p:cNvPr>
          <p:cNvSpPr/>
          <p:nvPr/>
        </p:nvSpPr>
        <p:spPr>
          <a:xfrm>
            <a:off x="186523" y="1197665"/>
            <a:ext cx="1384356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 rtl="1"/>
            <a:r>
              <a:rPr lang="he-IL" dirty="0" err="1">
                <a:latin typeface="Assistant" panose="00000500000000000000" pitchFamily="2" charset="-79"/>
                <a:cs typeface="Assistant" panose="00000500000000000000" pitchFamily="2" charset="-79"/>
              </a:rPr>
              <a:t>דגכדגכ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305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Assistant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12</cp:revision>
  <dcterms:created xsi:type="dcterms:W3CDTF">2021-05-13T11:05:38Z</dcterms:created>
  <dcterms:modified xsi:type="dcterms:W3CDTF">2021-05-27T09:02:32Z</dcterms:modified>
</cp:coreProperties>
</file>