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8425" cy="2447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1" autoAdjust="0"/>
    <p:restoredTop sz="94660"/>
  </p:normalViewPr>
  <p:slideViewPr>
    <p:cSldViewPr snapToGrid="0">
      <p:cViewPr>
        <p:scale>
          <a:sx n="200" d="100"/>
          <a:sy n="200" d="100"/>
        </p:scale>
        <p:origin x="298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2" y="400621"/>
            <a:ext cx="1163161" cy="852241"/>
          </a:xfrm>
        </p:spPr>
        <p:txBody>
          <a:bodyPr anchor="b"/>
          <a:lstStyle>
            <a:lvl1pPr algn="ctr">
              <a:defRPr sz="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053" y="1285727"/>
            <a:ext cx="1026319" cy="591015"/>
          </a:xfrm>
        </p:spPr>
        <p:txBody>
          <a:bodyPr/>
          <a:lstStyle>
            <a:lvl1pPr marL="0" indent="0" algn="ctr">
              <a:buNone/>
              <a:defRPr sz="359"/>
            </a:lvl1pPr>
            <a:lvl2pPr marL="68443" indent="0" algn="ctr">
              <a:buNone/>
              <a:defRPr sz="299"/>
            </a:lvl2pPr>
            <a:lvl3pPr marL="136886" indent="0" algn="ctr">
              <a:buNone/>
              <a:defRPr sz="269"/>
            </a:lvl3pPr>
            <a:lvl4pPr marL="205329" indent="0" algn="ctr">
              <a:buNone/>
              <a:defRPr sz="240"/>
            </a:lvl4pPr>
            <a:lvl5pPr marL="273771" indent="0" algn="ctr">
              <a:buNone/>
              <a:defRPr sz="240"/>
            </a:lvl5pPr>
            <a:lvl6pPr marL="342214" indent="0" algn="ctr">
              <a:buNone/>
              <a:defRPr sz="240"/>
            </a:lvl6pPr>
            <a:lvl7pPr marL="410657" indent="0" algn="ctr">
              <a:buNone/>
              <a:defRPr sz="240"/>
            </a:lvl7pPr>
            <a:lvl8pPr marL="479100" indent="0" algn="ctr">
              <a:buNone/>
              <a:defRPr sz="240"/>
            </a:lvl8pPr>
            <a:lvl9pPr marL="547543" indent="0" algn="ctr">
              <a:buNone/>
              <a:defRPr sz="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9279" y="130329"/>
            <a:ext cx="295067" cy="20745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79" y="130329"/>
            <a:ext cx="868095" cy="20745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6" y="610282"/>
            <a:ext cx="1180267" cy="1018269"/>
          </a:xfrm>
        </p:spPr>
        <p:txBody>
          <a:bodyPr anchor="b"/>
          <a:lstStyle>
            <a:lvl1pPr>
              <a:defRPr sz="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66" y="1638184"/>
            <a:ext cx="1180267" cy="535483"/>
          </a:xfrm>
        </p:spPr>
        <p:txBody>
          <a:bodyPr/>
          <a:lstStyle>
            <a:lvl1pPr marL="0" indent="0">
              <a:buNone/>
              <a:defRPr sz="359">
                <a:solidFill>
                  <a:schemeClr val="tx1"/>
                </a:solidFill>
              </a:defRPr>
            </a:lvl1pPr>
            <a:lvl2pPr marL="68443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2pPr>
            <a:lvl3pPr marL="136886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3pPr>
            <a:lvl4pPr marL="205329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4pPr>
            <a:lvl5pPr marL="273771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5pPr>
            <a:lvl6pPr marL="342214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6pPr>
            <a:lvl7pPr marL="410657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7pPr>
            <a:lvl8pPr marL="47910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8pPr>
            <a:lvl9pPr marL="547543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79" y="651647"/>
            <a:ext cx="581581" cy="155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65" y="651647"/>
            <a:ext cx="581581" cy="155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7" y="130330"/>
            <a:ext cx="1180267" cy="473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8" y="600082"/>
            <a:ext cx="578908" cy="294091"/>
          </a:xfrm>
        </p:spPr>
        <p:txBody>
          <a:bodyPr anchor="b"/>
          <a:lstStyle>
            <a:lvl1pPr marL="0" indent="0">
              <a:buNone/>
              <a:defRPr sz="359" b="1"/>
            </a:lvl1pPr>
            <a:lvl2pPr marL="68443" indent="0">
              <a:buNone/>
              <a:defRPr sz="299" b="1"/>
            </a:lvl2pPr>
            <a:lvl3pPr marL="136886" indent="0">
              <a:buNone/>
              <a:defRPr sz="269" b="1"/>
            </a:lvl3pPr>
            <a:lvl4pPr marL="205329" indent="0">
              <a:buNone/>
              <a:defRPr sz="240" b="1"/>
            </a:lvl4pPr>
            <a:lvl5pPr marL="273771" indent="0">
              <a:buNone/>
              <a:defRPr sz="240" b="1"/>
            </a:lvl5pPr>
            <a:lvl6pPr marL="342214" indent="0">
              <a:buNone/>
              <a:defRPr sz="240" b="1"/>
            </a:lvl6pPr>
            <a:lvl7pPr marL="410657" indent="0">
              <a:buNone/>
              <a:defRPr sz="240" b="1"/>
            </a:lvl7pPr>
            <a:lvl8pPr marL="479100" indent="0">
              <a:buNone/>
              <a:defRPr sz="240" b="1"/>
            </a:lvl8pPr>
            <a:lvl9pPr marL="547543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58" y="894173"/>
            <a:ext cx="578908" cy="1315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765" y="600082"/>
            <a:ext cx="581759" cy="294091"/>
          </a:xfrm>
        </p:spPr>
        <p:txBody>
          <a:bodyPr anchor="b"/>
          <a:lstStyle>
            <a:lvl1pPr marL="0" indent="0">
              <a:buNone/>
              <a:defRPr sz="359" b="1"/>
            </a:lvl1pPr>
            <a:lvl2pPr marL="68443" indent="0">
              <a:buNone/>
              <a:defRPr sz="299" b="1"/>
            </a:lvl2pPr>
            <a:lvl3pPr marL="136886" indent="0">
              <a:buNone/>
              <a:defRPr sz="269" b="1"/>
            </a:lvl3pPr>
            <a:lvl4pPr marL="205329" indent="0">
              <a:buNone/>
              <a:defRPr sz="240" b="1"/>
            </a:lvl4pPr>
            <a:lvl5pPr marL="273771" indent="0">
              <a:buNone/>
              <a:defRPr sz="240" b="1"/>
            </a:lvl5pPr>
            <a:lvl6pPr marL="342214" indent="0">
              <a:buNone/>
              <a:defRPr sz="240" b="1"/>
            </a:lvl6pPr>
            <a:lvl7pPr marL="410657" indent="0">
              <a:buNone/>
              <a:defRPr sz="240" b="1"/>
            </a:lvl7pPr>
            <a:lvl8pPr marL="479100" indent="0">
              <a:buNone/>
              <a:defRPr sz="240" b="1"/>
            </a:lvl8pPr>
            <a:lvl9pPr marL="547543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765" y="894173"/>
            <a:ext cx="581759" cy="1315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7" y="163195"/>
            <a:ext cx="441353" cy="571183"/>
          </a:xfrm>
        </p:spPr>
        <p:txBody>
          <a:bodyPr anchor="b"/>
          <a:lstStyle>
            <a:lvl1pPr>
              <a:defRPr sz="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59" y="352457"/>
            <a:ext cx="692765" cy="1739613"/>
          </a:xfrm>
        </p:spPr>
        <p:txBody>
          <a:bodyPr/>
          <a:lstStyle>
            <a:lvl1pPr>
              <a:defRPr sz="479"/>
            </a:lvl1pPr>
            <a:lvl2pPr>
              <a:defRPr sz="419"/>
            </a:lvl2pPr>
            <a:lvl3pPr>
              <a:defRPr sz="359"/>
            </a:lvl3pPr>
            <a:lvl4pPr>
              <a:defRPr sz="299"/>
            </a:lvl4pPr>
            <a:lvl5pPr>
              <a:defRPr sz="299"/>
            </a:lvl5pPr>
            <a:lvl6pPr>
              <a:defRPr sz="299"/>
            </a:lvl6pPr>
            <a:lvl7pPr>
              <a:defRPr sz="299"/>
            </a:lvl7pPr>
            <a:lvl8pPr>
              <a:defRPr sz="299"/>
            </a:lvl8pPr>
            <a:lvl9pPr>
              <a:defRPr sz="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57" y="734378"/>
            <a:ext cx="441353" cy="1360525"/>
          </a:xfrm>
        </p:spPr>
        <p:txBody>
          <a:bodyPr/>
          <a:lstStyle>
            <a:lvl1pPr marL="0" indent="0">
              <a:buNone/>
              <a:defRPr sz="240"/>
            </a:lvl1pPr>
            <a:lvl2pPr marL="68443" indent="0">
              <a:buNone/>
              <a:defRPr sz="210"/>
            </a:lvl2pPr>
            <a:lvl3pPr marL="136886" indent="0">
              <a:buNone/>
              <a:defRPr sz="180"/>
            </a:lvl3pPr>
            <a:lvl4pPr marL="205329" indent="0">
              <a:buNone/>
              <a:defRPr sz="150"/>
            </a:lvl4pPr>
            <a:lvl5pPr marL="273771" indent="0">
              <a:buNone/>
              <a:defRPr sz="150"/>
            </a:lvl5pPr>
            <a:lvl6pPr marL="342214" indent="0">
              <a:buNone/>
              <a:defRPr sz="150"/>
            </a:lvl6pPr>
            <a:lvl7pPr marL="410657" indent="0">
              <a:buNone/>
              <a:defRPr sz="150"/>
            </a:lvl7pPr>
            <a:lvl8pPr marL="479100" indent="0">
              <a:buNone/>
              <a:defRPr sz="150"/>
            </a:lvl8pPr>
            <a:lvl9pPr marL="547543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7" y="163195"/>
            <a:ext cx="441353" cy="571183"/>
          </a:xfrm>
        </p:spPr>
        <p:txBody>
          <a:bodyPr anchor="b"/>
          <a:lstStyle>
            <a:lvl1pPr>
              <a:defRPr sz="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759" y="352457"/>
            <a:ext cx="692765" cy="1739613"/>
          </a:xfrm>
        </p:spPr>
        <p:txBody>
          <a:bodyPr anchor="t"/>
          <a:lstStyle>
            <a:lvl1pPr marL="0" indent="0">
              <a:buNone/>
              <a:defRPr sz="479"/>
            </a:lvl1pPr>
            <a:lvl2pPr marL="68443" indent="0">
              <a:buNone/>
              <a:defRPr sz="419"/>
            </a:lvl2pPr>
            <a:lvl3pPr marL="136886" indent="0">
              <a:buNone/>
              <a:defRPr sz="359"/>
            </a:lvl3pPr>
            <a:lvl4pPr marL="205329" indent="0">
              <a:buNone/>
              <a:defRPr sz="299"/>
            </a:lvl4pPr>
            <a:lvl5pPr marL="273771" indent="0">
              <a:buNone/>
              <a:defRPr sz="299"/>
            </a:lvl5pPr>
            <a:lvl6pPr marL="342214" indent="0">
              <a:buNone/>
              <a:defRPr sz="299"/>
            </a:lvl6pPr>
            <a:lvl7pPr marL="410657" indent="0">
              <a:buNone/>
              <a:defRPr sz="299"/>
            </a:lvl7pPr>
            <a:lvl8pPr marL="479100" indent="0">
              <a:buNone/>
              <a:defRPr sz="299"/>
            </a:lvl8pPr>
            <a:lvl9pPr marL="547543" indent="0">
              <a:buNone/>
              <a:defRPr sz="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57" y="734378"/>
            <a:ext cx="441353" cy="1360525"/>
          </a:xfrm>
        </p:spPr>
        <p:txBody>
          <a:bodyPr/>
          <a:lstStyle>
            <a:lvl1pPr marL="0" indent="0">
              <a:buNone/>
              <a:defRPr sz="240"/>
            </a:lvl1pPr>
            <a:lvl2pPr marL="68443" indent="0">
              <a:buNone/>
              <a:defRPr sz="210"/>
            </a:lvl2pPr>
            <a:lvl3pPr marL="136886" indent="0">
              <a:buNone/>
              <a:defRPr sz="180"/>
            </a:lvl3pPr>
            <a:lvl4pPr marL="205329" indent="0">
              <a:buNone/>
              <a:defRPr sz="150"/>
            </a:lvl4pPr>
            <a:lvl5pPr marL="273771" indent="0">
              <a:buNone/>
              <a:defRPr sz="150"/>
            </a:lvl5pPr>
            <a:lvl6pPr marL="342214" indent="0">
              <a:buNone/>
              <a:defRPr sz="150"/>
            </a:lvl6pPr>
            <a:lvl7pPr marL="410657" indent="0">
              <a:buNone/>
              <a:defRPr sz="150"/>
            </a:lvl7pPr>
            <a:lvl8pPr marL="479100" indent="0">
              <a:buNone/>
              <a:defRPr sz="150"/>
            </a:lvl8pPr>
            <a:lvl9pPr marL="547543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79" y="130330"/>
            <a:ext cx="1180267" cy="47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79" y="651647"/>
            <a:ext cx="1180267" cy="155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79" y="2268865"/>
            <a:ext cx="307896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8DFF-05EE-4D2E-BE10-0B999814E7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291" y="2268865"/>
            <a:ext cx="461843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450" y="2268865"/>
            <a:ext cx="307896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FA5E-EDCB-4B2D-8437-67DE2E43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6886" rtl="0" eaLnBrk="1" latinLnBrk="0" hangingPunct="1">
        <a:lnSpc>
          <a:spcPct val="90000"/>
        </a:lnSpc>
        <a:spcBef>
          <a:spcPct val="0"/>
        </a:spcBef>
        <a:buNone/>
        <a:defRPr sz="6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21" indent="-34221" algn="l" defTabSz="136886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19" kern="1200">
          <a:solidFill>
            <a:schemeClr val="tx1"/>
          </a:solidFill>
          <a:latin typeface="+mn-lt"/>
          <a:ea typeface="+mn-ea"/>
          <a:cs typeface="+mn-cs"/>
        </a:defRPr>
      </a:lvl1pPr>
      <a:lvl2pPr marL="102664" indent="-34221" algn="l" defTabSz="136886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59" kern="1200">
          <a:solidFill>
            <a:schemeClr val="tx1"/>
          </a:solidFill>
          <a:latin typeface="+mn-lt"/>
          <a:ea typeface="+mn-ea"/>
          <a:cs typeface="+mn-cs"/>
        </a:defRPr>
      </a:lvl2pPr>
      <a:lvl3pPr marL="171107" indent="-34221" algn="l" defTabSz="136886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3pPr>
      <a:lvl4pPr marL="239550" indent="-34221" algn="l" defTabSz="136886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4pPr>
      <a:lvl5pPr marL="307993" indent="-34221" algn="l" defTabSz="136886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5pPr>
      <a:lvl6pPr marL="376436" indent="-34221" algn="l" defTabSz="136886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6pPr>
      <a:lvl7pPr marL="444878" indent="-34221" algn="l" defTabSz="136886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7pPr>
      <a:lvl8pPr marL="513321" indent="-34221" algn="l" defTabSz="136886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8pPr>
      <a:lvl9pPr marL="581764" indent="-34221" algn="l" defTabSz="136886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1pPr>
      <a:lvl2pPr marL="68443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2pPr>
      <a:lvl3pPr marL="136886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3pPr>
      <a:lvl4pPr marL="205329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4pPr>
      <a:lvl5pPr marL="273771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5pPr>
      <a:lvl6pPr marL="342214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6pPr>
      <a:lvl7pPr marL="410657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7pPr>
      <a:lvl8pPr marL="479100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8pPr>
      <a:lvl9pPr marL="547543" algn="l" defTabSz="136886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07378-5529-4F00-9040-5392D47966EC}"/>
              </a:ext>
            </a:extLst>
          </p:cNvPr>
          <p:cNvGrpSpPr/>
          <p:nvPr/>
        </p:nvGrpSpPr>
        <p:grpSpPr>
          <a:xfrm>
            <a:off x="-45951" y="-4998"/>
            <a:ext cx="1460327" cy="2448197"/>
            <a:chOff x="-46396" y="-235"/>
            <a:chExt cx="1460327" cy="24481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7FC0A1-993D-49D5-BD1C-5042FEFBBE85}"/>
                </a:ext>
              </a:extLst>
            </p:cNvPr>
            <p:cNvSpPr/>
            <p:nvPr/>
          </p:nvSpPr>
          <p:spPr>
            <a:xfrm>
              <a:off x="-233" y="-38"/>
              <a:ext cx="1368000" cy="2448000"/>
            </a:xfrm>
            <a:prstGeom prst="rect">
              <a:avLst/>
            </a:prstGeom>
            <a:solidFill>
              <a:srgbClr val="373E4E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ssistant"/>
                <a:ea typeface="+mn-ea"/>
                <a:cs typeface="Assistan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B57BEE-7201-460A-AB13-83096CAF5740}"/>
                </a:ext>
              </a:extLst>
            </p:cNvPr>
            <p:cNvGrpSpPr/>
            <p:nvPr/>
          </p:nvGrpSpPr>
          <p:grpSpPr>
            <a:xfrm>
              <a:off x="-46396" y="-235"/>
              <a:ext cx="1460327" cy="2305872"/>
              <a:chOff x="-46396" y="-235"/>
              <a:chExt cx="1460327" cy="230587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23E571-65CF-4942-BAE6-84CFBB4BA51E}"/>
                  </a:ext>
                </a:extLst>
              </p:cNvPr>
              <p:cNvGrpSpPr/>
              <p:nvPr/>
            </p:nvGrpSpPr>
            <p:grpSpPr>
              <a:xfrm>
                <a:off x="341713" y="881908"/>
                <a:ext cx="684108" cy="684108"/>
                <a:chOff x="2912613" y="939283"/>
                <a:chExt cx="1032774" cy="103277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7F979EB-E129-459C-99AD-43D9B0E04765}"/>
                    </a:ext>
                  </a:extLst>
                </p:cNvPr>
                <p:cNvSpPr/>
                <p:nvPr/>
              </p:nvSpPr>
              <p:spPr>
                <a:xfrm>
                  <a:off x="2966720" y="993435"/>
                  <a:ext cx="924470" cy="924470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ssistant"/>
                    <a:ea typeface="+mn-ea"/>
                    <a:cs typeface="Assistant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020D853-2DBF-43F0-AB4A-65B7D233C659}"/>
                    </a:ext>
                  </a:extLst>
                </p:cNvPr>
                <p:cNvSpPr/>
                <p:nvPr/>
              </p:nvSpPr>
              <p:spPr>
                <a:xfrm>
                  <a:off x="2912613" y="939283"/>
                  <a:ext cx="1032774" cy="1032774"/>
                </a:xfrm>
                <a:custGeom>
                  <a:avLst/>
                  <a:gdLst>
                    <a:gd name="connsiteX0" fmla="*/ 2394857 w 4789714"/>
                    <a:gd name="connsiteY0" fmla="*/ 612315 h 4789714"/>
                    <a:gd name="connsiteX1" fmla="*/ 1336568 w 4789714"/>
                    <a:gd name="connsiteY1" fmla="*/ 1794520 h 4789714"/>
                    <a:gd name="connsiteX2" fmla="*/ 1979238 w 4789714"/>
                    <a:gd name="connsiteY2" fmla="*/ 1794520 h 4789714"/>
                    <a:gd name="connsiteX3" fmla="*/ 1979238 w 4789714"/>
                    <a:gd name="connsiteY3" fmla="*/ 4177399 h 4789714"/>
                    <a:gd name="connsiteX4" fmla="*/ 2810476 w 4789714"/>
                    <a:gd name="connsiteY4" fmla="*/ 4177399 h 4789714"/>
                    <a:gd name="connsiteX5" fmla="*/ 2810476 w 4789714"/>
                    <a:gd name="connsiteY5" fmla="*/ 1794520 h 4789714"/>
                    <a:gd name="connsiteX6" fmla="*/ 3453146 w 4789714"/>
                    <a:gd name="connsiteY6" fmla="*/ 1794520 h 4789714"/>
                    <a:gd name="connsiteX7" fmla="*/ 367937 w 4789714"/>
                    <a:gd name="connsiteY7" fmla="*/ 367937 h 4789714"/>
                    <a:gd name="connsiteX8" fmla="*/ 4421777 w 4789714"/>
                    <a:gd name="connsiteY8" fmla="*/ 367937 h 4789714"/>
                    <a:gd name="connsiteX9" fmla="*/ 4421777 w 4789714"/>
                    <a:gd name="connsiteY9" fmla="*/ 4421777 h 4789714"/>
                    <a:gd name="connsiteX10" fmla="*/ 367937 w 4789714"/>
                    <a:gd name="connsiteY10" fmla="*/ 4421777 h 4789714"/>
                    <a:gd name="connsiteX11" fmla="*/ 261257 w 4789714"/>
                    <a:gd name="connsiteY11" fmla="*/ 261257 h 4789714"/>
                    <a:gd name="connsiteX12" fmla="*/ 261257 w 4789714"/>
                    <a:gd name="connsiteY12" fmla="*/ 4528457 h 4789714"/>
                    <a:gd name="connsiteX13" fmla="*/ 4528457 w 4789714"/>
                    <a:gd name="connsiteY13" fmla="*/ 4528457 h 4789714"/>
                    <a:gd name="connsiteX14" fmla="*/ 4528457 w 4789714"/>
                    <a:gd name="connsiteY14" fmla="*/ 261257 h 4789714"/>
                    <a:gd name="connsiteX15" fmla="*/ 0 w 4789714"/>
                    <a:gd name="connsiteY15" fmla="*/ 0 h 4789714"/>
                    <a:gd name="connsiteX16" fmla="*/ 4789714 w 4789714"/>
                    <a:gd name="connsiteY16" fmla="*/ 0 h 4789714"/>
                    <a:gd name="connsiteX17" fmla="*/ 4789714 w 4789714"/>
                    <a:gd name="connsiteY17" fmla="*/ 4789714 h 4789714"/>
                    <a:gd name="connsiteX18" fmla="*/ 0 w 4789714"/>
                    <a:gd name="connsiteY18" fmla="*/ 4789714 h 4789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89714" h="4789714">
                      <a:moveTo>
                        <a:pt x="2394857" y="612315"/>
                      </a:moveTo>
                      <a:lnTo>
                        <a:pt x="1336568" y="1794520"/>
                      </a:lnTo>
                      <a:lnTo>
                        <a:pt x="1979238" y="1794520"/>
                      </a:lnTo>
                      <a:lnTo>
                        <a:pt x="1979238" y="4177399"/>
                      </a:lnTo>
                      <a:lnTo>
                        <a:pt x="2810476" y="4177399"/>
                      </a:lnTo>
                      <a:lnTo>
                        <a:pt x="2810476" y="1794520"/>
                      </a:lnTo>
                      <a:lnTo>
                        <a:pt x="3453146" y="1794520"/>
                      </a:lnTo>
                      <a:close/>
                      <a:moveTo>
                        <a:pt x="367937" y="367937"/>
                      </a:moveTo>
                      <a:lnTo>
                        <a:pt x="4421777" y="367937"/>
                      </a:lnTo>
                      <a:lnTo>
                        <a:pt x="4421777" y="4421777"/>
                      </a:lnTo>
                      <a:lnTo>
                        <a:pt x="367937" y="4421777"/>
                      </a:lnTo>
                      <a:close/>
                      <a:moveTo>
                        <a:pt x="261257" y="261257"/>
                      </a:moveTo>
                      <a:lnTo>
                        <a:pt x="261257" y="4528457"/>
                      </a:lnTo>
                      <a:lnTo>
                        <a:pt x="4528457" y="4528457"/>
                      </a:lnTo>
                      <a:lnTo>
                        <a:pt x="4528457" y="261257"/>
                      </a:lnTo>
                      <a:close/>
                      <a:moveTo>
                        <a:pt x="0" y="0"/>
                      </a:moveTo>
                      <a:lnTo>
                        <a:pt x="4789714" y="0"/>
                      </a:lnTo>
                      <a:lnTo>
                        <a:pt x="4789714" y="4789714"/>
                      </a:lnTo>
                      <a:lnTo>
                        <a:pt x="0" y="4789714"/>
                      </a:lnTo>
                      <a:close/>
                    </a:path>
                  </a:pathLst>
                </a:custGeom>
                <a:solidFill>
                  <a:srgbClr val="15416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ssistant"/>
                    <a:ea typeface="+mn-ea"/>
                    <a:cs typeface="Assistan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F20315-AB27-4FEC-8DE7-1220676D985C}"/>
                  </a:ext>
                </a:extLst>
              </p:cNvPr>
              <p:cNvGrpSpPr/>
              <p:nvPr/>
            </p:nvGrpSpPr>
            <p:grpSpPr>
              <a:xfrm>
                <a:off x="1294787" y="-235"/>
                <a:ext cx="119144" cy="2305872"/>
                <a:chOff x="3856674" y="-198"/>
                <a:chExt cx="472440" cy="230587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F934987-37B1-452F-A28F-48ECAA3A4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0961" y="-198"/>
                  <a:ext cx="0" cy="230587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4DFD3"/>
                  </a:solidFill>
                  <a:prstDash val="solid"/>
                </a:ln>
                <a:effectLst/>
              </p:spPr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0A731E-96EE-4446-B72A-96E131FE1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6674" y="2305674"/>
                  <a:ext cx="472440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4DFD3"/>
                  </a:solidFill>
                  <a:prstDash val="solid"/>
                </a:ln>
                <a:effectLst/>
              </p:spPr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D74B41-A9D5-4EFE-8B6B-2B1DE73DDD41}"/>
                  </a:ext>
                </a:extLst>
              </p:cNvPr>
              <p:cNvGrpSpPr/>
              <p:nvPr/>
            </p:nvGrpSpPr>
            <p:grpSpPr>
              <a:xfrm flipH="1">
                <a:off x="-46396" y="-235"/>
                <a:ext cx="119144" cy="2305872"/>
                <a:chOff x="3856674" y="-198"/>
                <a:chExt cx="472440" cy="2305872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7EADD39F-3D70-4A70-AD18-0490AA259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0961" y="-198"/>
                  <a:ext cx="0" cy="230587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4DFD3"/>
                  </a:solidFill>
                  <a:prstDash val="solid"/>
                </a:ln>
                <a:effectLst/>
              </p:spPr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FE01FB3-D73E-4F32-827F-44CD9CDFB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6674" y="2305674"/>
                  <a:ext cx="472440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4DFD3"/>
                  </a:solidFill>
                  <a:prstDash val="soli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8506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Assistant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4</cp:revision>
  <dcterms:created xsi:type="dcterms:W3CDTF">2021-03-11T10:01:44Z</dcterms:created>
  <dcterms:modified xsi:type="dcterms:W3CDTF">2021-03-11T10:24:16Z</dcterms:modified>
</cp:coreProperties>
</file>