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5" r:id="rId3"/>
    <p:sldId id="264" r:id="rId4"/>
    <p:sldId id="263" r:id="rId5"/>
    <p:sldId id="262" r:id="rId6"/>
    <p:sldId id="261" r:id="rId7"/>
    <p:sldId id="260" r:id="rId8"/>
    <p:sldId id="259" r:id="rId9"/>
    <p:sldId id="258" r:id="rId10"/>
    <p:sldId id="256" r:id="rId11"/>
  </p:sldIdLst>
  <p:sldSz cx="8099425" cy="989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2" autoAdjust="0"/>
    <p:restoredTop sz="94660"/>
  </p:normalViewPr>
  <p:slideViewPr>
    <p:cSldViewPr snapToGrid="0">
      <p:cViewPr varScale="1">
        <p:scale>
          <a:sx n="54" d="100"/>
          <a:sy n="54" d="100"/>
        </p:scale>
        <p:origin x="23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457" y="1620152"/>
            <a:ext cx="6884511" cy="3446545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428" y="5199609"/>
            <a:ext cx="6074569" cy="2390123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D19-3A82-40F3-915A-69AE8B542B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6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D19-3A82-40F3-915A-69AE8B542B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5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6151" y="527065"/>
            <a:ext cx="1746439" cy="83894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6836" y="527065"/>
            <a:ext cx="5138073" cy="83894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D19-3A82-40F3-915A-69AE8B542B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7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D19-3A82-40F3-915A-69AE8B542B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5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17" y="2468040"/>
            <a:ext cx="6985754" cy="4117979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617" y="6624977"/>
            <a:ext cx="6985754" cy="2165548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D19-3A82-40F3-915A-69AE8B542B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835" y="2635323"/>
            <a:ext cx="3442256" cy="6281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0334" y="2635323"/>
            <a:ext cx="3442256" cy="6281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D19-3A82-40F3-915A-69AE8B542B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0" y="527067"/>
            <a:ext cx="6985754" cy="1913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891" y="2426790"/>
            <a:ext cx="3426436" cy="118933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891" y="3616122"/>
            <a:ext cx="3426436" cy="5318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00334" y="2426790"/>
            <a:ext cx="3443311" cy="118933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0334" y="3616122"/>
            <a:ext cx="3443311" cy="5318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D19-3A82-40F3-915A-69AE8B542B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D19-3A82-40F3-915A-69AE8B542B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D19-3A82-40F3-915A-69AE8B542B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2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1" y="659977"/>
            <a:ext cx="2612275" cy="2309918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311" y="1425368"/>
            <a:ext cx="4100334" cy="7035168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91" y="2969895"/>
            <a:ext cx="2612275" cy="55020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D19-3A82-40F3-915A-69AE8B542B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8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1" y="659977"/>
            <a:ext cx="2612275" cy="2309918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43311" y="1425368"/>
            <a:ext cx="4100334" cy="7035168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91" y="2969895"/>
            <a:ext cx="2612275" cy="55020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AD19-3A82-40F3-915A-69AE8B542B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7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836" y="527067"/>
            <a:ext cx="6985754" cy="1913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836" y="2635323"/>
            <a:ext cx="6985754" cy="6281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6835" y="9175511"/>
            <a:ext cx="1822371" cy="52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4AD19-3A82-40F3-915A-69AE8B542B2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935" y="9175511"/>
            <a:ext cx="2733556" cy="52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0219" y="9175511"/>
            <a:ext cx="1822371" cy="52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F8807-C5AB-4DB6-A53B-5A253757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5A3F1B-AF56-4129-9F5F-EB3D948E3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" y="0"/>
            <a:ext cx="8098328" cy="9899650"/>
          </a:xfrm>
          <a:prstGeom prst="rect">
            <a:avLst/>
          </a:prstGeom>
        </p:spPr>
      </p:pic>
      <p:sp>
        <p:nvSpPr>
          <p:cNvPr id="12" name="MOR_VOL_B">
            <a:extLst>
              <a:ext uri="{FF2B5EF4-FFF2-40B4-BE49-F238E27FC236}">
                <a16:creationId xmlns:a16="http://schemas.microsoft.com/office/drawing/2014/main" id="{593B66B4-C135-4263-8563-6CC3429AD25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2965813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3" name="EVE_VOL_B">
            <a:extLst>
              <a:ext uri="{FF2B5EF4-FFF2-40B4-BE49-F238E27FC236}">
                <a16:creationId xmlns:a16="http://schemas.microsoft.com/office/drawing/2014/main" id="{1D63C6E3-4259-4164-B52D-98EB59631FC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2965813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4" name="MOR_VOL_A">
            <a:extLst>
              <a:ext uri="{FF2B5EF4-FFF2-40B4-BE49-F238E27FC236}">
                <a16:creationId xmlns:a16="http://schemas.microsoft.com/office/drawing/2014/main" id="{93DFB47F-7A79-4355-AEFF-5F08F6DE324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2092688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5" name="EVE_VOL_A">
            <a:extLst>
              <a:ext uri="{FF2B5EF4-FFF2-40B4-BE49-F238E27FC236}">
                <a16:creationId xmlns:a16="http://schemas.microsoft.com/office/drawing/2014/main" id="{673753FA-E9A5-4214-BBCF-035B57A2CCC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2092688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>
              <a:defRPr sz="24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ebo" panose="00000500000000000000" pitchFamily="2" charset="-79"/>
                <a:ea typeface="Arimo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000" dirty="0">
              <a:solidFill>
                <a:schemeClr val="tx1"/>
              </a:solidFill>
              <a:effectLst/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2" name="MOR_NO_B">
            <a:extLst>
              <a:ext uri="{FF2B5EF4-FFF2-40B4-BE49-F238E27FC236}">
                <a16:creationId xmlns:a16="http://schemas.microsoft.com/office/drawing/2014/main" id="{3374A23A-E1E4-4D7C-BE76-3DF887958602}"/>
              </a:ext>
            </a:extLst>
          </p:cNvPr>
          <p:cNvSpPr/>
          <p:nvPr/>
        </p:nvSpPr>
        <p:spPr>
          <a:xfrm rot="10800000">
            <a:off x="5232596" y="29415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3" name="MOR_SO_B">
            <a:extLst>
              <a:ext uri="{FF2B5EF4-FFF2-40B4-BE49-F238E27FC236}">
                <a16:creationId xmlns:a16="http://schemas.microsoft.com/office/drawing/2014/main" id="{E081AAFE-FDED-4932-9728-2A487E950145}"/>
              </a:ext>
            </a:extLst>
          </p:cNvPr>
          <p:cNvSpPr/>
          <p:nvPr/>
        </p:nvSpPr>
        <p:spPr>
          <a:xfrm>
            <a:off x="5232596" y="3384105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4" name="MOR_WE_B">
            <a:extLst>
              <a:ext uri="{FF2B5EF4-FFF2-40B4-BE49-F238E27FC236}">
                <a16:creationId xmlns:a16="http://schemas.microsoft.com/office/drawing/2014/main" id="{041C1D91-7A09-4203-AE22-20B5808757F1}"/>
              </a:ext>
            </a:extLst>
          </p:cNvPr>
          <p:cNvSpPr/>
          <p:nvPr/>
        </p:nvSpPr>
        <p:spPr>
          <a:xfrm rot="5400000">
            <a:off x="4939304" y="3162832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5" name="MOR_EA_B">
            <a:extLst>
              <a:ext uri="{FF2B5EF4-FFF2-40B4-BE49-F238E27FC236}">
                <a16:creationId xmlns:a16="http://schemas.microsoft.com/office/drawing/2014/main" id="{F42105CD-99B9-4352-A940-93A2C329CE4C}"/>
              </a:ext>
            </a:extLst>
          </p:cNvPr>
          <p:cNvSpPr/>
          <p:nvPr/>
        </p:nvSpPr>
        <p:spPr>
          <a:xfrm rot="16200000">
            <a:off x="6085464" y="3162574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6" name="MOR_NO_A">
            <a:extLst>
              <a:ext uri="{FF2B5EF4-FFF2-40B4-BE49-F238E27FC236}">
                <a16:creationId xmlns:a16="http://schemas.microsoft.com/office/drawing/2014/main" id="{640EF6FC-32DF-421D-8A78-31DB8ED1719B}"/>
              </a:ext>
            </a:extLst>
          </p:cNvPr>
          <p:cNvSpPr/>
          <p:nvPr/>
        </p:nvSpPr>
        <p:spPr>
          <a:xfrm rot="10800000">
            <a:off x="5232596" y="2069670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7" name="MOR_SO_A">
            <a:extLst>
              <a:ext uri="{FF2B5EF4-FFF2-40B4-BE49-F238E27FC236}">
                <a16:creationId xmlns:a16="http://schemas.microsoft.com/office/drawing/2014/main" id="{83A022B7-F4DA-4E75-8C52-AB36BB201DC3}"/>
              </a:ext>
            </a:extLst>
          </p:cNvPr>
          <p:cNvSpPr/>
          <p:nvPr/>
        </p:nvSpPr>
        <p:spPr>
          <a:xfrm>
            <a:off x="5232596" y="2512217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8" name="MOR_WE_A">
            <a:extLst>
              <a:ext uri="{FF2B5EF4-FFF2-40B4-BE49-F238E27FC236}">
                <a16:creationId xmlns:a16="http://schemas.microsoft.com/office/drawing/2014/main" id="{19EB0FE6-C53D-4D94-BB4A-D21788DBDF08}"/>
              </a:ext>
            </a:extLst>
          </p:cNvPr>
          <p:cNvSpPr/>
          <p:nvPr/>
        </p:nvSpPr>
        <p:spPr>
          <a:xfrm rot="5400000">
            <a:off x="4939304" y="2290944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9" name="MOR_EA_A">
            <a:extLst>
              <a:ext uri="{FF2B5EF4-FFF2-40B4-BE49-F238E27FC236}">
                <a16:creationId xmlns:a16="http://schemas.microsoft.com/office/drawing/2014/main" id="{05F0B869-158B-46BF-BDEF-3F4C82B73E86}"/>
              </a:ext>
            </a:extLst>
          </p:cNvPr>
          <p:cNvSpPr/>
          <p:nvPr/>
        </p:nvSpPr>
        <p:spPr>
          <a:xfrm rot="16200000">
            <a:off x="6085464" y="2290686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6" name="EVE_NO_B">
            <a:extLst>
              <a:ext uri="{FF2B5EF4-FFF2-40B4-BE49-F238E27FC236}">
                <a16:creationId xmlns:a16="http://schemas.microsoft.com/office/drawing/2014/main" id="{82C4819D-F5A7-495F-8F16-BF263E31872A}"/>
              </a:ext>
            </a:extLst>
          </p:cNvPr>
          <p:cNvSpPr/>
          <p:nvPr/>
        </p:nvSpPr>
        <p:spPr>
          <a:xfrm rot="10800000">
            <a:off x="1329474" y="29415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7" name="EVE_SO_B">
            <a:extLst>
              <a:ext uri="{FF2B5EF4-FFF2-40B4-BE49-F238E27FC236}">
                <a16:creationId xmlns:a16="http://schemas.microsoft.com/office/drawing/2014/main" id="{F576AB6D-790E-423D-835C-8A3C0728A7B6}"/>
              </a:ext>
            </a:extLst>
          </p:cNvPr>
          <p:cNvSpPr/>
          <p:nvPr/>
        </p:nvSpPr>
        <p:spPr>
          <a:xfrm>
            <a:off x="1329474" y="3384105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8" name="EVE_WE_B">
            <a:extLst>
              <a:ext uri="{FF2B5EF4-FFF2-40B4-BE49-F238E27FC236}">
                <a16:creationId xmlns:a16="http://schemas.microsoft.com/office/drawing/2014/main" id="{C09ACB8C-EA44-46BB-BBB4-9CB96A1FABE1}"/>
              </a:ext>
            </a:extLst>
          </p:cNvPr>
          <p:cNvSpPr/>
          <p:nvPr/>
        </p:nvSpPr>
        <p:spPr>
          <a:xfrm rot="5400000">
            <a:off x="1036182" y="3162832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9" name="EVE_EA_B">
            <a:extLst>
              <a:ext uri="{FF2B5EF4-FFF2-40B4-BE49-F238E27FC236}">
                <a16:creationId xmlns:a16="http://schemas.microsoft.com/office/drawing/2014/main" id="{4852C1EC-9C1B-493E-B0BE-52CABFD45D75}"/>
              </a:ext>
            </a:extLst>
          </p:cNvPr>
          <p:cNvSpPr/>
          <p:nvPr/>
        </p:nvSpPr>
        <p:spPr>
          <a:xfrm rot="16200000">
            <a:off x="2182342" y="3162574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0" name="EVE_NO_A">
            <a:extLst>
              <a:ext uri="{FF2B5EF4-FFF2-40B4-BE49-F238E27FC236}">
                <a16:creationId xmlns:a16="http://schemas.microsoft.com/office/drawing/2014/main" id="{7F648E87-E414-484A-B133-7C1771EB3D9F}"/>
              </a:ext>
            </a:extLst>
          </p:cNvPr>
          <p:cNvSpPr/>
          <p:nvPr/>
        </p:nvSpPr>
        <p:spPr>
          <a:xfrm rot="10800000">
            <a:off x="1329474" y="2069670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1" name="EVE_SO_A">
            <a:extLst>
              <a:ext uri="{FF2B5EF4-FFF2-40B4-BE49-F238E27FC236}">
                <a16:creationId xmlns:a16="http://schemas.microsoft.com/office/drawing/2014/main" id="{CDA346DF-CAB0-4A27-9F00-A1AA39980A15}"/>
              </a:ext>
            </a:extLst>
          </p:cNvPr>
          <p:cNvSpPr/>
          <p:nvPr/>
        </p:nvSpPr>
        <p:spPr>
          <a:xfrm>
            <a:off x="1329474" y="2512217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2" name="EVE_WE_A">
            <a:extLst>
              <a:ext uri="{FF2B5EF4-FFF2-40B4-BE49-F238E27FC236}">
                <a16:creationId xmlns:a16="http://schemas.microsoft.com/office/drawing/2014/main" id="{3DE41857-8E0A-4B21-B4E1-2427B5EA6799}"/>
              </a:ext>
            </a:extLst>
          </p:cNvPr>
          <p:cNvSpPr/>
          <p:nvPr/>
        </p:nvSpPr>
        <p:spPr>
          <a:xfrm rot="5400000">
            <a:off x="1036182" y="2290944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3" name="EVE_EA_A">
            <a:extLst>
              <a:ext uri="{FF2B5EF4-FFF2-40B4-BE49-F238E27FC236}">
                <a16:creationId xmlns:a16="http://schemas.microsoft.com/office/drawing/2014/main" id="{5A2D2CA0-C19D-4385-94E3-9EF24708AD7B}"/>
              </a:ext>
            </a:extLst>
          </p:cNvPr>
          <p:cNvSpPr/>
          <p:nvPr/>
        </p:nvSpPr>
        <p:spPr>
          <a:xfrm rot="16200000">
            <a:off x="2182342" y="2290686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4" name="EVE_LOS">
            <a:extLst>
              <a:ext uri="{FF2B5EF4-FFF2-40B4-BE49-F238E27FC236}">
                <a16:creationId xmlns:a16="http://schemas.microsoft.com/office/drawing/2014/main" id="{98C0B86E-19C2-41B6-9C57-9DC1A0D35FC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2250" y="5169965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5" name="EVE_VOC">
            <a:extLst>
              <a:ext uri="{FF2B5EF4-FFF2-40B4-BE49-F238E27FC236}">
                <a16:creationId xmlns:a16="http://schemas.microsoft.com/office/drawing/2014/main" id="{5BD63D60-16D6-41DD-85F5-37D08EE93B6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66849" y="5169965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6" name="EVE_TOT">
            <a:extLst>
              <a:ext uri="{FF2B5EF4-FFF2-40B4-BE49-F238E27FC236}">
                <a16:creationId xmlns:a16="http://schemas.microsoft.com/office/drawing/2014/main" id="{482DFA31-6835-4CD2-AB4B-AAB47A4B389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11448" y="5169965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7" name="MOR_LOS">
            <a:extLst>
              <a:ext uri="{FF2B5EF4-FFF2-40B4-BE49-F238E27FC236}">
                <a16:creationId xmlns:a16="http://schemas.microsoft.com/office/drawing/2014/main" id="{519DDB7B-A562-4AA9-A52B-260F013A734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33852" y="5169965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8" name="MOR_VOC">
            <a:extLst>
              <a:ext uri="{FF2B5EF4-FFF2-40B4-BE49-F238E27FC236}">
                <a16:creationId xmlns:a16="http://schemas.microsoft.com/office/drawing/2014/main" id="{4ECA3E0D-95DC-434A-9F7C-0FA76F4119D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78451" y="5169965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9" name="MOR_TOT">
            <a:extLst>
              <a:ext uri="{FF2B5EF4-FFF2-40B4-BE49-F238E27FC236}">
                <a16:creationId xmlns:a16="http://schemas.microsoft.com/office/drawing/2014/main" id="{D5FC002E-D417-44C9-9623-6B89E4602DC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23050" y="5169965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214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C0C6EF-3E5B-451A-AEFC-58102D642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" y="0"/>
            <a:ext cx="8098328" cy="9899650"/>
          </a:xfrm>
          <a:prstGeom prst="rect">
            <a:avLst/>
          </a:prstGeom>
        </p:spPr>
      </p:pic>
      <p:sp>
        <p:nvSpPr>
          <p:cNvPr id="3" name="MOR_VOL_F">
            <a:extLst>
              <a:ext uri="{FF2B5EF4-FFF2-40B4-BE49-F238E27FC236}">
                <a16:creationId xmlns:a16="http://schemas.microsoft.com/office/drawing/2014/main" id="{3A0472FD-F1BC-4AF0-BE1A-3A23ADCFF9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6442620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4" name="EVE_VOL_F">
            <a:extLst>
              <a:ext uri="{FF2B5EF4-FFF2-40B4-BE49-F238E27FC236}">
                <a16:creationId xmlns:a16="http://schemas.microsoft.com/office/drawing/2014/main" id="{2885738D-A663-42B2-B774-A3C5A5B6CB4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6442620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" name="MOR_VOL_E">
            <a:extLst>
              <a:ext uri="{FF2B5EF4-FFF2-40B4-BE49-F238E27FC236}">
                <a16:creationId xmlns:a16="http://schemas.microsoft.com/office/drawing/2014/main" id="{A18B06D3-342A-4EFB-B6F7-D94F760970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556949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" name="EVE_VOL_E">
            <a:extLst>
              <a:ext uri="{FF2B5EF4-FFF2-40B4-BE49-F238E27FC236}">
                <a16:creationId xmlns:a16="http://schemas.microsoft.com/office/drawing/2014/main" id="{28352188-727B-45A7-916C-30D0560C3A5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556949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8" name="MOR_VOL_D">
            <a:extLst>
              <a:ext uri="{FF2B5EF4-FFF2-40B4-BE49-F238E27FC236}">
                <a16:creationId xmlns:a16="http://schemas.microsoft.com/office/drawing/2014/main" id="{E17D1AA3-9663-4FAC-A302-DB4A5617BD1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4694600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9" name="EVE_VOL_D">
            <a:extLst>
              <a:ext uri="{FF2B5EF4-FFF2-40B4-BE49-F238E27FC236}">
                <a16:creationId xmlns:a16="http://schemas.microsoft.com/office/drawing/2014/main" id="{D97F403D-6326-49A9-B731-34D09322B0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4694600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0" name="MOR_VOL_C">
            <a:extLst>
              <a:ext uri="{FF2B5EF4-FFF2-40B4-BE49-F238E27FC236}">
                <a16:creationId xmlns:a16="http://schemas.microsoft.com/office/drawing/2014/main" id="{7177031B-ED6B-4052-8245-E60E50A3E8A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382147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1" name="EVE_VOL_C">
            <a:extLst>
              <a:ext uri="{FF2B5EF4-FFF2-40B4-BE49-F238E27FC236}">
                <a16:creationId xmlns:a16="http://schemas.microsoft.com/office/drawing/2014/main" id="{77B3876F-F001-47C2-A5BD-80128CBC7DB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382147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2" name="MOR_VOL_B">
            <a:extLst>
              <a:ext uri="{FF2B5EF4-FFF2-40B4-BE49-F238E27FC236}">
                <a16:creationId xmlns:a16="http://schemas.microsoft.com/office/drawing/2014/main" id="{AEC6747D-7C9E-4245-94EF-B66A6D5A241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2965813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3" name="EVE_VOL_B">
            <a:extLst>
              <a:ext uri="{FF2B5EF4-FFF2-40B4-BE49-F238E27FC236}">
                <a16:creationId xmlns:a16="http://schemas.microsoft.com/office/drawing/2014/main" id="{E9E73560-84C3-4228-936B-430C1E203CF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2965813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4" name="MOR_VOL_A">
            <a:extLst>
              <a:ext uri="{FF2B5EF4-FFF2-40B4-BE49-F238E27FC236}">
                <a16:creationId xmlns:a16="http://schemas.microsoft.com/office/drawing/2014/main" id="{FDF63DB5-178F-403C-8579-E379CFB8C95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2092688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5" name="EVE_VOL_A">
            <a:extLst>
              <a:ext uri="{FF2B5EF4-FFF2-40B4-BE49-F238E27FC236}">
                <a16:creationId xmlns:a16="http://schemas.microsoft.com/office/drawing/2014/main" id="{E7CC9737-6DF3-48BE-88FD-E5E72E3CC86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2092688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>
              <a:defRPr sz="24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ebo" panose="00000500000000000000" pitchFamily="2" charset="-79"/>
                <a:ea typeface="Arimo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000" dirty="0">
              <a:solidFill>
                <a:schemeClr val="tx1"/>
              </a:solidFill>
              <a:effectLst/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MOR_NO_F">
            <a:extLst>
              <a:ext uri="{FF2B5EF4-FFF2-40B4-BE49-F238E27FC236}">
                <a16:creationId xmlns:a16="http://schemas.microsoft.com/office/drawing/2014/main" id="{907618A8-D98B-4870-9487-6260429CC844}"/>
              </a:ext>
            </a:extLst>
          </p:cNvPr>
          <p:cNvSpPr/>
          <p:nvPr/>
        </p:nvSpPr>
        <p:spPr>
          <a:xfrm rot="10800000">
            <a:off x="5232899" y="6419602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7" name="MOR_SO_F">
            <a:extLst>
              <a:ext uri="{FF2B5EF4-FFF2-40B4-BE49-F238E27FC236}">
                <a16:creationId xmlns:a16="http://schemas.microsoft.com/office/drawing/2014/main" id="{05B2E9A3-F70C-4D87-A118-34E0787E6311}"/>
              </a:ext>
            </a:extLst>
          </p:cNvPr>
          <p:cNvSpPr/>
          <p:nvPr/>
        </p:nvSpPr>
        <p:spPr>
          <a:xfrm>
            <a:off x="5232899" y="686214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8" name="MOR_WE_F">
            <a:extLst>
              <a:ext uri="{FF2B5EF4-FFF2-40B4-BE49-F238E27FC236}">
                <a16:creationId xmlns:a16="http://schemas.microsoft.com/office/drawing/2014/main" id="{EF550713-1678-42FC-875F-CD86A15C2B7D}"/>
              </a:ext>
            </a:extLst>
          </p:cNvPr>
          <p:cNvSpPr/>
          <p:nvPr/>
        </p:nvSpPr>
        <p:spPr>
          <a:xfrm rot="5400000">
            <a:off x="4939607" y="6640876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9" name="MOR_EA_F">
            <a:extLst>
              <a:ext uri="{FF2B5EF4-FFF2-40B4-BE49-F238E27FC236}">
                <a16:creationId xmlns:a16="http://schemas.microsoft.com/office/drawing/2014/main" id="{7BC4BB09-74C0-4169-A382-22A864E1C0AB}"/>
              </a:ext>
            </a:extLst>
          </p:cNvPr>
          <p:cNvSpPr/>
          <p:nvPr/>
        </p:nvSpPr>
        <p:spPr>
          <a:xfrm rot="16200000">
            <a:off x="6085767" y="6640618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0" name="MOR_NO_E">
            <a:extLst>
              <a:ext uri="{FF2B5EF4-FFF2-40B4-BE49-F238E27FC236}">
                <a16:creationId xmlns:a16="http://schemas.microsoft.com/office/drawing/2014/main" id="{73ACC755-43C0-457A-8A6B-9FF6C8AB7599}"/>
              </a:ext>
            </a:extLst>
          </p:cNvPr>
          <p:cNvSpPr/>
          <p:nvPr/>
        </p:nvSpPr>
        <p:spPr>
          <a:xfrm rot="10800000">
            <a:off x="5232899" y="5547711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1" name="MOR_SO_E">
            <a:extLst>
              <a:ext uri="{FF2B5EF4-FFF2-40B4-BE49-F238E27FC236}">
                <a16:creationId xmlns:a16="http://schemas.microsoft.com/office/drawing/2014/main" id="{48ADCDF4-BDC7-4E2F-A1DA-2602FB29E9CC}"/>
              </a:ext>
            </a:extLst>
          </p:cNvPr>
          <p:cNvSpPr/>
          <p:nvPr/>
        </p:nvSpPr>
        <p:spPr>
          <a:xfrm>
            <a:off x="5232899" y="59902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2" name="MOR_WE_E">
            <a:extLst>
              <a:ext uri="{FF2B5EF4-FFF2-40B4-BE49-F238E27FC236}">
                <a16:creationId xmlns:a16="http://schemas.microsoft.com/office/drawing/2014/main" id="{575E98E3-10CA-4FB2-A7DE-7632DBF5C29F}"/>
              </a:ext>
            </a:extLst>
          </p:cNvPr>
          <p:cNvSpPr/>
          <p:nvPr/>
        </p:nvSpPr>
        <p:spPr>
          <a:xfrm rot="5400000">
            <a:off x="4939607" y="5768985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3" name="MOR_EA_E">
            <a:extLst>
              <a:ext uri="{FF2B5EF4-FFF2-40B4-BE49-F238E27FC236}">
                <a16:creationId xmlns:a16="http://schemas.microsoft.com/office/drawing/2014/main" id="{B6714F7B-61FB-4157-A2C3-375C19689906}"/>
              </a:ext>
            </a:extLst>
          </p:cNvPr>
          <p:cNvSpPr/>
          <p:nvPr/>
        </p:nvSpPr>
        <p:spPr>
          <a:xfrm rot="16200000">
            <a:off x="6085767" y="5768727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4" name="MOR_NO_D">
            <a:extLst>
              <a:ext uri="{FF2B5EF4-FFF2-40B4-BE49-F238E27FC236}">
                <a16:creationId xmlns:a16="http://schemas.microsoft.com/office/drawing/2014/main" id="{69312940-7C0E-41C7-A6F6-C4A6D2D834A7}"/>
              </a:ext>
            </a:extLst>
          </p:cNvPr>
          <p:cNvSpPr/>
          <p:nvPr/>
        </p:nvSpPr>
        <p:spPr>
          <a:xfrm rot="10800000">
            <a:off x="5232596" y="467581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5" name="MOR_SO_D">
            <a:extLst>
              <a:ext uri="{FF2B5EF4-FFF2-40B4-BE49-F238E27FC236}">
                <a16:creationId xmlns:a16="http://schemas.microsoft.com/office/drawing/2014/main" id="{EA3F53A8-DDB2-4C91-8FEC-3CE42F86DA0A}"/>
              </a:ext>
            </a:extLst>
          </p:cNvPr>
          <p:cNvSpPr/>
          <p:nvPr/>
        </p:nvSpPr>
        <p:spPr>
          <a:xfrm>
            <a:off x="5232596" y="5118366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6" name="MOR_WE_D">
            <a:extLst>
              <a:ext uri="{FF2B5EF4-FFF2-40B4-BE49-F238E27FC236}">
                <a16:creationId xmlns:a16="http://schemas.microsoft.com/office/drawing/2014/main" id="{39A5CEAA-3F7B-4D19-84EE-85C694A3CDC0}"/>
              </a:ext>
            </a:extLst>
          </p:cNvPr>
          <p:cNvSpPr/>
          <p:nvPr/>
        </p:nvSpPr>
        <p:spPr>
          <a:xfrm rot="5400000">
            <a:off x="4939304" y="4897093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7" name="MOR_EA_D">
            <a:extLst>
              <a:ext uri="{FF2B5EF4-FFF2-40B4-BE49-F238E27FC236}">
                <a16:creationId xmlns:a16="http://schemas.microsoft.com/office/drawing/2014/main" id="{ACBC4996-7B57-48E0-99BA-DE1E3602D85C}"/>
              </a:ext>
            </a:extLst>
          </p:cNvPr>
          <p:cNvSpPr/>
          <p:nvPr/>
        </p:nvSpPr>
        <p:spPr>
          <a:xfrm rot="16200000">
            <a:off x="6085464" y="4896835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8" name="MOR_NO_C">
            <a:extLst>
              <a:ext uri="{FF2B5EF4-FFF2-40B4-BE49-F238E27FC236}">
                <a16:creationId xmlns:a16="http://schemas.microsoft.com/office/drawing/2014/main" id="{923364F0-0EAA-48E9-9C57-EE6F708F27B9}"/>
              </a:ext>
            </a:extLst>
          </p:cNvPr>
          <p:cNvSpPr/>
          <p:nvPr/>
        </p:nvSpPr>
        <p:spPr>
          <a:xfrm rot="10800000">
            <a:off x="5232596" y="3795942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9" name="MOR_SO_C">
            <a:extLst>
              <a:ext uri="{FF2B5EF4-FFF2-40B4-BE49-F238E27FC236}">
                <a16:creationId xmlns:a16="http://schemas.microsoft.com/office/drawing/2014/main" id="{BDFD2727-B753-41AE-929B-069AF1C8B68C}"/>
              </a:ext>
            </a:extLst>
          </p:cNvPr>
          <p:cNvSpPr/>
          <p:nvPr/>
        </p:nvSpPr>
        <p:spPr>
          <a:xfrm>
            <a:off x="5232596" y="423848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0" name="MOR_WE_C">
            <a:extLst>
              <a:ext uri="{FF2B5EF4-FFF2-40B4-BE49-F238E27FC236}">
                <a16:creationId xmlns:a16="http://schemas.microsoft.com/office/drawing/2014/main" id="{E41F81B0-B4C3-4B8F-A3E2-0D06559A1081}"/>
              </a:ext>
            </a:extLst>
          </p:cNvPr>
          <p:cNvSpPr/>
          <p:nvPr/>
        </p:nvSpPr>
        <p:spPr>
          <a:xfrm rot="5400000">
            <a:off x="4939304" y="4017216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1" name="MOR_EA_C">
            <a:extLst>
              <a:ext uri="{FF2B5EF4-FFF2-40B4-BE49-F238E27FC236}">
                <a16:creationId xmlns:a16="http://schemas.microsoft.com/office/drawing/2014/main" id="{5CC83708-3761-4E7A-AAAA-A3AD8B14032A}"/>
              </a:ext>
            </a:extLst>
          </p:cNvPr>
          <p:cNvSpPr/>
          <p:nvPr/>
        </p:nvSpPr>
        <p:spPr>
          <a:xfrm rot="16200000">
            <a:off x="6085464" y="4016958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2" name="MOR_NO_B">
            <a:extLst>
              <a:ext uri="{FF2B5EF4-FFF2-40B4-BE49-F238E27FC236}">
                <a16:creationId xmlns:a16="http://schemas.microsoft.com/office/drawing/2014/main" id="{1AE79337-F246-4767-AFCA-0565FB987D77}"/>
              </a:ext>
            </a:extLst>
          </p:cNvPr>
          <p:cNvSpPr/>
          <p:nvPr/>
        </p:nvSpPr>
        <p:spPr>
          <a:xfrm rot="10800000">
            <a:off x="5232596" y="29415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3" name="MOR_SO_B">
            <a:extLst>
              <a:ext uri="{FF2B5EF4-FFF2-40B4-BE49-F238E27FC236}">
                <a16:creationId xmlns:a16="http://schemas.microsoft.com/office/drawing/2014/main" id="{551A7386-6947-49DC-AA44-DAB78E6EB969}"/>
              </a:ext>
            </a:extLst>
          </p:cNvPr>
          <p:cNvSpPr/>
          <p:nvPr/>
        </p:nvSpPr>
        <p:spPr>
          <a:xfrm>
            <a:off x="5232596" y="3384105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4" name="MOR_WE_B">
            <a:extLst>
              <a:ext uri="{FF2B5EF4-FFF2-40B4-BE49-F238E27FC236}">
                <a16:creationId xmlns:a16="http://schemas.microsoft.com/office/drawing/2014/main" id="{CC5BCF10-16EA-4998-A035-E3B08B97834F}"/>
              </a:ext>
            </a:extLst>
          </p:cNvPr>
          <p:cNvSpPr/>
          <p:nvPr/>
        </p:nvSpPr>
        <p:spPr>
          <a:xfrm rot="5400000">
            <a:off x="4939304" y="3162832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5" name="MOR_EA_B">
            <a:extLst>
              <a:ext uri="{FF2B5EF4-FFF2-40B4-BE49-F238E27FC236}">
                <a16:creationId xmlns:a16="http://schemas.microsoft.com/office/drawing/2014/main" id="{E7C4B407-9EB2-426E-8492-2F902B12917D}"/>
              </a:ext>
            </a:extLst>
          </p:cNvPr>
          <p:cNvSpPr/>
          <p:nvPr/>
        </p:nvSpPr>
        <p:spPr>
          <a:xfrm rot="16200000">
            <a:off x="6085464" y="3162574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6" name="MOR_NO_A">
            <a:extLst>
              <a:ext uri="{FF2B5EF4-FFF2-40B4-BE49-F238E27FC236}">
                <a16:creationId xmlns:a16="http://schemas.microsoft.com/office/drawing/2014/main" id="{6A304E0F-3C9E-41B8-89EC-8ACB3C94A724}"/>
              </a:ext>
            </a:extLst>
          </p:cNvPr>
          <p:cNvSpPr/>
          <p:nvPr/>
        </p:nvSpPr>
        <p:spPr>
          <a:xfrm rot="10800000">
            <a:off x="5232596" y="2069670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7" name="MOR_SO_A">
            <a:extLst>
              <a:ext uri="{FF2B5EF4-FFF2-40B4-BE49-F238E27FC236}">
                <a16:creationId xmlns:a16="http://schemas.microsoft.com/office/drawing/2014/main" id="{C6E4E002-C3B6-4332-B795-636C8F7B7C7D}"/>
              </a:ext>
            </a:extLst>
          </p:cNvPr>
          <p:cNvSpPr/>
          <p:nvPr/>
        </p:nvSpPr>
        <p:spPr>
          <a:xfrm>
            <a:off x="5232596" y="2512217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8" name="MOR_WE_A">
            <a:extLst>
              <a:ext uri="{FF2B5EF4-FFF2-40B4-BE49-F238E27FC236}">
                <a16:creationId xmlns:a16="http://schemas.microsoft.com/office/drawing/2014/main" id="{879E9465-85AF-458A-9B95-00257DE812C8}"/>
              </a:ext>
            </a:extLst>
          </p:cNvPr>
          <p:cNvSpPr/>
          <p:nvPr/>
        </p:nvSpPr>
        <p:spPr>
          <a:xfrm rot="5400000">
            <a:off x="4939304" y="2290944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9" name="MOR_EA_A">
            <a:extLst>
              <a:ext uri="{FF2B5EF4-FFF2-40B4-BE49-F238E27FC236}">
                <a16:creationId xmlns:a16="http://schemas.microsoft.com/office/drawing/2014/main" id="{F49E8476-3442-4F63-9F70-A7600B7336FA}"/>
              </a:ext>
            </a:extLst>
          </p:cNvPr>
          <p:cNvSpPr/>
          <p:nvPr/>
        </p:nvSpPr>
        <p:spPr>
          <a:xfrm rot="16200000">
            <a:off x="6085464" y="2290686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0" name="EVE_NO_F">
            <a:extLst>
              <a:ext uri="{FF2B5EF4-FFF2-40B4-BE49-F238E27FC236}">
                <a16:creationId xmlns:a16="http://schemas.microsoft.com/office/drawing/2014/main" id="{1D4F59B3-493A-4337-9AF3-6BC078E7DDD7}"/>
              </a:ext>
            </a:extLst>
          </p:cNvPr>
          <p:cNvSpPr/>
          <p:nvPr/>
        </p:nvSpPr>
        <p:spPr>
          <a:xfrm rot="10800000">
            <a:off x="1329777" y="6419602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1" name="EVE_SO_F">
            <a:extLst>
              <a:ext uri="{FF2B5EF4-FFF2-40B4-BE49-F238E27FC236}">
                <a16:creationId xmlns:a16="http://schemas.microsoft.com/office/drawing/2014/main" id="{F4C5C332-8BC0-41A2-8FA7-099468644A50}"/>
              </a:ext>
            </a:extLst>
          </p:cNvPr>
          <p:cNvSpPr/>
          <p:nvPr/>
        </p:nvSpPr>
        <p:spPr>
          <a:xfrm>
            <a:off x="1329777" y="686214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2" name="EVE_WE_F">
            <a:extLst>
              <a:ext uri="{FF2B5EF4-FFF2-40B4-BE49-F238E27FC236}">
                <a16:creationId xmlns:a16="http://schemas.microsoft.com/office/drawing/2014/main" id="{C372792C-DD56-4843-8F72-B725CF280A0B}"/>
              </a:ext>
            </a:extLst>
          </p:cNvPr>
          <p:cNvSpPr/>
          <p:nvPr/>
        </p:nvSpPr>
        <p:spPr>
          <a:xfrm rot="5400000">
            <a:off x="1036485" y="6640876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3" name="EVE_EA_F">
            <a:extLst>
              <a:ext uri="{FF2B5EF4-FFF2-40B4-BE49-F238E27FC236}">
                <a16:creationId xmlns:a16="http://schemas.microsoft.com/office/drawing/2014/main" id="{AA41C558-389F-4C2B-B965-1EC9FDCDF86D}"/>
              </a:ext>
            </a:extLst>
          </p:cNvPr>
          <p:cNvSpPr/>
          <p:nvPr/>
        </p:nvSpPr>
        <p:spPr>
          <a:xfrm rot="16200000">
            <a:off x="2182645" y="6640618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4" name="EVE_NO_E">
            <a:extLst>
              <a:ext uri="{FF2B5EF4-FFF2-40B4-BE49-F238E27FC236}">
                <a16:creationId xmlns:a16="http://schemas.microsoft.com/office/drawing/2014/main" id="{128B5743-07F0-4CBF-8842-9BE9D5CE6C7F}"/>
              </a:ext>
            </a:extLst>
          </p:cNvPr>
          <p:cNvSpPr/>
          <p:nvPr/>
        </p:nvSpPr>
        <p:spPr>
          <a:xfrm rot="10800000">
            <a:off x="1329777" y="5547711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5" name="EVE_SO_E">
            <a:extLst>
              <a:ext uri="{FF2B5EF4-FFF2-40B4-BE49-F238E27FC236}">
                <a16:creationId xmlns:a16="http://schemas.microsoft.com/office/drawing/2014/main" id="{E6519662-594D-49EE-81C3-CA5F928035EA}"/>
              </a:ext>
            </a:extLst>
          </p:cNvPr>
          <p:cNvSpPr/>
          <p:nvPr/>
        </p:nvSpPr>
        <p:spPr>
          <a:xfrm>
            <a:off x="1329777" y="59902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6" name="EVE_WE_E">
            <a:extLst>
              <a:ext uri="{FF2B5EF4-FFF2-40B4-BE49-F238E27FC236}">
                <a16:creationId xmlns:a16="http://schemas.microsoft.com/office/drawing/2014/main" id="{76559CFD-D2E7-4F3D-9704-DA0A7B16C0A7}"/>
              </a:ext>
            </a:extLst>
          </p:cNvPr>
          <p:cNvSpPr/>
          <p:nvPr/>
        </p:nvSpPr>
        <p:spPr>
          <a:xfrm rot="5400000">
            <a:off x="1036485" y="5768985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7" name="EVE_EA_E">
            <a:extLst>
              <a:ext uri="{FF2B5EF4-FFF2-40B4-BE49-F238E27FC236}">
                <a16:creationId xmlns:a16="http://schemas.microsoft.com/office/drawing/2014/main" id="{EF6C9F7C-94B0-455E-986B-5B3A51495D2E}"/>
              </a:ext>
            </a:extLst>
          </p:cNvPr>
          <p:cNvSpPr/>
          <p:nvPr/>
        </p:nvSpPr>
        <p:spPr>
          <a:xfrm rot="16200000">
            <a:off x="2182645" y="5768727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8" name="EVE_NO_D">
            <a:extLst>
              <a:ext uri="{FF2B5EF4-FFF2-40B4-BE49-F238E27FC236}">
                <a16:creationId xmlns:a16="http://schemas.microsoft.com/office/drawing/2014/main" id="{67EC4CE7-515D-42F9-93A0-9F621F11FA53}"/>
              </a:ext>
            </a:extLst>
          </p:cNvPr>
          <p:cNvSpPr/>
          <p:nvPr/>
        </p:nvSpPr>
        <p:spPr>
          <a:xfrm rot="10800000">
            <a:off x="1329474" y="467581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9" name="EVE_SO_D">
            <a:extLst>
              <a:ext uri="{FF2B5EF4-FFF2-40B4-BE49-F238E27FC236}">
                <a16:creationId xmlns:a16="http://schemas.microsoft.com/office/drawing/2014/main" id="{089524AA-2F54-4EBF-9BF7-E9E1997A30AF}"/>
              </a:ext>
            </a:extLst>
          </p:cNvPr>
          <p:cNvSpPr/>
          <p:nvPr/>
        </p:nvSpPr>
        <p:spPr>
          <a:xfrm>
            <a:off x="1329474" y="5118366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0" name="EVE_WE_D">
            <a:extLst>
              <a:ext uri="{FF2B5EF4-FFF2-40B4-BE49-F238E27FC236}">
                <a16:creationId xmlns:a16="http://schemas.microsoft.com/office/drawing/2014/main" id="{AE147385-B9EB-4413-9D23-E82B14684850}"/>
              </a:ext>
            </a:extLst>
          </p:cNvPr>
          <p:cNvSpPr/>
          <p:nvPr/>
        </p:nvSpPr>
        <p:spPr>
          <a:xfrm rot="5400000">
            <a:off x="1036182" y="4897093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1" name="EVE_EA_D">
            <a:extLst>
              <a:ext uri="{FF2B5EF4-FFF2-40B4-BE49-F238E27FC236}">
                <a16:creationId xmlns:a16="http://schemas.microsoft.com/office/drawing/2014/main" id="{D551F094-5C93-4A46-8E9E-6D81BD588F54}"/>
              </a:ext>
            </a:extLst>
          </p:cNvPr>
          <p:cNvSpPr/>
          <p:nvPr/>
        </p:nvSpPr>
        <p:spPr>
          <a:xfrm rot="16200000">
            <a:off x="2182342" y="4896835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2" name="EVE_NO_C">
            <a:extLst>
              <a:ext uri="{FF2B5EF4-FFF2-40B4-BE49-F238E27FC236}">
                <a16:creationId xmlns:a16="http://schemas.microsoft.com/office/drawing/2014/main" id="{9A3EE6FA-CACF-4DBA-A2FF-91DA734827EC}"/>
              </a:ext>
            </a:extLst>
          </p:cNvPr>
          <p:cNvSpPr/>
          <p:nvPr/>
        </p:nvSpPr>
        <p:spPr>
          <a:xfrm rot="10800000">
            <a:off x="1329474" y="3795942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3" name="EVE_SO_C">
            <a:extLst>
              <a:ext uri="{FF2B5EF4-FFF2-40B4-BE49-F238E27FC236}">
                <a16:creationId xmlns:a16="http://schemas.microsoft.com/office/drawing/2014/main" id="{4CE1033D-236A-4CD5-8F06-E620EA64ED65}"/>
              </a:ext>
            </a:extLst>
          </p:cNvPr>
          <p:cNvSpPr/>
          <p:nvPr/>
        </p:nvSpPr>
        <p:spPr>
          <a:xfrm>
            <a:off x="1329474" y="423848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4" name="EVE_WE_C">
            <a:extLst>
              <a:ext uri="{FF2B5EF4-FFF2-40B4-BE49-F238E27FC236}">
                <a16:creationId xmlns:a16="http://schemas.microsoft.com/office/drawing/2014/main" id="{51F1AB29-0FD3-41B8-9EC0-61965C661264}"/>
              </a:ext>
            </a:extLst>
          </p:cNvPr>
          <p:cNvSpPr/>
          <p:nvPr/>
        </p:nvSpPr>
        <p:spPr>
          <a:xfrm rot="5400000">
            <a:off x="1036182" y="4017216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5" name="EVE_EA_C">
            <a:extLst>
              <a:ext uri="{FF2B5EF4-FFF2-40B4-BE49-F238E27FC236}">
                <a16:creationId xmlns:a16="http://schemas.microsoft.com/office/drawing/2014/main" id="{01E05F82-6100-4539-9EBB-855584A3A816}"/>
              </a:ext>
            </a:extLst>
          </p:cNvPr>
          <p:cNvSpPr/>
          <p:nvPr/>
        </p:nvSpPr>
        <p:spPr>
          <a:xfrm rot="16200000">
            <a:off x="2182342" y="4016958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6" name="EVE_NO_B">
            <a:extLst>
              <a:ext uri="{FF2B5EF4-FFF2-40B4-BE49-F238E27FC236}">
                <a16:creationId xmlns:a16="http://schemas.microsoft.com/office/drawing/2014/main" id="{3352AF7D-DE5F-48F1-B6AB-D8A214990DAF}"/>
              </a:ext>
            </a:extLst>
          </p:cNvPr>
          <p:cNvSpPr/>
          <p:nvPr/>
        </p:nvSpPr>
        <p:spPr>
          <a:xfrm rot="10800000">
            <a:off x="1329474" y="29415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7" name="EVE_SO_B">
            <a:extLst>
              <a:ext uri="{FF2B5EF4-FFF2-40B4-BE49-F238E27FC236}">
                <a16:creationId xmlns:a16="http://schemas.microsoft.com/office/drawing/2014/main" id="{AC69A672-078B-4952-BA23-A484D3B26301}"/>
              </a:ext>
            </a:extLst>
          </p:cNvPr>
          <p:cNvSpPr/>
          <p:nvPr/>
        </p:nvSpPr>
        <p:spPr>
          <a:xfrm>
            <a:off x="1329474" y="3384105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8" name="EVE_WE_B">
            <a:extLst>
              <a:ext uri="{FF2B5EF4-FFF2-40B4-BE49-F238E27FC236}">
                <a16:creationId xmlns:a16="http://schemas.microsoft.com/office/drawing/2014/main" id="{7EDFC7C9-B479-493A-8F01-04C468AB30AC}"/>
              </a:ext>
            </a:extLst>
          </p:cNvPr>
          <p:cNvSpPr/>
          <p:nvPr/>
        </p:nvSpPr>
        <p:spPr>
          <a:xfrm rot="5400000">
            <a:off x="1036182" y="3162832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9" name="EVE_EA_B">
            <a:extLst>
              <a:ext uri="{FF2B5EF4-FFF2-40B4-BE49-F238E27FC236}">
                <a16:creationId xmlns:a16="http://schemas.microsoft.com/office/drawing/2014/main" id="{49328AC3-569F-46D2-8B3E-2540F1E82F21}"/>
              </a:ext>
            </a:extLst>
          </p:cNvPr>
          <p:cNvSpPr/>
          <p:nvPr/>
        </p:nvSpPr>
        <p:spPr>
          <a:xfrm rot="16200000">
            <a:off x="2182342" y="3162574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0" name="EVE_NO_A">
            <a:extLst>
              <a:ext uri="{FF2B5EF4-FFF2-40B4-BE49-F238E27FC236}">
                <a16:creationId xmlns:a16="http://schemas.microsoft.com/office/drawing/2014/main" id="{DC1772CF-E143-45DA-A03E-7AD7B36EDC45}"/>
              </a:ext>
            </a:extLst>
          </p:cNvPr>
          <p:cNvSpPr/>
          <p:nvPr/>
        </p:nvSpPr>
        <p:spPr>
          <a:xfrm rot="10800000">
            <a:off x="1329474" y="2069670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1" name="EVE_SO_A">
            <a:extLst>
              <a:ext uri="{FF2B5EF4-FFF2-40B4-BE49-F238E27FC236}">
                <a16:creationId xmlns:a16="http://schemas.microsoft.com/office/drawing/2014/main" id="{FF0E84B3-484C-4520-9587-922156F84DEF}"/>
              </a:ext>
            </a:extLst>
          </p:cNvPr>
          <p:cNvSpPr/>
          <p:nvPr/>
        </p:nvSpPr>
        <p:spPr>
          <a:xfrm>
            <a:off x="1329474" y="2512217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2" name="EVE_WE_A">
            <a:extLst>
              <a:ext uri="{FF2B5EF4-FFF2-40B4-BE49-F238E27FC236}">
                <a16:creationId xmlns:a16="http://schemas.microsoft.com/office/drawing/2014/main" id="{9AFA7102-5FE2-43C7-9193-CCD61E136C8C}"/>
              </a:ext>
            </a:extLst>
          </p:cNvPr>
          <p:cNvSpPr/>
          <p:nvPr/>
        </p:nvSpPr>
        <p:spPr>
          <a:xfrm rot="5400000">
            <a:off x="1036182" y="2290944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3" name="EVE_EA_A">
            <a:extLst>
              <a:ext uri="{FF2B5EF4-FFF2-40B4-BE49-F238E27FC236}">
                <a16:creationId xmlns:a16="http://schemas.microsoft.com/office/drawing/2014/main" id="{731B2E7B-D9C6-43EB-A46A-55764A1E52B4}"/>
              </a:ext>
            </a:extLst>
          </p:cNvPr>
          <p:cNvSpPr/>
          <p:nvPr/>
        </p:nvSpPr>
        <p:spPr>
          <a:xfrm rot="16200000">
            <a:off x="2182342" y="2290686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4" name="EVE_LOS">
            <a:extLst>
              <a:ext uri="{FF2B5EF4-FFF2-40B4-BE49-F238E27FC236}">
                <a16:creationId xmlns:a16="http://schemas.microsoft.com/office/drawing/2014/main" id="{2D1DC0B4-4196-4BBE-987A-97C211AD07E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2251" y="8596404"/>
            <a:ext cx="829821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5" name="EVE_VOC">
            <a:extLst>
              <a:ext uri="{FF2B5EF4-FFF2-40B4-BE49-F238E27FC236}">
                <a16:creationId xmlns:a16="http://schemas.microsoft.com/office/drawing/2014/main" id="{2D182059-C407-424A-95A9-B37BBEA877D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52375" y="8596404"/>
            <a:ext cx="1002483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6" name="EVE_TOT">
            <a:extLst>
              <a:ext uri="{FF2B5EF4-FFF2-40B4-BE49-F238E27FC236}">
                <a16:creationId xmlns:a16="http://schemas.microsoft.com/office/drawing/2014/main" id="{8C53D0B8-C378-482C-81BE-216E3EA42C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66775" y="8596404"/>
            <a:ext cx="889272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7" name="MOR_LOS">
            <a:extLst>
              <a:ext uri="{FF2B5EF4-FFF2-40B4-BE49-F238E27FC236}">
                <a16:creationId xmlns:a16="http://schemas.microsoft.com/office/drawing/2014/main" id="{2B2100BD-F702-4CAD-8368-CC5385C8C34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33853" y="8596404"/>
            <a:ext cx="829821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8" name="MOR_VOC">
            <a:extLst>
              <a:ext uri="{FF2B5EF4-FFF2-40B4-BE49-F238E27FC236}">
                <a16:creationId xmlns:a16="http://schemas.microsoft.com/office/drawing/2014/main" id="{0D96BA9E-F184-4096-A4D5-A1363893313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63977" y="8596404"/>
            <a:ext cx="1002483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9" name="MOR_TOT">
            <a:extLst>
              <a:ext uri="{FF2B5EF4-FFF2-40B4-BE49-F238E27FC236}">
                <a16:creationId xmlns:a16="http://schemas.microsoft.com/office/drawing/2014/main" id="{4FAA66AF-B82C-4B4A-A35B-CE885CF8497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78377" y="8596404"/>
            <a:ext cx="889272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0" name="EVE_LRT">
            <a:extLst>
              <a:ext uri="{FF2B5EF4-FFF2-40B4-BE49-F238E27FC236}">
                <a16:creationId xmlns:a16="http://schemas.microsoft.com/office/drawing/2014/main" id="{45A8D7B9-8FF7-4783-A306-C91D84DDAC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64292" y="8596404"/>
            <a:ext cx="1002483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1" name="MOR_LRT">
            <a:extLst>
              <a:ext uri="{FF2B5EF4-FFF2-40B4-BE49-F238E27FC236}">
                <a16:creationId xmlns:a16="http://schemas.microsoft.com/office/drawing/2014/main" id="{10AD81DF-2849-4C5D-85E4-7829D7BF709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75894" y="8596404"/>
            <a:ext cx="1002483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942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77FDA4-8EED-40B1-A317-6C45C91F9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" y="0"/>
            <a:ext cx="8098328" cy="9899650"/>
          </a:xfrm>
          <a:prstGeom prst="rect">
            <a:avLst/>
          </a:prstGeom>
        </p:spPr>
      </p:pic>
      <p:sp>
        <p:nvSpPr>
          <p:cNvPr id="10" name="MOR_VOL_C">
            <a:extLst>
              <a:ext uri="{FF2B5EF4-FFF2-40B4-BE49-F238E27FC236}">
                <a16:creationId xmlns:a16="http://schemas.microsoft.com/office/drawing/2014/main" id="{88FB94BA-940B-40F9-85EA-811447EA1EA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382147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1" name="EVE_VOL_C">
            <a:extLst>
              <a:ext uri="{FF2B5EF4-FFF2-40B4-BE49-F238E27FC236}">
                <a16:creationId xmlns:a16="http://schemas.microsoft.com/office/drawing/2014/main" id="{360B0787-8DD6-4664-B425-8363318BF2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382147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2" name="MOR_VOL_B">
            <a:extLst>
              <a:ext uri="{FF2B5EF4-FFF2-40B4-BE49-F238E27FC236}">
                <a16:creationId xmlns:a16="http://schemas.microsoft.com/office/drawing/2014/main" id="{B78C760E-BB28-4327-8583-97A1D800543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2965813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3" name="EVE_VOL_B">
            <a:extLst>
              <a:ext uri="{FF2B5EF4-FFF2-40B4-BE49-F238E27FC236}">
                <a16:creationId xmlns:a16="http://schemas.microsoft.com/office/drawing/2014/main" id="{F8F1F782-30FA-4701-805A-B0AAC442B48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2965813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4" name="MOR_VOL_A">
            <a:extLst>
              <a:ext uri="{FF2B5EF4-FFF2-40B4-BE49-F238E27FC236}">
                <a16:creationId xmlns:a16="http://schemas.microsoft.com/office/drawing/2014/main" id="{B64B45AA-31AB-4B33-A3CA-2F408578E11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2092688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5" name="EVE_VOL_A">
            <a:extLst>
              <a:ext uri="{FF2B5EF4-FFF2-40B4-BE49-F238E27FC236}">
                <a16:creationId xmlns:a16="http://schemas.microsoft.com/office/drawing/2014/main" id="{E252316D-D38F-4FD9-87A4-866245AD402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2092688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>
              <a:defRPr sz="24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ebo" panose="00000500000000000000" pitchFamily="2" charset="-79"/>
                <a:ea typeface="Arimo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000" dirty="0">
              <a:solidFill>
                <a:schemeClr val="tx1"/>
              </a:solidFill>
              <a:effectLst/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8" name="MOR_NO_C">
            <a:extLst>
              <a:ext uri="{FF2B5EF4-FFF2-40B4-BE49-F238E27FC236}">
                <a16:creationId xmlns:a16="http://schemas.microsoft.com/office/drawing/2014/main" id="{17AFF214-976E-4A67-A928-F8E7B77DB9E1}"/>
              </a:ext>
            </a:extLst>
          </p:cNvPr>
          <p:cNvSpPr/>
          <p:nvPr/>
        </p:nvSpPr>
        <p:spPr>
          <a:xfrm rot="10800000">
            <a:off x="5232596" y="3795942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9" name="MOR_SO_C">
            <a:extLst>
              <a:ext uri="{FF2B5EF4-FFF2-40B4-BE49-F238E27FC236}">
                <a16:creationId xmlns:a16="http://schemas.microsoft.com/office/drawing/2014/main" id="{1D1BF07F-C2D7-4147-8468-E7D309E104C5}"/>
              </a:ext>
            </a:extLst>
          </p:cNvPr>
          <p:cNvSpPr/>
          <p:nvPr/>
        </p:nvSpPr>
        <p:spPr>
          <a:xfrm>
            <a:off x="5232596" y="423848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0" name="MOR_WE_C">
            <a:extLst>
              <a:ext uri="{FF2B5EF4-FFF2-40B4-BE49-F238E27FC236}">
                <a16:creationId xmlns:a16="http://schemas.microsoft.com/office/drawing/2014/main" id="{46708DEE-B998-4BAE-ADE2-19DA1CC66F99}"/>
              </a:ext>
            </a:extLst>
          </p:cNvPr>
          <p:cNvSpPr/>
          <p:nvPr/>
        </p:nvSpPr>
        <p:spPr>
          <a:xfrm rot="5400000">
            <a:off x="4939304" y="4017216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1" name="MOR_EA_C">
            <a:extLst>
              <a:ext uri="{FF2B5EF4-FFF2-40B4-BE49-F238E27FC236}">
                <a16:creationId xmlns:a16="http://schemas.microsoft.com/office/drawing/2014/main" id="{FECA385D-6354-4AB1-9C8E-DFFBE447719B}"/>
              </a:ext>
            </a:extLst>
          </p:cNvPr>
          <p:cNvSpPr/>
          <p:nvPr/>
        </p:nvSpPr>
        <p:spPr>
          <a:xfrm rot="16200000">
            <a:off x="6085464" y="4016958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2" name="MOR_NO_B">
            <a:extLst>
              <a:ext uri="{FF2B5EF4-FFF2-40B4-BE49-F238E27FC236}">
                <a16:creationId xmlns:a16="http://schemas.microsoft.com/office/drawing/2014/main" id="{ED2E31B3-9A83-47AF-8F92-33E6B49B4828}"/>
              </a:ext>
            </a:extLst>
          </p:cNvPr>
          <p:cNvSpPr/>
          <p:nvPr/>
        </p:nvSpPr>
        <p:spPr>
          <a:xfrm rot="10800000">
            <a:off x="5232596" y="29415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3" name="MOR_SO_B">
            <a:extLst>
              <a:ext uri="{FF2B5EF4-FFF2-40B4-BE49-F238E27FC236}">
                <a16:creationId xmlns:a16="http://schemas.microsoft.com/office/drawing/2014/main" id="{1E57CE17-7F41-402E-9C21-B27FBE8E5A34}"/>
              </a:ext>
            </a:extLst>
          </p:cNvPr>
          <p:cNvSpPr/>
          <p:nvPr/>
        </p:nvSpPr>
        <p:spPr>
          <a:xfrm>
            <a:off x="5232596" y="3384105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4" name="MOR_WE_B">
            <a:extLst>
              <a:ext uri="{FF2B5EF4-FFF2-40B4-BE49-F238E27FC236}">
                <a16:creationId xmlns:a16="http://schemas.microsoft.com/office/drawing/2014/main" id="{B3F15646-D8AB-4AC9-9DB5-DA38AE483582}"/>
              </a:ext>
            </a:extLst>
          </p:cNvPr>
          <p:cNvSpPr/>
          <p:nvPr/>
        </p:nvSpPr>
        <p:spPr>
          <a:xfrm rot="5400000">
            <a:off x="4939304" y="3162832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5" name="MOR_EA_B">
            <a:extLst>
              <a:ext uri="{FF2B5EF4-FFF2-40B4-BE49-F238E27FC236}">
                <a16:creationId xmlns:a16="http://schemas.microsoft.com/office/drawing/2014/main" id="{3F28B943-19BB-4ECA-B6B9-CD859F447815}"/>
              </a:ext>
            </a:extLst>
          </p:cNvPr>
          <p:cNvSpPr/>
          <p:nvPr/>
        </p:nvSpPr>
        <p:spPr>
          <a:xfrm rot="16200000">
            <a:off x="6085464" y="3162574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6" name="MOR_NO_A">
            <a:extLst>
              <a:ext uri="{FF2B5EF4-FFF2-40B4-BE49-F238E27FC236}">
                <a16:creationId xmlns:a16="http://schemas.microsoft.com/office/drawing/2014/main" id="{16464274-0A3E-47FF-9AAD-82229DE2ADB3}"/>
              </a:ext>
            </a:extLst>
          </p:cNvPr>
          <p:cNvSpPr/>
          <p:nvPr/>
        </p:nvSpPr>
        <p:spPr>
          <a:xfrm rot="10800000">
            <a:off x="5232596" y="2069670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7" name="MOR_SO_A">
            <a:extLst>
              <a:ext uri="{FF2B5EF4-FFF2-40B4-BE49-F238E27FC236}">
                <a16:creationId xmlns:a16="http://schemas.microsoft.com/office/drawing/2014/main" id="{9518EFA7-3998-4592-A2EF-7B30A2453772}"/>
              </a:ext>
            </a:extLst>
          </p:cNvPr>
          <p:cNvSpPr/>
          <p:nvPr/>
        </p:nvSpPr>
        <p:spPr>
          <a:xfrm>
            <a:off x="5232596" y="2512217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8" name="MOR_WE_A">
            <a:extLst>
              <a:ext uri="{FF2B5EF4-FFF2-40B4-BE49-F238E27FC236}">
                <a16:creationId xmlns:a16="http://schemas.microsoft.com/office/drawing/2014/main" id="{B420DC1F-9FAB-496F-B030-62B37ACD113D}"/>
              </a:ext>
            </a:extLst>
          </p:cNvPr>
          <p:cNvSpPr/>
          <p:nvPr/>
        </p:nvSpPr>
        <p:spPr>
          <a:xfrm rot="5400000">
            <a:off x="4939304" y="2290944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9" name="MOR_EA_A">
            <a:extLst>
              <a:ext uri="{FF2B5EF4-FFF2-40B4-BE49-F238E27FC236}">
                <a16:creationId xmlns:a16="http://schemas.microsoft.com/office/drawing/2014/main" id="{9C328CF2-BE4D-4949-BF4A-9C179A2B8956}"/>
              </a:ext>
            </a:extLst>
          </p:cNvPr>
          <p:cNvSpPr/>
          <p:nvPr/>
        </p:nvSpPr>
        <p:spPr>
          <a:xfrm rot="16200000">
            <a:off x="6085464" y="2290686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2" name="EVE_NO_C">
            <a:extLst>
              <a:ext uri="{FF2B5EF4-FFF2-40B4-BE49-F238E27FC236}">
                <a16:creationId xmlns:a16="http://schemas.microsoft.com/office/drawing/2014/main" id="{79DD12AD-EE39-4E87-97B1-000645D8217C}"/>
              </a:ext>
            </a:extLst>
          </p:cNvPr>
          <p:cNvSpPr/>
          <p:nvPr/>
        </p:nvSpPr>
        <p:spPr>
          <a:xfrm rot="10800000">
            <a:off x="1329474" y="3795942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3" name="EVE_SO_C">
            <a:extLst>
              <a:ext uri="{FF2B5EF4-FFF2-40B4-BE49-F238E27FC236}">
                <a16:creationId xmlns:a16="http://schemas.microsoft.com/office/drawing/2014/main" id="{0B9CB817-5B0E-4984-8DC4-41DD3A74F005}"/>
              </a:ext>
            </a:extLst>
          </p:cNvPr>
          <p:cNvSpPr/>
          <p:nvPr/>
        </p:nvSpPr>
        <p:spPr>
          <a:xfrm>
            <a:off x="1329474" y="423848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4" name="EVE_WE_C">
            <a:extLst>
              <a:ext uri="{FF2B5EF4-FFF2-40B4-BE49-F238E27FC236}">
                <a16:creationId xmlns:a16="http://schemas.microsoft.com/office/drawing/2014/main" id="{897A8020-84AF-48D2-A26D-E6730462F644}"/>
              </a:ext>
            </a:extLst>
          </p:cNvPr>
          <p:cNvSpPr/>
          <p:nvPr/>
        </p:nvSpPr>
        <p:spPr>
          <a:xfrm rot="5400000">
            <a:off x="1036182" y="4017216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5" name="EVE_EA_C">
            <a:extLst>
              <a:ext uri="{FF2B5EF4-FFF2-40B4-BE49-F238E27FC236}">
                <a16:creationId xmlns:a16="http://schemas.microsoft.com/office/drawing/2014/main" id="{F497526A-3478-466E-98A6-44F61D0DDDD0}"/>
              </a:ext>
            </a:extLst>
          </p:cNvPr>
          <p:cNvSpPr/>
          <p:nvPr/>
        </p:nvSpPr>
        <p:spPr>
          <a:xfrm rot="16200000">
            <a:off x="2182342" y="4016958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6" name="EVE_NO_B">
            <a:extLst>
              <a:ext uri="{FF2B5EF4-FFF2-40B4-BE49-F238E27FC236}">
                <a16:creationId xmlns:a16="http://schemas.microsoft.com/office/drawing/2014/main" id="{87B7740B-630B-420C-B79A-6CB57D9267BF}"/>
              </a:ext>
            </a:extLst>
          </p:cNvPr>
          <p:cNvSpPr/>
          <p:nvPr/>
        </p:nvSpPr>
        <p:spPr>
          <a:xfrm rot="10800000">
            <a:off x="1329474" y="29415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7" name="EVE_SO_B">
            <a:extLst>
              <a:ext uri="{FF2B5EF4-FFF2-40B4-BE49-F238E27FC236}">
                <a16:creationId xmlns:a16="http://schemas.microsoft.com/office/drawing/2014/main" id="{24A2AE88-C193-4F4A-AC68-A35AB907978E}"/>
              </a:ext>
            </a:extLst>
          </p:cNvPr>
          <p:cNvSpPr/>
          <p:nvPr/>
        </p:nvSpPr>
        <p:spPr>
          <a:xfrm>
            <a:off x="1329474" y="3384105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8" name="EVE_WE_B">
            <a:extLst>
              <a:ext uri="{FF2B5EF4-FFF2-40B4-BE49-F238E27FC236}">
                <a16:creationId xmlns:a16="http://schemas.microsoft.com/office/drawing/2014/main" id="{03315B71-B216-4624-9E54-F918A755C25A}"/>
              </a:ext>
            </a:extLst>
          </p:cNvPr>
          <p:cNvSpPr/>
          <p:nvPr/>
        </p:nvSpPr>
        <p:spPr>
          <a:xfrm rot="5400000">
            <a:off x="1036182" y="3162832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9" name="EVE_EA_B">
            <a:extLst>
              <a:ext uri="{FF2B5EF4-FFF2-40B4-BE49-F238E27FC236}">
                <a16:creationId xmlns:a16="http://schemas.microsoft.com/office/drawing/2014/main" id="{06F8EE4D-0DC1-4E26-B73E-AFD6BB5BC1C6}"/>
              </a:ext>
            </a:extLst>
          </p:cNvPr>
          <p:cNvSpPr/>
          <p:nvPr/>
        </p:nvSpPr>
        <p:spPr>
          <a:xfrm rot="16200000">
            <a:off x="2182342" y="3162574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0" name="EVE_NO_A">
            <a:extLst>
              <a:ext uri="{FF2B5EF4-FFF2-40B4-BE49-F238E27FC236}">
                <a16:creationId xmlns:a16="http://schemas.microsoft.com/office/drawing/2014/main" id="{7C65801D-5A99-4B14-B190-5B6FBEDDB5A3}"/>
              </a:ext>
            </a:extLst>
          </p:cNvPr>
          <p:cNvSpPr/>
          <p:nvPr/>
        </p:nvSpPr>
        <p:spPr>
          <a:xfrm rot="10800000">
            <a:off x="1329474" y="2069670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1" name="EVE_SO_A">
            <a:extLst>
              <a:ext uri="{FF2B5EF4-FFF2-40B4-BE49-F238E27FC236}">
                <a16:creationId xmlns:a16="http://schemas.microsoft.com/office/drawing/2014/main" id="{084BD7EA-129C-4BBC-8E17-B4866024E1F1}"/>
              </a:ext>
            </a:extLst>
          </p:cNvPr>
          <p:cNvSpPr/>
          <p:nvPr/>
        </p:nvSpPr>
        <p:spPr>
          <a:xfrm>
            <a:off x="1329474" y="2512217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2" name="EVE_WE_A">
            <a:extLst>
              <a:ext uri="{FF2B5EF4-FFF2-40B4-BE49-F238E27FC236}">
                <a16:creationId xmlns:a16="http://schemas.microsoft.com/office/drawing/2014/main" id="{A47AE156-EDDD-4295-A8E7-FFDD78E24BF0}"/>
              </a:ext>
            </a:extLst>
          </p:cNvPr>
          <p:cNvSpPr/>
          <p:nvPr/>
        </p:nvSpPr>
        <p:spPr>
          <a:xfrm rot="5400000">
            <a:off x="1036182" y="2290944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3" name="EVE_EA_A">
            <a:extLst>
              <a:ext uri="{FF2B5EF4-FFF2-40B4-BE49-F238E27FC236}">
                <a16:creationId xmlns:a16="http://schemas.microsoft.com/office/drawing/2014/main" id="{D9573221-1C0C-4E8F-9BE4-FEB5DE635F53}"/>
              </a:ext>
            </a:extLst>
          </p:cNvPr>
          <p:cNvSpPr/>
          <p:nvPr/>
        </p:nvSpPr>
        <p:spPr>
          <a:xfrm rot="16200000">
            <a:off x="2182342" y="2290686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4" name="EVE_LOS">
            <a:extLst>
              <a:ext uri="{FF2B5EF4-FFF2-40B4-BE49-F238E27FC236}">
                <a16:creationId xmlns:a16="http://schemas.microsoft.com/office/drawing/2014/main" id="{161D451B-B3CD-4573-97DB-4047C5583FE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2250" y="6010613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5" name="EVE_VOC">
            <a:extLst>
              <a:ext uri="{FF2B5EF4-FFF2-40B4-BE49-F238E27FC236}">
                <a16:creationId xmlns:a16="http://schemas.microsoft.com/office/drawing/2014/main" id="{12988DCB-1BD6-4FE4-8607-70D7B444B1A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66849" y="6010613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6" name="EVE_TOT">
            <a:extLst>
              <a:ext uri="{FF2B5EF4-FFF2-40B4-BE49-F238E27FC236}">
                <a16:creationId xmlns:a16="http://schemas.microsoft.com/office/drawing/2014/main" id="{9E601350-9F4D-4EC9-B456-78A2C4D5736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11448" y="6010613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7" name="MOR_LOS">
            <a:extLst>
              <a:ext uri="{FF2B5EF4-FFF2-40B4-BE49-F238E27FC236}">
                <a16:creationId xmlns:a16="http://schemas.microsoft.com/office/drawing/2014/main" id="{5C6DBC5E-943D-4F7B-B636-C0E217D15AA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33852" y="6010613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8" name="MOR_VOC">
            <a:extLst>
              <a:ext uri="{FF2B5EF4-FFF2-40B4-BE49-F238E27FC236}">
                <a16:creationId xmlns:a16="http://schemas.microsoft.com/office/drawing/2014/main" id="{F17A30E1-D7D8-437D-900E-E6AA1FCDE28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78451" y="6010613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9" name="MOR_TOT">
            <a:extLst>
              <a:ext uri="{FF2B5EF4-FFF2-40B4-BE49-F238E27FC236}">
                <a16:creationId xmlns:a16="http://schemas.microsoft.com/office/drawing/2014/main" id="{2A472C51-1489-4CDD-8D1C-BF24813B282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23050" y="6010613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07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B26B0-6E96-4384-BC12-87681B3D4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" y="0"/>
            <a:ext cx="8098328" cy="9899650"/>
          </a:xfrm>
          <a:prstGeom prst="rect">
            <a:avLst/>
          </a:prstGeom>
        </p:spPr>
      </p:pic>
      <p:sp>
        <p:nvSpPr>
          <p:cNvPr id="8" name="MOR_VOL_D">
            <a:extLst>
              <a:ext uri="{FF2B5EF4-FFF2-40B4-BE49-F238E27FC236}">
                <a16:creationId xmlns:a16="http://schemas.microsoft.com/office/drawing/2014/main" id="{DB5B8D7C-0DD4-4DA9-A457-160CB4E5DCA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4694600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9" name="EVE_VOL_D">
            <a:extLst>
              <a:ext uri="{FF2B5EF4-FFF2-40B4-BE49-F238E27FC236}">
                <a16:creationId xmlns:a16="http://schemas.microsoft.com/office/drawing/2014/main" id="{807432FB-4AA7-4BE3-A6E6-EF58FADCAB3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4694600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0" name="MOR_VOL_C">
            <a:extLst>
              <a:ext uri="{FF2B5EF4-FFF2-40B4-BE49-F238E27FC236}">
                <a16:creationId xmlns:a16="http://schemas.microsoft.com/office/drawing/2014/main" id="{3C8C9373-7C09-4547-B251-7F28E9C10EA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382147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1" name="EVE_VOL_C">
            <a:extLst>
              <a:ext uri="{FF2B5EF4-FFF2-40B4-BE49-F238E27FC236}">
                <a16:creationId xmlns:a16="http://schemas.microsoft.com/office/drawing/2014/main" id="{85E33746-E3F1-43ED-A1D3-D553A49AF6E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382147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2" name="MOR_VOL_B">
            <a:extLst>
              <a:ext uri="{FF2B5EF4-FFF2-40B4-BE49-F238E27FC236}">
                <a16:creationId xmlns:a16="http://schemas.microsoft.com/office/drawing/2014/main" id="{0C95860A-5BEF-43A9-812C-0D97CAE327D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2965813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3" name="EVE_VOL_B">
            <a:extLst>
              <a:ext uri="{FF2B5EF4-FFF2-40B4-BE49-F238E27FC236}">
                <a16:creationId xmlns:a16="http://schemas.microsoft.com/office/drawing/2014/main" id="{B29ACA5B-6417-41CE-917C-EFAC8DFCD39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2965813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4" name="MOR_VOL_A">
            <a:extLst>
              <a:ext uri="{FF2B5EF4-FFF2-40B4-BE49-F238E27FC236}">
                <a16:creationId xmlns:a16="http://schemas.microsoft.com/office/drawing/2014/main" id="{565126AE-D769-4769-9E67-67C99EBCF5B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2092688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5" name="EVE_VOL_A">
            <a:extLst>
              <a:ext uri="{FF2B5EF4-FFF2-40B4-BE49-F238E27FC236}">
                <a16:creationId xmlns:a16="http://schemas.microsoft.com/office/drawing/2014/main" id="{A362FA33-D53B-48CF-B0F2-B0995DF3B6F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2092688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24" name="MOR_NO_D">
            <a:extLst>
              <a:ext uri="{FF2B5EF4-FFF2-40B4-BE49-F238E27FC236}">
                <a16:creationId xmlns:a16="http://schemas.microsoft.com/office/drawing/2014/main" id="{D79C5B91-4A28-44EF-8EEB-CFCB789F848F}"/>
              </a:ext>
            </a:extLst>
          </p:cNvPr>
          <p:cNvSpPr/>
          <p:nvPr/>
        </p:nvSpPr>
        <p:spPr>
          <a:xfrm rot="10800000">
            <a:off x="5232596" y="467581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5" name="MOR_SO_D">
            <a:extLst>
              <a:ext uri="{FF2B5EF4-FFF2-40B4-BE49-F238E27FC236}">
                <a16:creationId xmlns:a16="http://schemas.microsoft.com/office/drawing/2014/main" id="{3D5F5515-825E-4114-B840-178CC7D09F37}"/>
              </a:ext>
            </a:extLst>
          </p:cNvPr>
          <p:cNvSpPr/>
          <p:nvPr/>
        </p:nvSpPr>
        <p:spPr>
          <a:xfrm>
            <a:off x="5232596" y="5118366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6" name="MOR_WE_D">
            <a:extLst>
              <a:ext uri="{FF2B5EF4-FFF2-40B4-BE49-F238E27FC236}">
                <a16:creationId xmlns:a16="http://schemas.microsoft.com/office/drawing/2014/main" id="{A3BAA7CF-EB08-4276-AFB9-7BC709E029C7}"/>
              </a:ext>
            </a:extLst>
          </p:cNvPr>
          <p:cNvSpPr/>
          <p:nvPr/>
        </p:nvSpPr>
        <p:spPr>
          <a:xfrm rot="5400000">
            <a:off x="4939304" y="4897093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7" name="MOR_EA_D">
            <a:extLst>
              <a:ext uri="{FF2B5EF4-FFF2-40B4-BE49-F238E27FC236}">
                <a16:creationId xmlns:a16="http://schemas.microsoft.com/office/drawing/2014/main" id="{471ACB17-4A1F-4D74-A752-CC3E72B24CAB}"/>
              </a:ext>
            </a:extLst>
          </p:cNvPr>
          <p:cNvSpPr/>
          <p:nvPr/>
        </p:nvSpPr>
        <p:spPr>
          <a:xfrm rot="16200000">
            <a:off x="6085464" y="4896835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8" name="MOR_NO_C">
            <a:extLst>
              <a:ext uri="{FF2B5EF4-FFF2-40B4-BE49-F238E27FC236}">
                <a16:creationId xmlns:a16="http://schemas.microsoft.com/office/drawing/2014/main" id="{0C579890-981F-4141-B4B5-03A3EC85D4ED}"/>
              </a:ext>
            </a:extLst>
          </p:cNvPr>
          <p:cNvSpPr/>
          <p:nvPr/>
        </p:nvSpPr>
        <p:spPr>
          <a:xfrm rot="10800000">
            <a:off x="5232596" y="3795942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9" name="MOR_SO_C">
            <a:extLst>
              <a:ext uri="{FF2B5EF4-FFF2-40B4-BE49-F238E27FC236}">
                <a16:creationId xmlns:a16="http://schemas.microsoft.com/office/drawing/2014/main" id="{E4E0C298-A01D-4C66-9B51-C02B477864D5}"/>
              </a:ext>
            </a:extLst>
          </p:cNvPr>
          <p:cNvSpPr/>
          <p:nvPr/>
        </p:nvSpPr>
        <p:spPr>
          <a:xfrm>
            <a:off x="5232596" y="423848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0" name="MOR_WE_C">
            <a:extLst>
              <a:ext uri="{FF2B5EF4-FFF2-40B4-BE49-F238E27FC236}">
                <a16:creationId xmlns:a16="http://schemas.microsoft.com/office/drawing/2014/main" id="{9B8A767C-42BC-43CD-A2D8-BD6009F3CBBC}"/>
              </a:ext>
            </a:extLst>
          </p:cNvPr>
          <p:cNvSpPr/>
          <p:nvPr/>
        </p:nvSpPr>
        <p:spPr>
          <a:xfrm rot="5400000">
            <a:off x="4939304" y="4017216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1" name="MOR_EA_C">
            <a:extLst>
              <a:ext uri="{FF2B5EF4-FFF2-40B4-BE49-F238E27FC236}">
                <a16:creationId xmlns:a16="http://schemas.microsoft.com/office/drawing/2014/main" id="{CAB72397-B709-4694-ADDF-0329CE416BAE}"/>
              </a:ext>
            </a:extLst>
          </p:cNvPr>
          <p:cNvSpPr/>
          <p:nvPr/>
        </p:nvSpPr>
        <p:spPr>
          <a:xfrm rot="16200000">
            <a:off x="6085464" y="4016958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2" name="MOR_NO_B">
            <a:extLst>
              <a:ext uri="{FF2B5EF4-FFF2-40B4-BE49-F238E27FC236}">
                <a16:creationId xmlns:a16="http://schemas.microsoft.com/office/drawing/2014/main" id="{60B379CC-D58A-4F83-9590-4C299F720B19}"/>
              </a:ext>
            </a:extLst>
          </p:cNvPr>
          <p:cNvSpPr/>
          <p:nvPr/>
        </p:nvSpPr>
        <p:spPr>
          <a:xfrm rot="10800000">
            <a:off x="5232596" y="29415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3" name="MOR_SO_B">
            <a:extLst>
              <a:ext uri="{FF2B5EF4-FFF2-40B4-BE49-F238E27FC236}">
                <a16:creationId xmlns:a16="http://schemas.microsoft.com/office/drawing/2014/main" id="{932158D6-F481-4F96-89D9-82304223CBE7}"/>
              </a:ext>
            </a:extLst>
          </p:cNvPr>
          <p:cNvSpPr/>
          <p:nvPr/>
        </p:nvSpPr>
        <p:spPr>
          <a:xfrm>
            <a:off x="5232596" y="3384105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4" name="MOR_WE_B">
            <a:extLst>
              <a:ext uri="{FF2B5EF4-FFF2-40B4-BE49-F238E27FC236}">
                <a16:creationId xmlns:a16="http://schemas.microsoft.com/office/drawing/2014/main" id="{715567C1-FE44-46D4-9095-BB0B846F06BC}"/>
              </a:ext>
            </a:extLst>
          </p:cNvPr>
          <p:cNvSpPr/>
          <p:nvPr/>
        </p:nvSpPr>
        <p:spPr>
          <a:xfrm rot="5400000">
            <a:off x="4939304" y="3162832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5" name="MOR_EA_B">
            <a:extLst>
              <a:ext uri="{FF2B5EF4-FFF2-40B4-BE49-F238E27FC236}">
                <a16:creationId xmlns:a16="http://schemas.microsoft.com/office/drawing/2014/main" id="{8CA67929-01CE-49A9-A335-7A064B44A49E}"/>
              </a:ext>
            </a:extLst>
          </p:cNvPr>
          <p:cNvSpPr/>
          <p:nvPr/>
        </p:nvSpPr>
        <p:spPr>
          <a:xfrm rot="16200000">
            <a:off x="6085464" y="3162574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6" name="MOR_NO_A">
            <a:extLst>
              <a:ext uri="{FF2B5EF4-FFF2-40B4-BE49-F238E27FC236}">
                <a16:creationId xmlns:a16="http://schemas.microsoft.com/office/drawing/2014/main" id="{BFAE3B5F-1443-40F7-B9EC-2E29F1374005}"/>
              </a:ext>
            </a:extLst>
          </p:cNvPr>
          <p:cNvSpPr/>
          <p:nvPr/>
        </p:nvSpPr>
        <p:spPr>
          <a:xfrm rot="10800000">
            <a:off x="5232596" y="2069670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7" name="MOR_SO_A">
            <a:extLst>
              <a:ext uri="{FF2B5EF4-FFF2-40B4-BE49-F238E27FC236}">
                <a16:creationId xmlns:a16="http://schemas.microsoft.com/office/drawing/2014/main" id="{484C8F00-F9A7-4212-B71C-4AB88883AA22}"/>
              </a:ext>
            </a:extLst>
          </p:cNvPr>
          <p:cNvSpPr/>
          <p:nvPr/>
        </p:nvSpPr>
        <p:spPr>
          <a:xfrm>
            <a:off x="5232596" y="2512217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8" name="MOR_WE_A">
            <a:extLst>
              <a:ext uri="{FF2B5EF4-FFF2-40B4-BE49-F238E27FC236}">
                <a16:creationId xmlns:a16="http://schemas.microsoft.com/office/drawing/2014/main" id="{41B2386F-6AB4-42A9-AF15-B504C2D867DD}"/>
              </a:ext>
            </a:extLst>
          </p:cNvPr>
          <p:cNvSpPr/>
          <p:nvPr/>
        </p:nvSpPr>
        <p:spPr>
          <a:xfrm rot="5400000">
            <a:off x="4939304" y="2290944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9" name="MOR_EA_A">
            <a:extLst>
              <a:ext uri="{FF2B5EF4-FFF2-40B4-BE49-F238E27FC236}">
                <a16:creationId xmlns:a16="http://schemas.microsoft.com/office/drawing/2014/main" id="{8679EAEF-6186-4E8F-9416-3EA3BCA58B9A}"/>
              </a:ext>
            </a:extLst>
          </p:cNvPr>
          <p:cNvSpPr/>
          <p:nvPr/>
        </p:nvSpPr>
        <p:spPr>
          <a:xfrm rot="16200000">
            <a:off x="6085464" y="2290686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8" name="EVE_NO_D">
            <a:extLst>
              <a:ext uri="{FF2B5EF4-FFF2-40B4-BE49-F238E27FC236}">
                <a16:creationId xmlns:a16="http://schemas.microsoft.com/office/drawing/2014/main" id="{54748915-DE12-40F7-B158-49402AEA2782}"/>
              </a:ext>
            </a:extLst>
          </p:cNvPr>
          <p:cNvSpPr/>
          <p:nvPr/>
        </p:nvSpPr>
        <p:spPr>
          <a:xfrm rot="10800000">
            <a:off x="1329474" y="467581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9" name="EVE_SO_D">
            <a:extLst>
              <a:ext uri="{FF2B5EF4-FFF2-40B4-BE49-F238E27FC236}">
                <a16:creationId xmlns:a16="http://schemas.microsoft.com/office/drawing/2014/main" id="{9F6A101F-B3EF-4347-A67F-6CE009C3A4FD}"/>
              </a:ext>
            </a:extLst>
          </p:cNvPr>
          <p:cNvSpPr/>
          <p:nvPr/>
        </p:nvSpPr>
        <p:spPr>
          <a:xfrm>
            <a:off x="1329474" y="5118366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0" name="EVE_WE_D">
            <a:extLst>
              <a:ext uri="{FF2B5EF4-FFF2-40B4-BE49-F238E27FC236}">
                <a16:creationId xmlns:a16="http://schemas.microsoft.com/office/drawing/2014/main" id="{0F2F7240-DED2-4A4C-8323-DF25F0F23285}"/>
              </a:ext>
            </a:extLst>
          </p:cNvPr>
          <p:cNvSpPr/>
          <p:nvPr/>
        </p:nvSpPr>
        <p:spPr>
          <a:xfrm rot="5400000">
            <a:off x="1036182" y="4897093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1" name="EVE_EA_D">
            <a:extLst>
              <a:ext uri="{FF2B5EF4-FFF2-40B4-BE49-F238E27FC236}">
                <a16:creationId xmlns:a16="http://schemas.microsoft.com/office/drawing/2014/main" id="{8C8E0E2C-1E1A-4477-AE60-A7AD1E193B5E}"/>
              </a:ext>
            </a:extLst>
          </p:cNvPr>
          <p:cNvSpPr/>
          <p:nvPr/>
        </p:nvSpPr>
        <p:spPr>
          <a:xfrm rot="16200000">
            <a:off x="2182342" y="4896835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2" name="EVE_NO_C">
            <a:extLst>
              <a:ext uri="{FF2B5EF4-FFF2-40B4-BE49-F238E27FC236}">
                <a16:creationId xmlns:a16="http://schemas.microsoft.com/office/drawing/2014/main" id="{57331150-6717-4D3E-95D1-EDACBC628C24}"/>
              </a:ext>
            </a:extLst>
          </p:cNvPr>
          <p:cNvSpPr/>
          <p:nvPr/>
        </p:nvSpPr>
        <p:spPr>
          <a:xfrm rot="10800000">
            <a:off x="1329474" y="3795942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3" name="EVE_SO_C">
            <a:extLst>
              <a:ext uri="{FF2B5EF4-FFF2-40B4-BE49-F238E27FC236}">
                <a16:creationId xmlns:a16="http://schemas.microsoft.com/office/drawing/2014/main" id="{2FB0AA13-4820-46B8-8C92-7E4785BDEE3F}"/>
              </a:ext>
            </a:extLst>
          </p:cNvPr>
          <p:cNvSpPr/>
          <p:nvPr/>
        </p:nvSpPr>
        <p:spPr>
          <a:xfrm>
            <a:off x="1329474" y="423848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4" name="EVE_WE_C">
            <a:extLst>
              <a:ext uri="{FF2B5EF4-FFF2-40B4-BE49-F238E27FC236}">
                <a16:creationId xmlns:a16="http://schemas.microsoft.com/office/drawing/2014/main" id="{DC1E43EA-4099-4C05-97F9-1CFACF614309}"/>
              </a:ext>
            </a:extLst>
          </p:cNvPr>
          <p:cNvSpPr/>
          <p:nvPr/>
        </p:nvSpPr>
        <p:spPr>
          <a:xfrm rot="5400000">
            <a:off x="1036182" y="4017216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5" name="EVE_EA_C">
            <a:extLst>
              <a:ext uri="{FF2B5EF4-FFF2-40B4-BE49-F238E27FC236}">
                <a16:creationId xmlns:a16="http://schemas.microsoft.com/office/drawing/2014/main" id="{39CD8E4B-2C29-4952-AB59-0462285361E7}"/>
              </a:ext>
            </a:extLst>
          </p:cNvPr>
          <p:cNvSpPr/>
          <p:nvPr/>
        </p:nvSpPr>
        <p:spPr>
          <a:xfrm rot="16200000">
            <a:off x="2182342" y="4016958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6" name="EVE_NO_B">
            <a:extLst>
              <a:ext uri="{FF2B5EF4-FFF2-40B4-BE49-F238E27FC236}">
                <a16:creationId xmlns:a16="http://schemas.microsoft.com/office/drawing/2014/main" id="{DC98BF54-134A-4A98-B6B2-81D85A525599}"/>
              </a:ext>
            </a:extLst>
          </p:cNvPr>
          <p:cNvSpPr/>
          <p:nvPr/>
        </p:nvSpPr>
        <p:spPr>
          <a:xfrm rot="10800000">
            <a:off x="1329474" y="29415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7" name="EVE_SO_B">
            <a:extLst>
              <a:ext uri="{FF2B5EF4-FFF2-40B4-BE49-F238E27FC236}">
                <a16:creationId xmlns:a16="http://schemas.microsoft.com/office/drawing/2014/main" id="{A63607EC-B4C2-433A-815F-B8A764CA9298}"/>
              </a:ext>
            </a:extLst>
          </p:cNvPr>
          <p:cNvSpPr/>
          <p:nvPr/>
        </p:nvSpPr>
        <p:spPr>
          <a:xfrm>
            <a:off x="1329474" y="3384105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8" name="EVE_WE_B">
            <a:extLst>
              <a:ext uri="{FF2B5EF4-FFF2-40B4-BE49-F238E27FC236}">
                <a16:creationId xmlns:a16="http://schemas.microsoft.com/office/drawing/2014/main" id="{6904C6E1-77D4-4ACE-B9AA-22BD6ADB6D75}"/>
              </a:ext>
            </a:extLst>
          </p:cNvPr>
          <p:cNvSpPr/>
          <p:nvPr/>
        </p:nvSpPr>
        <p:spPr>
          <a:xfrm rot="5400000">
            <a:off x="1036182" y="3162832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9" name="EVE_EA_B">
            <a:extLst>
              <a:ext uri="{FF2B5EF4-FFF2-40B4-BE49-F238E27FC236}">
                <a16:creationId xmlns:a16="http://schemas.microsoft.com/office/drawing/2014/main" id="{6C038F93-99E7-47C3-9968-54F2FC1E49E1}"/>
              </a:ext>
            </a:extLst>
          </p:cNvPr>
          <p:cNvSpPr/>
          <p:nvPr/>
        </p:nvSpPr>
        <p:spPr>
          <a:xfrm rot="16200000">
            <a:off x="2182342" y="3162574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0" name="EVE_NO_A">
            <a:extLst>
              <a:ext uri="{FF2B5EF4-FFF2-40B4-BE49-F238E27FC236}">
                <a16:creationId xmlns:a16="http://schemas.microsoft.com/office/drawing/2014/main" id="{F9D577DF-1AFB-4033-82C0-9CD9358FE580}"/>
              </a:ext>
            </a:extLst>
          </p:cNvPr>
          <p:cNvSpPr/>
          <p:nvPr/>
        </p:nvSpPr>
        <p:spPr>
          <a:xfrm rot="10800000">
            <a:off x="1329474" y="2069670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1" name="EVE_SO_A">
            <a:extLst>
              <a:ext uri="{FF2B5EF4-FFF2-40B4-BE49-F238E27FC236}">
                <a16:creationId xmlns:a16="http://schemas.microsoft.com/office/drawing/2014/main" id="{66214730-DE5E-4AA2-ACE8-89418A083BEC}"/>
              </a:ext>
            </a:extLst>
          </p:cNvPr>
          <p:cNvSpPr/>
          <p:nvPr/>
        </p:nvSpPr>
        <p:spPr>
          <a:xfrm>
            <a:off x="1329474" y="2512217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2" name="EVE_WE_A">
            <a:extLst>
              <a:ext uri="{FF2B5EF4-FFF2-40B4-BE49-F238E27FC236}">
                <a16:creationId xmlns:a16="http://schemas.microsoft.com/office/drawing/2014/main" id="{30339D35-7834-4247-B524-2BABDF6966AF}"/>
              </a:ext>
            </a:extLst>
          </p:cNvPr>
          <p:cNvSpPr/>
          <p:nvPr/>
        </p:nvSpPr>
        <p:spPr>
          <a:xfrm rot="5400000">
            <a:off x="1036182" y="2290944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3" name="EVE_EA_A">
            <a:extLst>
              <a:ext uri="{FF2B5EF4-FFF2-40B4-BE49-F238E27FC236}">
                <a16:creationId xmlns:a16="http://schemas.microsoft.com/office/drawing/2014/main" id="{684E073D-F54A-4649-A1D7-DCE08F347AAB}"/>
              </a:ext>
            </a:extLst>
          </p:cNvPr>
          <p:cNvSpPr/>
          <p:nvPr/>
        </p:nvSpPr>
        <p:spPr>
          <a:xfrm rot="16200000">
            <a:off x="2182342" y="2290686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4" name="EVE_LOS">
            <a:extLst>
              <a:ext uri="{FF2B5EF4-FFF2-40B4-BE49-F238E27FC236}">
                <a16:creationId xmlns:a16="http://schemas.microsoft.com/office/drawing/2014/main" id="{117A0356-3BB6-4C5B-A640-3A0D91CA132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2250" y="6898094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5" name="EVE_VOC">
            <a:extLst>
              <a:ext uri="{FF2B5EF4-FFF2-40B4-BE49-F238E27FC236}">
                <a16:creationId xmlns:a16="http://schemas.microsoft.com/office/drawing/2014/main" id="{BBE49CF5-1633-4937-B410-968F42B2C1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66849" y="6898094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6" name="EVE_TOT">
            <a:extLst>
              <a:ext uri="{FF2B5EF4-FFF2-40B4-BE49-F238E27FC236}">
                <a16:creationId xmlns:a16="http://schemas.microsoft.com/office/drawing/2014/main" id="{77AB77CC-A6E4-42AD-91F4-FF1E9218D3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11448" y="6898094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7" name="MOR_LOS">
            <a:extLst>
              <a:ext uri="{FF2B5EF4-FFF2-40B4-BE49-F238E27FC236}">
                <a16:creationId xmlns:a16="http://schemas.microsoft.com/office/drawing/2014/main" id="{E1336217-309D-46AA-A4FE-F1C9E5F999A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33852" y="6898094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8" name="MOR_VOC">
            <a:extLst>
              <a:ext uri="{FF2B5EF4-FFF2-40B4-BE49-F238E27FC236}">
                <a16:creationId xmlns:a16="http://schemas.microsoft.com/office/drawing/2014/main" id="{362C46CB-1897-4794-A80F-2C8AD3E420E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78451" y="6898094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9" name="MOR_TOT">
            <a:extLst>
              <a:ext uri="{FF2B5EF4-FFF2-40B4-BE49-F238E27FC236}">
                <a16:creationId xmlns:a16="http://schemas.microsoft.com/office/drawing/2014/main" id="{C6CC056E-DC5A-405E-808C-16EBE2D6071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23050" y="6898094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070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686935-D79C-42D0-BB39-33D2BAF43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" y="0"/>
            <a:ext cx="8098328" cy="9899650"/>
          </a:xfrm>
          <a:prstGeom prst="rect">
            <a:avLst/>
          </a:prstGeom>
        </p:spPr>
      </p:pic>
      <p:sp>
        <p:nvSpPr>
          <p:cNvPr id="6" name="MOR_VOL_E">
            <a:extLst>
              <a:ext uri="{FF2B5EF4-FFF2-40B4-BE49-F238E27FC236}">
                <a16:creationId xmlns:a16="http://schemas.microsoft.com/office/drawing/2014/main" id="{8F033BA2-CCF3-4428-9B00-41875704CD9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556949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" name="EVE_VOL_E">
            <a:extLst>
              <a:ext uri="{FF2B5EF4-FFF2-40B4-BE49-F238E27FC236}">
                <a16:creationId xmlns:a16="http://schemas.microsoft.com/office/drawing/2014/main" id="{57A39F35-6BFB-4445-AF16-95B7B9A3BEF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556949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8" name="MOR_VOL_D">
            <a:extLst>
              <a:ext uri="{FF2B5EF4-FFF2-40B4-BE49-F238E27FC236}">
                <a16:creationId xmlns:a16="http://schemas.microsoft.com/office/drawing/2014/main" id="{28031CBA-BE00-4999-A912-BAEFD4E5D57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4694600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9" name="EVE_VOL_D">
            <a:extLst>
              <a:ext uri="{FF2B5EF4-FFF2-40B4-BE49-F238E27FC236}">
                <a16:creationId xmlns:a16="http://schemas.microsoft.com/office/drawing/2014/main" id="{FC073A59-A3AF-4632-852C-350B1402015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4694600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0" name="MOR_VOL_C">
            <a:extLst>
              <a:ext uri="{FF2B5EF4-FFF2-40B4-BE49-F238E27FC236}">
                <a16:creationId xmlns:a16="http://schemas.microsoft.com/office/drawing/2014/main" id="{E72412CC-4AB7-489C-BD9B-9F360D030C5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382147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1" name="EVE_VOL_C">
            <a:extLst>
              <a:ext uri="{FF2B5EF4-FFF2-40B4-BE49-F238E27FC236}">
                <a16:creationId xmlns:a16="http://schemas.microsoft.com/office/drawing/2014/main" id="{296528B4-203A-4716-8F6D-10CBEF01E1C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382147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2" name="MOR_VOL_B">
            <a:extLst>
              <a:ext uri="{FF2B5EF4-FFF2-40B4-BE49-F238E27FC236}">
                <a16:creationId xmlns:a16="http://schemas.microsoft.com/office/drawing/2014/main" id="{5E43C412-2F30-4ED2-B521-9D3E454AAE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2965813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3" name="EVE_VOL_B">
            <a:extLst>
              <a:ext uri="{FF2B5EF4-FFF2-40B4-BE49-F238E27FC236}">
                <a16:creationId xmlns:a16="http://schemas.microsoft.com/office/drawing/2014/main" id="{52C55D3B-DA25-4BD8-8122-2B43EFC2CAC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2965813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4" name="MOR_VOL_A">
            <a:extLst>
              <a:ext uri="{FF2B5EF4-FFF2-40B4-BE49-F238E27FC236}">
                <a16:creationId xmlns:a16="http://schemas.microsoft.com/office/drawing/2014/main" id="{D2B44492-331D-4382-9847-D3F1D962BA9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2092688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5" name="EVE_VOL_A">
            <a:extLst>
              <a:ext uri="{FF2B5EF4-FFF2-40B4-BE49-F238E27FC236}">
                <a16:creationId xmlns:a16="http://schemas.microsoft.com/office/drawing/2014/main" id="{CB4D4029-A0B7-4F5D-BF9B-5D59980F548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2092688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>
              <a:defRPr sz="24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ebo" panose="00000500000000000000" pitchFamily="2" charset="-79"/>
                <a:ea typeface="Arimo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000" dirty="0">
              <a:solidFill>
                <a:schemeClr val="tx1"/>
              </a:solidFill>
              <a:effectLst/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0" name="MOR_NO_E">
            <a:extLst>
              <a:ext uri="{FF2B5EF4-FFF2-40B4-BE49-F238E27FC236}">
                <a16:creationId xmlns:a16="http://schemas.microsoft.com/office/drawing/2014/main" id="{07C46C2D-CA67-498D-9441-39E936DBB2FA}"/>
              </a:ext>
            </a:extLst>
          </p:cNvPr>
          <p:cNvSpPr/>
          <p:nvPr/>
        </p:nvSpPr>
        <p:spPr>
          <a:xfrm rot="10800000">
            <a:off x="5232899" y="5547711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1" name="MOR_SO_E">
            <a:extLst>
              <a:ext uri="{FF2B5EF4-FFF2-40B4-BE49-F238E27FC236}">
                <a16:creationId xmlns:a16="http://schemas.microsoft.com/office/drawing/2014/main" id="{AE92E4D3-2C16-4BDC-817F-4C072384DE9C}"/>
              </a:ext>
            </a:extLst>
          </p:cNvPr>
          <p:cNvSpPr/>
          <p:nvPr/>
        </p:nvSpPr>
        <p:spPr>
          <a:xfrm>
            <a:off x="5232899" y="59902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2" name="MOR_WE_E">
            <a:extLst>
              <a:ext uri="{FF2B5EF4-FFF2-40B4-BE49-F238E27FC236}">
                <a16:creationId xmlns:a16="http://schemas.microsoft.com/office/drawing/2014/main" id="{3AD1E170-3605-4FBD-A0D4-7EE11C03A44F}"/>
              </a:ext>
            </a:extLst>
          </p:cNvPr>
          <p:cNvSpPr/>
          <p:nvPr/>
        </p:nvSpPr>
        <p:spPr>
          <a:xfrm rot="5400000">
            <a:off x="4939607" y="5768985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3" name="MOR_EA_E">
            <a:extLst>
              <a:ext uri="{FF2B5EF4-FFF2-40B4-BE49-F238E27FC236}">
                <a16:creationId xmlns:a16="http://schemas.microsoft.com/office/drawing/2014/main" id="{DA2BFCE3-9301-4E3F-B5FA-22D78C8EE80D}"/>
              </a:ext>
            </a:extLst>
          </p:cNvPr>
          <p:cNvSpPr/>
          <p:nvPr/>
        </p:nvSpPr>
        <p:spPr>
          <a:xfrm rot="16200000">
            <a:off x="6085767" y="5768727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4" name="MOR_NO_D">
            <a:extLst>
              <a:ext uri="{FF2B5EF4-FFF2-40B4-BE49-F238E27FC236}">
                <a16:creationId xmlns:a16="http://schemas.microsoft.com/office/drawing/2014/main" id="{4CEBFE48-D97E-41C2-9499-1B45EE45386E}"/>
              </a:ext>
            </a:extLst>
          </p:cNvPr>
          <p:cNvSpPr/>
          <p:nvPr/>
        </p:nvSpPr>
        <p:spPr>
          <a:xfrm rot="10800000">
            <a:off x="5232596" y="467581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5" name="MOR_SO_D">
            <a:extLst>
              <a:ext uri="{FF2B5EF4-FFF2-40B4-BE49-F238E27FC236}">
                <a16:creationId xmlns:a16="http://schemas.microsoft.com/office/drawing/2014/main" id="{849E676D-6F89-408E-A012-C831DC5D8E79}"/>
              </a:ext>
            </a:extLst>
          </p:cNvPr>
          <p:cNvSpPr/>
          <p:nvPr/>
        </p:nvSpPr>
        <p:spPr>
          <a:xfrm>
            <a:off x="5232596" y="5118366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6" name="MOR_WE_D">
            <a:extLst>
              <a:ext uri="{FF2B5EF4-FFF2-40B4-BE49-F238E27FC236}">
                <a16:creationId xmlns:a16="http://schemas.microsoft.com/office/drawing/2014/main" id="{7FEBF9A6-7537-42E5-8449-5FFDC1119083}"/>
              </a:ext>
            </a:extLst>
          </p:cNvPr>
          <p:cNvSpPr/>
          <p:nvPr/>
        </p:nvSpPr>
        <p:spPr>
          <a:xfrm rot="5400000">
            <a:off x="4939304" y="4897093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7" name="MOR_EA_D">
            <a:extLst>
              <a:ext uri="{FF2B5EF4-FFF2-40B4-BE49-F238E27FC236}">
                <a16:creationId xmlns:a16="http://schemas.microsoft.com/office/drawing/2014/main" id="{D32DAA2E-2922-48F4-9293-3D557263C8F1}"/>
              </a:ext>
            </a:extLst>
          </p:cNvPr>
          <p:cNvSpPr/>
          <p:nvPr/>
        </p:nvSpPr>
        <p:spPr>
          <a:xfrm rot="16200000">
            <a:off x="6085464" y="4896835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8" name="MOR_NO_C">
            <a:extLst>
              <a:ext uri="{FF2B5EF4-FFF2-40B4-BE49-F238E27FC236}">
                <a16:creationId xmlns:a16="http://schemas.microsoft.com/office/drawing/2014/main" id="{16B32E9A-CE61-43A1-9D31-C61C7A2BE387}"/>
              </a:ext>
            </a:extLst>
          </p:cNvPr>
          <p:cNvSpPr/>
          <p:nvPr/>
        </p:nvSpPr>
        <p:spPr>
          <a:xfrm rot="10800000">
            <a:off x="5232596" y="3795942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9" name="MOR_SO_C">
            <a:extLst>
              <a:ext uri="{FF2B5EF4-FFF2-40B4-BE49-F238E27FC236}">
                <a16:creationId xmlns:a16="http://schemas.microsoft.com/office/drawing/2014/main" id="{5C8824F8-72E7-4A05-9708-F7E9CEAA1CDA}"/>
              </a:ext>
            </a:extLst>
          </p:cNvPr>
          <p:cNvSpPr/>
          <p:nvPr/>
        </p:nvSpPr>
        <p:spPr>
          <a:xfrm>
            <a:off x="5232596" y="423848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0" name="MOR_WE_C">
            <a:extLst>
              <a:ext uri="{FF2B5EF4-FFF2-40B4-BE49-F238E27FC236}">
                <a16:creationId xmlns:a16="http://schemas.microsoft.com/office/drawing/2014/main" id="{41A92BC4-1BB5-49B4-8737-A8D8255BBF2D}"/>
              </a:ext>
            </a:extLst>
          </p:cNvPr>
          <p:cNvSpPr/>
          <p:nvPr/>
        </p:nvSpPr>
        <p:spPr>
          <a:xfrm rot="5400000">
            <a:off x="4939304" y="4017216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1" name="MOR_EA_C">
            <a:extLst>
              <a:ext uri="{FF2B5EF4-FFF2-40B4-BE49-F238E27FC236}">
                <a16:creationId xmlns:a16="http://schemas.microsoft.com/office/drawing/2014/main" id="{9E546437-896B-4B4F-8D2E-42A5E468CAFF}"/>
              </a:ext>
            </a:extLst>
          </p:cNvPr>
          <p:cNvSpPr/>
          <p:nvPr/>
        </p:nvSpPr>
        <p:spPr>
          <a:xfrm rot="16200000">
            <a:off x="6085464" y="4016958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2" name="MOR_NO_B">
            <a:extLst>
              <a:ext uri="{FF2B5EF4-FFF2-40B4-BE49-F238E27FC236}">
                <a16:creationId xmlns:a16="http://schemas.microsoft.com/office/drawing/2014/main" id="{537DB734-2F71-416E-AE55-9FB6F7C58622}"/>
              </a:ext>
            </a:extLst>
          </p:cNvPr>
          <p:cNvSpPr/>
          <p:nvPr/>
        </p:nvSpPr>
        <p:spPr>
          <a:xfrm rot="10800000">
            <a:off x="5232596" y="29415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3" name="MOR_SO_B">
            <a:extLst>
              <a:ext uri="{FF2B5EF4-FFF2-40B4-BE49-F238E27FC236}">
                <a16:creationId xmlns:a16="http://schemas.microsoft.com/office/drawing/2014/main" id="{0846DD57-6C4B-4B37-8769-EC204BFD8BB4}"/>
              </a:ext>
            </a:extLst>
          </p:cNvPr>
          <p:cNvSpPr/>
          <p:nvPr/>
        </p:nvSpPr>
        <p:spPr>
          <a:xfrm>
            <a:off x="5232596" y="3384105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4" name="MOR_WE_B">
            <a:extLst>
              <a:ext uri="{FF2B5EF4-FFF2-40B4-BE49-F238E27FC236}">
                <a16:creationId xmlns:a16="http://schemas.microsoft.com/office/drawing/2014/main" id="{3465C593-92E0-425A-9D9B-E36E00FC4455}"/>
              </a:ext>
            </a:extLst>
          </p:cNvPr>
          <p:cNvSpPr/>
          <p:nvPr/>
        </p:nvSpPr>
        <p:spPr>
          <a:xfrm rot="5400000">
            <a:off x="4939304" y="3162832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5" name="MOR_EA_B">
            <a:extLst>
              <a:ext uri="{FF2B5EF4-FFF2-40B4-BE49-F238E27FC236}">
                <a16:creationId xmlns:a16="http://schemas.microsoft.com/office/drawing/2014/main" id="{C652CD1F-221C-44B7-9547-CA1B63AC003D}"/>
              </a:ext>
            </a:extLst>
          </p:cNvPr>
          <p:cNvSpPr/>
          <p:nvPr/>
        </p:nvSpPr>
        <p:spPr>
          <a:xfrm rot="16200000">
            <a:off x="6085464" y="3162574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6" name="MOR_NO_A">
            <a:extLst>
              <a:ext uri="{FF2B5EF4-FFF2-40B4-BE49-F238E27FC236}">
                <a16:creationId xmlns:a16="http://schemas.microsoft.com/office/drawing/2014/main" id="{630F73F6-800C-4B20-AC0E-208990D6F816}"/>
              </a:ext>
            </a:extLst>
          </p:cNvPr>
          <p:cNvSpPr/>
          <p:nvPr/>
        </p:nvSpPr>
        <p:spPr>
          <a:xfrm rot="10800000">
            <a:off x="5232596" y="2069670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7" name="MOR_SO_A">
            <a:extLst>
              <a:ext uri="{FF2B5EF4-FFF2-40B4-BE49-F238E27FC236}">
                <a16:creationId xmlns:a16="http://schemas.microsoft.com/office/drawing/2014/main" id="{1863687D-0A94-4063-B813-3561D195FD72}"/>
              </a:ext>
            </a:extLst>
          </p:cNvPr>
          <p:cNvSpPr/>
          <p:nvPr/>
        </p:nvSpPr>
        <p:spPr>
          <a:xfrm>
            <a:off x="5232596" y="2512217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8" name="MOR_WE_A">
            <a:extLst>
              <a:ext uri="{FF2B5EF4-FFF2-40B4-BE49-F238E27FC236}">
                <a16:creationId xmlns:a16="http://schemas.microsoft.com/office/drawing/2014/main" id="{B5FC653A-44CB-4EEA-957B-A373772FBE95}"/>
              </a:ext>
            </a:extLst>
          </p:cNvPr>
          <p:cNvSpPr/>
          <p:nvPr/>
        </p:nvSpPr>
        <p:spPr>
          <a:xfrm rot="5400000">
            <a:off x="4939304" y="2290944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9" name="MOR_EA_A">
            <a:extLst>
              <a:ext uri="{FF2B5EF4-FFF2-40B4-BE49-F238E27FC236}">
                <a16:creationId xmlns:a16="http://schemas.microsoft.com/office/drawing/2014/main" id="{4DEABAA5-87EA-42DB-B574-F77418C23FD2}"/>
              </a:ext>
            </a:extLst>
          </p:cNvPr>
          <p:cNvSpPr/>
          <p:nvPr/>
        </p:nvSpPr>
        <p:spPr>
          <a:xfrm rot="16200000">
            <a:off x="6085464" y="2290686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4" name="EVE_NO_E">
            <a:extLst>
              <a:ext uri="{FF2B5EF4-FFF2-40B4-BE49-F238E27FC236}">
                <a16:creationId xmlns:a16="http://schemas.microsoft.com/office/drawing/2014/main" id="{87F528AB-1F8D-4193-9454-DDA4B7ACB683}"/>
              </a:ext>
            </a:extLst>
          </p:cNvPr>
          <p:cNvSpPr/>
          <p:nvPr/>
        </p:nvSpPr>
        <p:spPr>
          <a:xfrm rot="10800000">
            <a:off x="1329777" y="5547711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5" name="EVE_SO_E">
            <a:extLst>
              <a:ext uri="{FF2B5EF4-FFF2-40B4-BE49-F238E27FC236}">
                <a16:creationId xmlns:a16="http://schemas.microsoft.com/office/drawing/2014/main" id="{D52E3FA3-E70C-49DE-BDAD-9737E273C335}"/>
              </a:ext>
            </a:extLst>
          </p:cNvPr>
          <p:cNvSpPr/>
          <p:nvPr/>
        </p:nvSpPr>
        <p:spPr>
          <a:xfrm>
            <a:off x="1329777" y="59902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6" name="EVE_WE_E">
            <a:extLst>
              <a:ext uri="{FF2B5EF4-FFF2-40B4-BE49-F238E27FC236}">
                <a16:creationId xmlns:a16="http://schemas.microsoft.com/office/drawing/2014/main" id="{D33AF484-5B82-40FE-91D8-D60E49270A04}"/>
              </a:ext>
            </a:extLst>
          </p:cNvPr>
          <p:cNvSpPr/>
          <p:nvPr/>
        </p:nvSpPr>
        <p:spPr>
          <a:xfrm rot="5400000">
            <a:off x="1036485" y="5768985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7" name="EVE_EA_E">
            <a:extLst>
              <a:ext uri="{FF2B5EF4-FFF2-40B4-BE49-F238E27FC236}">
                <a16:creationId xmlns:a16="http://schemas.microsoft.com/office/drawing/2014/main" id="{26357284-AB1B-4551-B3B5-67525C31B12E}"/>
              </a:ext>
            </a:extLst>
          </p:cNvPr>
          <p:cNvSpPr/>
          <p:nvPr/>
        </p:nvSpPr>
        <p:spPr>
          <a:xfrm rot="16200000">
            <a:off x="2182645" y="5768727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8" name="EVE_NO_D">
            <a:extLst>
              <a:ext uri="{FF2B5EF4-FFF2-40B4-BE49-F238E27FC236}">
                <a16:creationId xmlns:a16="http://schemas.microsoft.com/office/drawing/2014/main" id="{97B757D2-21CD-47F5-AB96-20185D364E50}"/>
              </a:ext>
            </a:extLst>
          </p:cNvPr>
          <p:cNvSpPr/>
          <p:nvPr/>
        </p:nvSpPr>
        <p:spPr>
          <a:xfrm rot="10800000">
            <a:off x="1329474" y="467581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9" name="EVE_SO_D">
            <a:extLst>
              <a:ext uri="{FF2B5EF4-FFF2-40B4-BE49-F238E27FC236}">
                <a16:creationId xmlns:a16="http://schemas.microsoft.com/office/drawing/2014/main" id="{95B519E0-8860-4D67-8099-E8C59A3FF86E}"/>
              </a:ext>
            </a:extLst>
          </p:cNvPr>
          <p:cNvSpPr/>
          <p:nvPr/>
        </p:nvSpPr>
        <p:spPr>
          <a:xfrm>
            <a:off x="1329474" y="5118366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0" name="EVE_WE_D">
            <a:extLst>
              <a:ext uri="{FF2B5EF4-FFF2-40B4-BE49-F238E27FC236}">
                <a16:creationId xmlns:a16="http://schemas.microsoft.com/office/drawing/2014/main" id="{C61F5AF2-C296-4E2C-BE27-67C666551083}"/>
              </a:ext>
            </a:extLst>
          </p:cNvPr>
          <p:cNvSpPr/>
          <p:nvPr/>
        </p:nvSpPr>
        <p:spPr>
          <a:xfrm rot="5400000">
            <a:off x="1036182" y="4897093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1" name="EVE_EA_D">
            <a:extLst>
              <a:ext uri="{FF2B5EF4-FFF2-40B4-BE49-F238E27FC236}">
                <a16:creationId xmlns:a16="http://schemas.microsoft.com/office/drawing/2014/main" id="{A9185F1D-C460-4E3B-91F9-277DE08AC418}"/>
              </a:ext>
            </a:extLst>
          </p:cNvPr>
          <p:cNvSpPr/>
          <p:nvPr/>
        </p:nvSpPr>
        <p:spPr>
          <a:xfrm rot="16200000">
            <a:off x="2182342" y="4896835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2" name="EVE_NO_C">
            <a:extLst>
              <a:ext uri="{FF2B5EF4-FFF2-40B4-BE49-F238E27FC236}">
                <a16:creationId xmlns:a16="http://schemas.microsoft.com/office/drawing/2014/main" id="{59181960-44AC-4C33-9475-7B8A8C288358}"/>
              </a:ext>
            </a:extLst>
          </p:cNvPr>
          <p:cNvSpPr/>
          <p:nvPr/>
        </p:nvSpPr>
        <p:spPr>
          <a:xfrm rot="10800000">
            <a:off x="1329474" y="3795942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3" name="EVE_SO_C">
            <a:extLst>
              <a:ext uri="{FF2B5EF4-FFF2-40B4-BE49-F238E27FC236}">
                <a16:creationId xmlns:a16="http://schemas.microsoft.com/office/drawing/2014/main" id="{05385034-C13D-4155-BACD-A333182CEB85}"/>
              </a:ext>
            </a:extLst>
          </p:cNvPr>
          <p:cNvSpPr/>
          <p:nvPr/>
        </p:nvSpPr>
        <p:spPr>
          <a:xfrm>
            <a:off x="1329474" y="423848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4" name="EVE_WE_C">
            <a:extLst>
              <a:ext uri="{FF2B5EF4-FFF2-40B4-BE49-F238E27FC236}">
                <a16:creationId xmlns:a16="http://schemas.microsoft.com/office/drawing/2014/main" id="{4B63E2C8-B827-4E79-B31C-24C699AA54CA}"/>
              </a:ext>
            </a:extLst>
          </p:cNvPr>
          <p:cNvSpPr/>
          <p:nvPr/>
        </p:nvSpPr>
        <p:spPr>
          <a:xfrm rot="5400000">
            <a:off x="1036182" y="4017216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5" name="EVE_EA_C">
            <a:extLst>
              <a:ext uri="{FF2B5EF4-FFF2-40B4-BE49-F238E27FC236}">
                <a16:creationId xmlns:a16="http://schemas.microsoft.com/office/drawing/2014/main" id="{2F945E4A-1C5C-4B2B-8842-075B8E69A871}"/>
              </a:ext>
            </a:extLst>
          </p:cNvPr>
          <p:cNvSpPr/>
          <p:nvPr/>
        </p:nvSpPr>
        <p:spPr>
          <a:xfrm rot="16200000">
            <a:off x="2182342" y="4016958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6" name="EVE_NO_B">
            <a:extLst>
              <a:ext uri="{FF2B5EF4-FFF2-40B4-BE49-F238E27FC236}">
                <a16:creationId xmlns:a16="http://schemas.microsoft.com/office/drawing/2014/main" id="{E6DC8096-527D-4E54-8A87-27C4AFED8FEB}"/>
              </a:ext>
            </a:extLst>
          </p:cNvPr>
          <p:cNvSpPr/>
          <p:nvPr/>
        </p:nvSpPr>
        <p:spPr>
          <a:xfrm rot="10800000">
            <a:off x="1329474" y="29415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7" name="EVE_SO_B">
            <a:extLst>
              <a:ext uri="{FF2B5EF4-FFF2-40B4-BE49-F238E27FC236}">
                <a16:creationId xmlns:a16="http://schemas.microsoft.com/office/drawing/2014/main" id="{339DCD98-4353-4E97-A8B9-6D63141BD61D}"/>
              </a:ext>
            </a:extLst>
          </p:cNvPr>
          <p:cNvSpPr/>
          <p:nvPr/>
        </p:nvSpPr>
        <p:spPr>
          <a:xfrm>
            <a:off x="1329474" y="3384105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8" name="EVE_WE_B">
            <a:extLst>
              <a:ext uri="{FF2B5EF4-FFF2-40B4-BE49-F238E27FC236}">
                <a16:creationId xmlns:a16="http://schemas.microsoft.com/office/drawing/2014/main" id="{D09D718B-F250-4270-B00C-A1746DD0FC43}"/>
              </a:ext>
            </a:extLst>
          </p:cNvPr>
          <p:cNvSpPr/>
          <p:nvPr/>
        </p:nvSpPr>
        <p:spPr>
          <a:xfrm rot="5400000">
            <a:off x="1036182" y="3162832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9" name="EVE_EA_B">
            <a:extLst>
              <a:ext uri="{FF2B5EF4-FFF2-40B4-BE49-F238E27FC236}">
                <a16:creationId xmlns:a16="http://schemas.microsoft.com/office/drawing/2014/main" id="{27129A97-B9F6-4BA9-BEA9-6169BCCC3F6C}"/>
              </a:ext>
            </a:extLst>
          </p:cNvPr>
          <p:cNvSpPr/>
          <p:nvPr/>
        </p:nvSpPr>
        <p:spPr>
          <a:xfrm rot="16200000">
            <a:off x="2182342" y="3162574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0" name="EVE_NO_A">
            <a:extLst>
              <a:ext uri="{FF2B5EF4-FFF2-40B4-BE49-F238E27FC236}">
                <a16:creationId xmlns:a16="http://schemas.microsoft.com/office/drawing/2014/main" id="{C41CD17D-4A37-4696-BBFE-FBCF2175351F}"/>
              </a:ext>
            </a:extLst>
          </p:cNvPr>
          <p:cNvSpPr/>
          <p:nvPr/>
        </p:nvSpPr>
        <p:spPr>
          <a:xfrm rot="10800000">
            <a:off x="1329474" y="2069670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1" name="EVE_SO_A">
            <a:extLst>
              <a:ext uri="{FF2B5EF4-FFF2-40B4-BE49-F238E27FC236}">
                <a16:creationId xmlns:a16="http://schemas.microsoft.com/office/drawing/2014/main" id="{EB57795B-F7A8-4EBF-A7BA-4B054F21ED4D}"/>
              </a:ext>
            </a:extLst>
          </p:cNvPr>
          <p:cNvSpPr/>
          <p:nvPr/>
        </p:nvSpPr>
        <p:spPr>
          <a:xfrm>
            <a:off x="1329474" y="2512217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2" name="EVE_WE_A">
            <a:extLst>
              <a:ext uri="{FF2B5EF4-FFF2-40B4-BE49-F238E27FC236}">
                <a16:creationId xmlns:a16="http://schemas.microsoft.com/office/drawing/2014/main" id="{24BBC568-DB86-4FAD-9E7A-2FE09C145F36}"/>
              </a:ext>
            </a:extLst>
          </p:cNvPr>
          <p:cNvSpPr/>
          <p:nvPr/>
        </p:nvSpPr>
        <p:spPr>
          <a:xfrm rot="5400000">
            <a:off x="1036182" y="2290944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3" name="EVE_EA_A">
            <a:extLst>
              <a:ext uri="{FF2B5EF4-FFF2-40B4-BE49-F238E27FC236}">
                <a16:creationId xmlns:a16="http://schemas.microsoft.com/office/drawing/2014/main" id="{6713A474-A1D3-4481-B6BA-3296CBDC2BDF}"/>
              </a:ext>
            </a:extLst>
          </p:cNvPr>
          <p:cNvSpPr/>
          <p:nvPr/>
        </p:nvSpPr>
        <p:spPr>
          <a:xfrm rot="16200000">
            <a:off x="2182342" y="2290686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4" name="EVE_LOS">
            <a:extLst>
              <a:ext uri="{FF2B5EF4-FFF2-40B4-BE49-F238E27FC236}">
                <a16:creationId xmlns:a16="http://schemas.microsoft.com/office/drawing/2014/main" id="{5EADBA41-49FB-47E6-BFE6-B5D225D666F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2250" y="7716527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5" name="EVE_VOC">
            <a:extLst>
              <a:ext uri="{FF2B5EF4-FFF2-40B4-BE49-F238E27FC236}">
                <a16:creationId xmlns:a16="http://schemas.microsoft.com/office/drawing/2014/main" id="{51F41A90-6C76-4E4A-AA88-47919D0C49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66849" y="7716527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6" name="EVE_TOT">
            <a:extLst>
              <a:ext uri="{FF2B5EF4-FFF2-40B4-BE49-F238E27FC236}">
                <a16:creationId xmlns:a16="http://schemas.microsoft.com/office/drawing/2014/main" id="{40A3D07D-0103-45DE-BDC7-3FA8222BD8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11448" y="7716527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7" name="MOR_LOS">
            <a:extLst>
              <a:ext uri="{FF2B5EF4-FFF2-40B4-BE49-F238E27FC236}">
                <a16:creationId xmlns:a16="http://schemas.microsoft.com/office/drawing/2014/main" id="{F82912E4-781E-4BE9-8998-70A8B2B360A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33852" y="7716527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8" name="MOR_VOC">
            <a:extLst>
              <a:ext uri="{FF2B5EF4-FFF2-40B4-BE49-F238E27FC236}">
                <a16:creationId xmlns:a16="http://schemas.microsoft.com/office/drawing/2014/main" id="{23D7651D-02B2-4882-8934-D917E388FCE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78451" y="7716527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9" name="MOR_TOT">
            <a:extLst>
              <a:ext uri="{FF2B5EF4-FFF2-40B4-BE49-F238E27FC236}">
                <a16:creationId xmlns:a16="http://schemas.microsoft.com/office/drawing/2014/main" id="{BDAE0236-2796-459B-8A2E-7FC3CDDE2C7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23050" y="7716527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500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D7F385-8DD9-45F9-B6BE-BF88C65DA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" y="0"/>
            <a:ext cx="8098328" cy="98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MOR_VOL_F">
            <a:extLst>
              <a:ext uri="{FF2B5EF4-FFF2-40B4-BE49-F238E27FC236}">
                <a16:creationId xmlns:a16="http://schemas.microsoft.com/office/drawing/2014/main" id="{CFA4F686-02DF-4BE3-BF4B-F98587D98E4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6442620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41" name="EVE_VOL_F">
            <a:extLst>
              <a:ext uri="{FF2B5EF4-FFF2-40B4-BE49-F238E27FC236}">
                <a16:creationId xmlns:a16="http://schemas.microsoft.com/office/drawing/2014/main" id="{ABADE33D-7865-4C0C-B3C5-E1552DA297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6442620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46" name="MOR_VOL_E">
            <a:extLst>
              <a:ext uri="{FF2B5EF4-FFF2-40B4-BE49-F238E27FC236}">
                <a16:creationId xmlns:a16="http://schemas.microsoft.com/office/drawing/2014/main" id="{43A607A9-0134-41C0-9BBF-2BA8C139E11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556949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40" name="EVE_VOL_E">
            <a:extLst>
              <a:ext uri="{FF2B5EF4-FFF2-40B4-BE49-F238E27FC236}">
                <a16:creationId xmlns:a16="http://schemas.microsoft.com/office/drawing/2014/main" id="{6DBDCA16-2004-4D6A-9711-C3887BBF646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556949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45" name="MOR_VOL_D">
            <a:extLst>
              <a:ext uri="{FF2B5EF4-FFF2-40B4-BE49-F238E27FC236}">
                <a16:creationId xmlns:a16="http://schemas.microsoft.com/office/drawing/2014/main" id="{79718E02-F47B-4F12-9ED2-C5BF254EDFE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4694600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39" name="EVE_VOL_D">
            <a:extLst>
              <a:ext uri="{FF2B5EF4-FFF2-40B4-BE49-F238E27FC236}">
                <a16:creationId xmlns:a16="http://schemas.microsoft.com/office/drawing/2014/main" id="{5BF527CD-D240-4CB8-B4EA-E055B01BA57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4694600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44" name="MOR_VOL_C">
            <a:extLst>
              <a:ext uri="{FF2B5EF4-FFF2-40B4-BE49-F238E27FC236}">
                <a16:creationId xmlns:a16="http://schemas.microsoft.com/office/drawing/2014/main" id="{58BFCB19-94A1-4E70-BE34-31797596347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382147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38" name="EVE_VOL_C">
            <a:extLst>
              <a:ext uri="{FF2B5EF4-FFF2-40B4-BE49-F238E27FC236}">
                <a16:creationId xmlns:a16="http://schemas.microsoft.com/office/drawing/2014/main" id="{6E50BF16-9FA1-4458-A268-DC0778556AB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382147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43" name="MOR_VOL_B">
            <a:extLst>
              <a:ext uri="{FF2B5EF4-FFF2-40B4-BE49-F238E27FC236}">
                <a16:creationId xmlns:a16="http://schemas.microsoft.com/office/drawing/2014/main" id="{5E2E7BF9-4C3C-4D81-B990-2681C4CB69E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2965813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37" name="EVE_VOL_B">
            <a:extLst>
              <a:ext uri="{FF2B5EF4-FFF2-40B4-BE49-F238E27FC236}">
                <a16:creationId xmlns:a16="http://schemas.microsoft.com/office/drawing/2014/main" id="{7D407E1D-4642-4AF3-9934-6C6BE640F7A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2965813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42" name="MOR_VOL_A">
            <a:extLst>
              <a:ext uri="{FF2B5EF4-FFF2-40B4-BE49-F238E27FC236}">
                <a16:creationId xmlns:a16="http://schemas.microsoft.com/office/drawing/2014/main" id="{B817546B-CB47-4ACC-A561-90A39F70652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2092688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31" name="EVE_VOL_A">
            <a:extLst>
              <a:ext uri="{FF2B5EF4-FFF2-40B4-BE49-F238E27FC236}">
                <a16:creationId xmlns:a16="http://schemas.microsoft.com/office/drawing/2014/main" id="{3FE75441-754D-4AC5-8B60-50F6EC5967F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2092688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>
              <a:defRPr sz="24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ebo" panose="00000500000000000000" pitchFamily="2" charset="-79"/>
                <a:ea typeface="Arimo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000" dirty="0">
              <a:solidFill>
                <a:schemeClr val="tx1"/>
              </a:solidFill>
              <a:effectLst/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37" name="MOR_NO_F">
            <a:extLst>
              <a:ext uri="{FF2B5EF4-FFF2-40B4-BE49-F238E27FC236}">
                <a16:creationId xmlns:a16="http://schemas.microsoft.com/office/drawing/2014/main" id="{99975371-892F-42C4-A38F-E4831254CED9}"/>
              </a:ext>
            </a:extLst>
          </p:cNvPr>
          <p:cNvSpPr/>
          <p:nvPr/>
        </p:nvSpPr>
        <p:spPr>
          <a:xfrm rot="10800000">
            <a:off x="5232899" y="6419602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38" name="MOR_SO_F">
            <a:extLst>
              <a:ext uri="{FF2B5EF4-FFF2-40B4-BE49-F238E27FC236}">
                <a16:creationId xmlns:a16="http://schemas.microsoft.com/office/drawing/2014/main" id="{9D048259-A028-42BB-AAE7-6DC3D7DCC9C0}"/>
              </a:ext>
            </a:extLst>
          </p:cNvPr>
          <p:cNvSpPr/>
          <p:nvPr/>
        </p:nvSpPr>
        <p:spPr>
          <a:xfrm>
            <a:off x="5232899" y="686214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39" name="MOR_WE_F">
            <a:extLst>
              <a:ext uri="{FF2B5EF4-FFF2-40B4-BE49-F238E27FC236}">
                <a16:creationId xmlns:a16="http://schemas.microsoft.com/office/drawing/2014/main" id="{0D568126-5211-4A35-B5B2-3155A71B7322}"/>
              </a:ext>
            </a:extLst>
          </p:cNvPr>
          <p:cNvSpPr/>
          <p:nvPr/>
        </p:nvSpPr>
        <p:spPr>
          <a:xfrm rot="5400000">
            <a:off x="4939607" y="6640876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40" name="MOR_EA_F">
            <a:extLst>
              <a:ext uri="{FF2B5EF4-FFF2-40B4-BE49-F238E27FC236}">
                <a16:creationId xmlns:a16="http://schemas.microsoft.com/office/drawing/2014/main" id="{E1905F57-BBEA-4542-A6B3-4986FC3CF8D7}"/>
              </a:ext>
            </a:extLst>
          </p:cNvPr>
          <p:cNvSpPr/>
          <p:nvPr/>
        </p:nvSpPr>
        <p:spPr>
          <a:xfrm rot="16200000">
            <a:off x="6085767" y="6640618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32" name="MOR_NO_E">
            <a:extLst>
              <a:ext uri="{FF2B5EF4-FFF2-40B4-BE49-F238E27FC236}">
                <a16:creationId xmlns:a16="http://schemas.microsoft.com/office/drawing/2014/main" id="{9EFACF7F-4218-4FCA-803E-C946062D684A}"/>
              </a:ext>
            </a:extLst>
          </p:cNvPr>
          <p:cNvSpPr/>
          <p:nvPr/>
        </p:nvSpPr>
        <p:spPr>
          <a:xfrm rot="10800000">
            <a:off x="5232899" y="5547711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33" name="MOR_SO_E">
            <a:extLst>
              <a:ext uri="{FF2B5EF4-FFF2-40B4-BE49-F238E27FC236}">
                <a16:creationId xmlns:a16="http://schemas.microsoft.com/office/drawing/2014/main" id="{1E392476-FDD4-4E10-BF68-917517015ADF}"/>
              </a:ext>
            </a:extLst>
          </p:cNvPr>
          <p:cNvSpPr/>
          <p:nvPr/>
        </p:nvSpPr>
        <p:spPr>
          <a:xfrm>
            <a:off x="5232899" y="59902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34" name="MOR_WE_E">
            <a:extLst>
              <a:ext uri="{FF2B5EF4-FFF2-40B4-BE49-F238E27FC236}">
                <a16:creationId xmlns:a16="http://schemas.microsoft.com/office/drawing/2014/main" id="{6ACCE857-1CA2-4D4D-BE7C-CF60447EB83A}"/>
              </a:ext>
            </a:extLst>
          </p:cNvPr>
          <p:cNvSpPr/>
          <p:nvPr/>
        </p:nvSpPr>
        <p:spPr>
          <a:xfrm rot="5400000">
            <a:off x="4939607" y="5768985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35" name="MOR_EA_E">
            <a:extLst>
              <a:ext uri="{FF2B5EF4-FFF2-40B4-BE49-F238E27FC236}">
                <a16:creationId xmlns:a16="http://schemas.microsoft.com/office/drawing/2014/main" id="{224241D0-4029-4537-B3F9-96580FF2F0D1}"/>
              </a:ext>
            </a:extLst>
          </p:cNvPr>
          <p:cNvSpPr/>
          <p:nvPr/>
        </p:nvSpPr>
        <p:spPr>
          <a:xfrm rot="16200000">
            <a:off x="6085767" y="5768727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27" name="MOR_NO_D">
            <a:extLst>
              <a:ext uri="{FF2B5EF4-FFF2-40B4-BE49-F238E27FC236}">
                <a16:creationId xmlns:a16="http://schemas.microsoft.com/office/drawing/2014/main" id="{332A72CB-2348-4447-989B-FBA675ABDB4A}"/>
              </a:ext>
            </a:extLst>
          </p:cNvPr>
          <p:cNvSpPr/>
          <p:nvPr/>
        </p:nvSpPr>
        <p:spPr>
          <a:xfrm rot="10800000">
            <a:off x="5232596" y="467581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28" name="MOR_SO_D">
            <a:extLst>
              <a:ext uri="{FF2B5EF4-FFF2-40B4-BE49-F238E27FC236}">
                <a16:creationId xmlns:a16="http://schemas.microsoft.com/office/drawing/2014/main" id="{F28DCECB-3AAF-4111-A1F0-E510AB57D864}"/>
              </a:ext>
            </a:extLst>
          </p:cNvPr>
          <p:cNvSpPr/>
          <p:nvPr/>
        </p:nvSpPr>
        <p:spPr>
          <a:xfrm>
            <a:off x="5232596" y="5118366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29" name="MOR_WE_D">
            <a:extLst>
              <a:ext uri="{FF2B5EF4-FFF2-40B4-BE49-F238E27FC236}">
                <a16:creationId xmlns:a16="http://schemas.microsoft.com/office/drawing/2014/main" id="{C4DD4F75-749F-421C-BACE-F8DBB10B93F8}"/>
              </a:ext>
            </a:extLst>
          </p:cNvPr>
          <p:cNvSpPr/>
          <p:nvPr/>
        </p:nvSpPr>
        <p:spPr>
          <a:xfrm rot="5400000">
            <a:off x="4939304" y="4897093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30" name="MOR_EA_D">
            <a:extLst>
              <a:ext uri="{FF2B5EF4-FFF2-40B4-BE49-F238E27FC236}">
                <a16:creationId xmlns:a16="http://schemas.microsoft.com/office/drawing/2014/main" id="{652641E2-3315-470E-A662-35CDFF5F4416}"/>
              </a:ext>
            </a:extLst>
          </p:cNvPr>
          <p:cNvSpPr/>
          <p:nvPr/>
        </p:nvSpPr>
        <p:spPr>
          <a:xfrm rot="16200000">
            <a:off x="6085464" y="4896835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22" name="MOR_NO_C">
            <a:extLst>
              <a:ext uri="{FF2B5EF4-FFF2-40B4-BE49-F238E27FC236}">
                <a16:creationId xmlns:a16="http://schemas.microsoft.com/office/drawing/2014/main" id="{81CE4FE6-E2A4-4D82-952B-D652D2247728}"/>
              </a:ext>
            </a:extLst>
          </p:cNvPr>
          <p:cNvSpPr/>
          <p:nvPr/>
        </p:nvSpPr>
        <p:spPr>
          <a:xfrm rot="10800000">
            <a:off x="5232596" y="3795942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23" name="MOR_SO_C">
            <a:extLst>
              <a:ext uri="{FF2B5EF4-FFF2-40B4-BE49-F238E27FC236}">
                <a16:creationId xmlns:a16="http://schemas.microsoft.com/office/drawing/2014/main" id="{0A00116F-C4B4-4415-BBC3-90A849A06E03}"/>
              </a:ext>
            </a:extLst>
          </p:cNvPr>
          <p:cNvSpPr/>
          <p:nvPr/>
        </p:nvSpPr>
        <p:spPr>
          <a:xfrm>
            <a:off x="5232596" y="423848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24" name="MOR_WE_C">
            <a:extLst>
              <a:ext uri="{FF2B5EF4-FFF2-40B4-BE49-F238E27FC236}">
                <a16:creationId xmlns:a16="http://schemas.microsoft.com/office/drawing/2014/main" id="{310F4E85-2C5C-49D8-A5CB-D1899EAA3628}"/>
              </a:ext>
            </a:extLst>
          </p:cNvPr>
          <p:cNvSpPr/>
          <p:nvPr/>
        </p:nvSpPr>
        <p:spPr>
          <a:xfrm rot="5400000">
            <a:off x="4939304" y="4017216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25" name="MOR_EA_C">
            <a:extLst>
              <a:ext uri="{FF2B5EF4-FFF2-40B4-BE49-F238E27FC236}">
                <a16:creationId xmlns:a16="http://schemas.microsoft.com/office/drawing/2014/main" id="{310A2887-8953-44BA-8F7E-F71C109E61AA}"/>
              </a:ext>
            </a:extLst>
          </p:cNvPr>
          <p:cNvSpPr/>
          <p:nvPr/>
        </p:nvSpPr>
        <p:spPr>
          <a:xfrm rot="16200000">
            <a:off x="6085464" y="4016958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17" name="MOR_NO_B">
            <a:extLst>
              <a:ext uri="{FF2B5EF4-FFF2-40B4-BE49-F238E27FC236}">
                <a16:creationId xmlns:a16="http://schemas.microsoft.com/office/drawing/2014/main" id="{7BB0054F-CA44-43B3-A135-BB6AD1A81861}"/>
              </a:ext>
            </a:extLst>
          </p:cNvPr>
          <p:cNvSpPr/>
          <p:nvPr/>
        </p:nvSpPr>
        <p:spPr>
          <a:xfrm rot="10800000">
            <a:off x="5232596" y="29415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18" name="MOR_SO_B">
            <a:extLst>
              <a:ext uri="{FF2B5EF4-FFF2-40B4-BE49-F238E27FC236}">
                <a16:creationId xmlns:a16="http://schemas.microsoft.com/office/drawing/2014/main" id="{EBA738A3-C160-44AF-8E38-C2E147C20DA3}"/>
              </a:ext>
            </a:extLst>
          </p:cNvPr>
          <p:cNvSpPr/>
          <p:nvPr/>
        </p:nvSpPr>
        <p:spPr>
          <a:xfrm>
            <a:off x="5232596" y="3384105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19" name="MOR_WE_B">
            <a:extLst>
              <a:ext uri="{FF2B5EF4-FFF2-40B4-BE49-F238E27FC236}">
                <a16:creationId xmlns:a16="http://schemas.microsoft.com/office/drawing/2014/main" id="{D4A20080-6EA8-4258-B751-718B441DF570}"/>
              </a:ext>
            </a:extLst>
          </p:cNvPr>
          <p:cNvSpPr/>
          <p:nvPr/>
        </p:nvSpPr>
        <p:spPr>
          <a:xfrm rot="5400000">
            <a:off x="4939304" y="3162832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20" name="MOR_EA_B">
            <a:extLst>
              <a:ext uri="{FF2B5EF4-FFF2-40B4-BE49-F238E27FC236}">
                <a16:creationId xmlns:a16="http://schemas.microsoft.com/office/drawing/2014/main" id="{84A8C8F4-4A20-4016-BA3A-2842A293271F}"/>
              </a:ext>
            </a:extLst>
          </p:cNvPr>
          <p:cNvSpPr/>
          <p:nvPr/>
        </p:nvSpPr>
        <p:spPr>
          <a:xfrm rot="16200000">
            <a:off x="6085464" y="3162574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12" name="MOR_NO_A">
            <a:extLst>
              <a:ext uri="{FF2B5EF4-FFF2-40B4-BE49-F238E27FC236}">
                <a16:creationId xmlns:a16="http://schemas.microsoft.com/office/drawing/2014/main" id="{1DEDF30C-C19F-48BA-A86A-1E9B5AB5317A}"/>
              </a:ext>
            </a:extLst>
          </p:cNvPr>
          <p:cNvSpPr/>
          <p:nvPr/>
        </p:nvSpPr>
        <p:spPr>
          <a:xfrm rot="10800000">
            <a:off x="5232596" y="2069670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13" name="MOR_SO_A">
            <a:extLst>
              <a:ext uri="{FF2B5EF4-FFF2-40B4-BE49-F238E27FC236}">
                <a16:creationId xmlns:a16="http://schemas.microsoft.com/office/drawing/2014/main" id="{80E9920A-7F03-42D0-8A0E-0BDE957AE8F5}"/>
              </a:ext>
            </a:extLst>
          </p:cNvPr>
          <p:cNvSpPr/>
          <p:nvPr/>
        </p:nvSpPr>
        <p:spPr>
          <a:xfrm>
            <a:off x="5232596" y="2512217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14" name="MOR_WE_A">
            <a:extLst>
              <a:ext uri="{FF2B5EF4-FFF2-40B4-BE49-F238E27FC236}">
                <a16:creationId xmlns:a16="http://schemas.microsoft.com/office/drawing/2014/main" id="{CAB21D28-BCEF-447F-B301-54B9FC298845}"/>
              </a:ext>
            </a:extLst>
          </p:cNvPr>
          <p:cNvSpPr/>
          <p:nvPr/>
        </p:nvSpPr>
        <p:spPr>
          <a:xfrm rot="5400000">
            <a:off x="4939304" y="2290944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15" name="MOR_EA_A">
            <a:extLst>
              <a:ext uri="{FF2B5EF4-FFF2-40B4-BE49-F238E27FC236}">
                <a16:creationId xmlns:a16="http://schemas.microsoft.com/office/drawing/2014/main" id="{A01EC214-09E0-40E8-8E4A-238F6DC9AB34}"/>
              </a:ext>
            </a:extLst>
          </p:cNvPr>
          <p:cNvSpPr/>
          <p:nvPr/>
        </p:nvSpPr>
        <p:spPr>
          <a:xfrm rot="16200000">
            <a:off x="6085464" y="2290686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07" name="EVE_NO_F">
            <a:extLst>
              <a:ext uri="{FF2B5EF4-FFF2-40B4-BE49-F238E27FC236}">
                <a16:creationId xmlns:a16="http://schemas.microsoft.com/office/drawing/2014/main" id="{BCC40C9A-3589-46F1-BC4C-0D3410ABC5C1}"/>
              </a:ext>
            </a:extLst>
          </p:cNvPr>
          <p:cNvSpPr/>
          <p:nvPr/>
        </p:nvSpPr>
        <p:spPr>
          <a:xfrm rot="10800000">
            <a:off x="1329777" y="6419602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08" name="EVE_SO_F">
            <a:extLst>
              <a:ext uri="{FF2B5EF4-FFF2-40B4-BE49-F238E27FC236}">
                <a16:creationId xmlns:a16="http://schemas.microsoft.com/office/drawing/2014/main" id="{6A5ED731-CEF5-465F-9DE1-F2057AB07D25}"/>
              </a:ext>
            </a:extLst>
          </p:cNvPr>
          <p:cNvSpPr/>
          <p:nvPr/>
        </p:nvSpPr>
        <p:spPr>
          <a:xfrm>
            <a:off x="1329777" y="686214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09" name="EVE_WE_F">
            <a:extLst>
              <a:ext uri="{FF2B5EF4-FFF2-40B4-BE49-F238E27FC236}">
                <a16:creationId xmlns:a16="http://schemas.microsoft.com/office/drawing/2014/main" id="{ACD06B4A-F895-4675-8AB2-9217D4CC4D06}"/>
              </a:ext>
            </a:extLst>
          </p:cNvPr>
          <p:cNvSpPr/>
          <p:nvPr/>
        </p:nvSpPr>
        <p:spPr>
          <a:xfrm rot="5400000">
            <a:off x="1036485" y="6640876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10" name="EVE_EA_F">
            <a:extLst>
              <a:ext uri="{FF2B5EF4-FFF2-40B4-BE49-F238E27FC236}">
                <a16:creationId xmlns:a16="http://schemas.microsoft.com/office/drawing/2014/main" id="{4386F491-5D05-4FD8-B10E-06530119C600}"/>
              </a:ext>
            </a:extLst>
          </p:cNvPr>
          <p:cNvSpPr/>
          <p:nvPr/>
        </p:nvSpPr>
        <p:spPr>
          <a:xfrm rot="16200000">
            <a:off x="2182645" y="6640618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02" name="EVE_NO_E">
            <a:extLst>
              <a:ext uri="{FF2B5EF4-FFF2-40B4-BE49-F238E27FC236}">
                <a16:creationId xmlns:a16="http://schemas.microsoft.com/office/drawing/2014/main" id="{EB720969-E92E-455F-891C-3395E994442C}"/>
              </a:ext>
            </a:extLst>
          </p:cNvPr>
          <p:cNvSpPr/>
          <p:nvPr/>
        </p:nvSpPr>
        <p:spPr>
          <a:xfrm rot="10800000">
            <a:off x="1329777" y="5547711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03" name="EVE_SO_E">
            <a:extLst>
              <a:ext uri="{FF2B5EF4-FFF2-40B4-BE49-F238E27FC236}">
                <a16:creationId xmlns:a16="http://schemas.microsoft.com/office/drawing/2014/main" id="{77CD403B-BE36-4ABA-A845-DBBE8A40ADB8}"/>
              </a:ext>
            </a:extLst>
          </p:cNvPr>
          <p:cNvSpPr/>
          <p:nvPr/>
        </p:nvSpPr>
        <p:spPr>
          <a:xfrm>
            <a:off x="1329777" y="59902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04" name="EVE_WE_E">
            <a:extLst>
              <a:ext uri="{FF2B5EF4-FFF2-40B4-BE49-F238E27FC236}">
                <a16:creationId xmlns:a16="http://schemas.microsoft.com/office/drawing/2014/main" id="{54E2C6F3-B2E4-4B57-B100-9D6E2846F06A}"/>
              </a:ext>
            </a:extLst>
          </p:cNvPr>
          <p:cNvSpPr/>
          <p:nvPr/>
        </p:nvSpPr>
        <p:spPr>
          <a:xfrm rot="5400000">
            <a:off x="1036485" y="5768985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05" name="EVE_EA_E">
            <a:extLst>
              <a:ext uri="{FF2B5EF4-FFF2-40B4-BE49-F238E27FC236}">
                <a16:creationId xmlns:a16="http://schemas.microsoft.com/office/drawing/2014/main" id="{8F92B823-63D2-4461-9D09-E4F2157ADC07}"/>
              </a:ext>
            </a:extLst>
          </p:cNvPr>
          <p:cNvSpPr/>
          <p:nvPr/>
        </p:nvSpPr>
        <p:spPr>
          <a:xfrm rot="16200000">
            <a:off x="2182645" y="5768727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97" name="EVE_NO_D">
            <a:extLst>
              <a:ext uri="{FF2B5EF4-FFF2-40B4-BE49-F238E27FC236}">
                <a16:creationId xmlns:a16="http://schemas.microsoft.com/office/drawing/2014/main" id="{D3FD524D-1FD0-45D5-AFB3-DFDF5FC20A1D}"/>
              </a:ext>
            </a:extLst>
          </p:cNvPr>
          <p:cNvSpPr/>
          <p:nvPr/>
        </p:nvSpPr>
        <p:spPr>
          <a:xfrm rot="10800000">
            <a:off x="1329474" y="467581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98" name="EVE_SO_D">
            <a:extLst>
              <a:ext uri="{FF2B5EF4-FFF2-40B4-BE49-F238E27FC236}">
                <a16:creationId xmlns:a16="http://schemas.microsoft.com/office/drawing/2014/main" id="{8C526CFC-54FE-4DAA-BCEC-A2075EE448AB}"/>
              </a:ext>
            </a:extLst>
          </p:cNvPr>
          <p:cNvSpPr/>
          <p:nvPr/>
        </p:nvSpPr>
        <p:spPr>
          <a:xfrm>
            <a:off x="1329474" y="5118366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99" name="EVE_WE_D">
            <a:extLst>
              <a:ext uri="{FF2B5EF4-FFF2-40B4-BE49-F238E27FC236}">
                <a16:creationId xmlns:a16="http://schemas.microsoft.com/office/drawing/2014/main" id="{C18509B6-7A8C-4AEA-BD21-04658C6B75F8}"/>
              </a:ext>
            </a:extLst>
          </p:cNvPr>
          <p:cNvSpPr/>
          <p:nvPr/>
        </p:nvSpPr>
        <p:spPr>
          <a:xfrm rot="5400000">
            <a:off x="1036182" y="4897093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00" name="EVE_EA_D">
            <a:extLst>
              <a:ext uri="{FF2B5EF4-FFF2-40B4-BE49-F238E27FC236}">
                <a16:creationId xmlns:a16="http://schemas.microsoft.com/office/drawing/2014/main" id="{337D349F-4239-44CB-A696-19944CE78AA3}"/>
              </a:ext>
            </a:extLst>
          </p:cNvPr>
          <p:cNvSpPr/>
          <p:nvPr/>
        </p:nvSpPr>
        <p:spPr>
          <a:xfrm rot="16200000">
            <a:off x="2182342" y="4896835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92" name="EVE_NO_C">
            <a:extLst>
              <a:ext uri="{FF2B5EF4-FFF2-40B4-BE49-F238E27FC236}">
                <a16:creationId xmlns:a16="http://schemas.microsoft.com/office/drawing/2014/main" id="{F7E57B26-D679-43A5-A0C7-43D1A00A8AED}"/>
              </a:ext>
            </a:extLst>
          </p:cNvPr>
          <p:cNvSpPr/>
          <p:nvPr/>
        </p:nvSpPr>
        <p:spPr>
          <a:xfrm rot="10800000">
            <a:off x="1329474" y="3795942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93" name="EVE_SO_C">
            <a:extLst>
              <a:ext uri="{FF2B5EF4-FFF2-40B4-BE49-F238E27FC236}">
                <a16:creationId xmlns:a16="http://schemas.microsoft.com/office/drawing/2014/main" id="{5D5E6250-EC02-443B-842B-0A6821E5A2BD}"/>
              </a:ext>
            </a:extLst>
          </p:cNvPr>
          <p:cNvSpPr/>
          <p:nvPr/>
        </p:nvSpPr>
        <p:spPr>
          <a:xfrm>
            <a:off x="1329474" y="423848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94" name="EVE_WE_C">
            <a:extLst>
              <a:ext uri="{FF2B5EF4-FFF2-40B4-BE49-F238E27FC236}">
                <a16:creationId xmlns:a16="http://schemas.microsoft.com/office/drawing/2014/main" id="{9DAC8FE9-0C7C-417B-93BF-3EF22B87F123}"/>
              </a:ext>
            </a:extLst>
          </p:cNvPr>
          <p:cNvSpPr/>
          <p:nvPr/>
        </p:nvSpPr>
        <p:spPr>
          <a:xfrm rot="5400000">
            <a:off x="1036182" y="4017216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95" name="EVE_EA_C">
            <a:extLst>
              <a:ext uri="{FF2B5EF4-FFF2-40B4-BE49-F238E27FC236}">
                <a16:creationId xmlns:a16="http://schemas.microsoft.com/office/drawing/2014/main" id="{FB2D1209-2DAF-426D-A729-C5A67434BC42}"/>
              </a:ext>
            </a:extLst>
          </p:cNvPr>
          <p:cNvSpPr/>
          <p:nvPr/>
        </p:nvSpPr>
        <p:spPr>
          <a:xfrm rot="16200000">
            <a:off x="2182342" y="4016958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87" name="EVE_NO_B">
            <a:extLst>
              <a:ext uri="{FF2B5EF4-FFF2-40B4-BE49-F238E27FC236}">
                <a16:creationId xmlns:a16="http://schemas.microsoft.com/office/drawing/2014/main" id="{EE7CF32E-3D53-4744-B64A-9D01AB33CAFE}"/>
              </a:ext>
            </a:extLst>
          </p:cNvPr>
          <p:cNvSpPr/>
          <p:nvPr/>
        </p:nvSpPr>
        <p:spPr>
          <a:xfrm rot="10800000">
            <a:off x="1329474" y="29415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88" name="EVE_SO_B">
            <a:extLst>
              <a:ext uri="{FF2B5EF4-FFF2-40B4-BE49-F238E27FC236}">
                <a16:creationId xmlns:a16="http://schemas.microsoft.com/office/drawing/2014/main" id="{6BE91926-0CD1-42BD-8569-0F067CE97EAC}"/>
              </a:ext>
            </a:extLst>
          </p:cNvPr>
          <p:cNvSpPr/>
          <p:nvPr/>
        </p:nvSpPr>
        <p:spPr>
          <a:xfrm>
            <a:off x="1329474" y="3384105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89" name="EVE_WE_B">
            <a:extLst>
              <a:ext uri="{FF2B5EF4-FFF2-40B4-BE49-F238E27FC236}">
                <a16:creationId xmlns:a16="http://schemas.microsoft.com/office/drawing/2014/main" id="{95129CC0-BF27-4980-886A-ABBF3770EB90}"/>
              </a:ext>
            </a:extLst>
          </p:cNvPr>
          <p:cNvSpPr/>
          <p:nvPr/>
        </p:nvSpPr>
        <p:spPr>
          <a:xfrm rot="5400000">
            <a:off x="1036182" y="3162832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90" name="EVE_EA_B">
            <a:extLst>
              <a:ext uri="{FF2B5EF4-FFF2-40B4-BE49-F238E27FC236}">
                <a16:creationId xmlns:a16="http://schemas.microsoft.com/office/drawing/2014/main" id="{152FAAAE-F11C-4385-871A-540F3987485F}"/>
              </a:ext>
            </a:extLst>
          </p:cNvPr>
          <p:cNvSpPr/>
          <p:nvPr/>
        </p:nvSpPr>
        <p:spPr>
          <a:xfrm rot="16200000">
            <a:off x="2182342" y="3162574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8" name="EVE_NO_A">
            <a:extLst>
              <a:ext uri="{FF2B5EF4-FFF2-40B4-BE49-F238E27FC236}">
                <a16:creationId xmlns:a16="http://schemas.microsoft.com/office/drawing/2014/main" id="{4F470232-CF9D-4044-9613-9A5F8D9934DD}"/>
              </a:ext>
            </a:extLst>
          </p:cNvPr>
          <p:cNvSpPr/>
          <p:nvPr/>
        </p:nvSpPr>
        <p:spPr>
          <a:xfrm rot="10800000">
            <a:off x="1329474" y="2069670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9" name="EVE_SO_A">
            <a:extLst>
              <a:ext uri="{FF2B5EF4-FFF2-40B4-BE49-F238E27FC236}">
                <a16:creationId xmlns:a16="http://schemas.microsoft.com/office/drawing/2014/main" id="{E3FA1230-4BB2-420A-A4EA-DD9388244D16}"/>
              </a:ext>
            </a:extLst>
          </p:cNvPr>
          <p:cNvSpPr/>
          <p:nvPr/>
        </p:nvSpPr>
        <p:spPr>
          <a:xfrm>
            <a:off x="1329474" y="2512217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70" name="EVE_WE_A">
            <a:extLst>
              <a:ext uri="{FF2B5EF4-FFF2-40B4-BE49-F238E27FC236}">
                <a16:creationId xmlns:a16="http://schemas.microsoft.com/office/drawing/2014/main" id="{A49DFBD3-B4F3-4C98-9E48-9E5F32184A5E}"/>
              </a:ext>
            </a:extLst>
          </p:cNvPr>
          <p:cNvSpPr/>
          <p:nvPr/>
        </p:nvSpPr>
        <p:spPr>
          <a:xfrm rot="5400000">
            <a:off x="1036182" y="2290944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71" name="EVE_EA_A">
            <a:extLst>
              <a:ext uri="{FF2B5EF4-FFF2-40B4-BE49-F238E27FC236}">
                <a16:creationId xmlns:a16="http://schemas.microsoft.com/office/drawing/2014/main" id="{F8F0D2CE-A765-44B0-A170-74BFA716C6DB}"/>
              </a:ext>
            </a:extLst>
          </p:cNvPr>
          <p:cNvSpPr/>
          <p:nvPr/>
        </p:nvSpPr>
        <p:spPr>
          <a:xfrm rot="16200000">
            <a:off x="2182342" y="2290686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142" name="EVE_LOS">
            <a:extLst>
              <a:ext uri="{FF2B5EF4-FFF2-40B4-BE49-F238E27FC236}">
                <a16:creationId xmlns:a16="http://schemas.microsoft.com/office/drawing/2014/main" id="{0E2E893B-B38E-436D-84D6-3C8B4B82ADA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2250" y="8597900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43" name="EVE_VOC">
            <a:extLst>
              <a:ext uri="{FF2B5EF4-FFF2-40B4-BE49-F238E27FC236}">
                <a16:creationId xmlns:a16="http://schemas.microsoft.com/office/drawing/2014/main" id="{388CAA04-CC6F-4CED-925C-AD42E692B4C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66849" y="8597900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44" name="EVE_TOT">
            <a:extLst>
              <a:ext uri="{FF2B5EF4-FFF2-40B4-BE49-F238E27FC236}">
                <a16:creationId xmlns:a16="http://schemas.microsoft.com/office/drawing/2014/main" id="{38D5FBB1-11C4-4850-A535-5F45A74CD3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11448" y="8597900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45" name="MOR_LOS">
            <a:extLst>
              <a:ext uri="{FF2B5EF4-FFF2-40B4-BE49-F238E27FC236}">
                <a16:creationId xmlns:a16="http://schemas.microsoft.com/office/drawing/2014/main" id="{4DEFBD58-8A4F-4467-BDFE-CCF7676B1F6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33852" y="8597900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46" name="MOR_VOC">
            <a:extLst>
              <a:ext uri="{FF2B5EF4-FFF2-40B4-BE49-F238E27FC236}">
                <a16:creationId xmlns:a16="http://schemas.microsoft.com/office/drawing/2014/main" id="{8AF34313-1AF8-461F-A3BD-C8C8C5A7998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78451" y="8597900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47" name="MOR_TOT">
            <a:extLst>
              <a:ext uri="{FF2B5EF4-FFF2-40B4-BE49-F238E27FC236}">
                <a16:creationId xmlns:a16="http://schemas.microsoft.com/office/drawing/2014/main" id="{D2BABD61-CF18-4810-8009-C105878B032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23050" y="8597900"/>
            <a:ext cx="1244599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206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B8ED2A-D5A3-42DF-9773-F3726C04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" y="0"/>
            <a:ext cx="8098328" cy="9899650"/>
          </a:xfrm>
          <a:prstGeom prst="rect">
            <a:avLst/>
          </a:prstGeom>
        </p:spPr>
      </p:pic>
      <p:sp>
        <p:nvSpPr>
          <p:cNvPr id="12" name="MOR_VOL_B">
            <a:extLst>
              <a:ext uri="{FF2B5EF4-FFF2-40B4-BE49-F238E27FC236}">
                <a16:creationId xmlns:a16="http://schemas.microsoft.com/office/drawing/2014/main" id="{F793462A-FBC6-4EC6-9A98-7AA131692C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2965813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3" name="EVE_VOL_B">
            <a:extLst>
              <a:ext uri="{FF2B5EF4-FFF2-40B4-BE49-F238E27FC236}">
                <a16:creationId xmlns:a16="http://schemas.microsoft.com/office/drawing/2014/main" id="{DAB01983-937A-4C03-9002-700FBBBE80C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2965813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4" name="MOR_VOL_A">
            <a:extLst>
              <a:ext uri="{FF2B5EF4-FFF2-40B4-BE49-F238E27FC236}">
                <a16:creationId xmlns:a16="http://schemas.microsoft.com/office/drawing/2014/main" id="{77B81123-9D5E-4BC1-91D0-3CBBDCEF96D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2092688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5" name="EVE_VOL_A">
            <a:extLst>
              <a:ext uri="{FF2B5EF4-FFF2-40B4-BE49-F238E27FC236}">
                <a16:creationId xmlns:a16="http://schemas.microsoft.com/office/drawing/2014/main" id="{850D888D-F615-4000-BFF0-2CFA5C0F987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2092688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>
              <a:defRPr sz="24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ebo" panose="00000500000000000000" pitchFamily="2" charset="-79"/>
                <a:ea typeface="Arimo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000" dirty="0">
              <a:solidFill>
                <a:schemeClr val="tx1"/>
              </a:solidFill>
              <a:effectLst/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0" name="MOR_WE_C">
            <a:extLst>
              <a:ext uri="{FF2B5EF4-FFF2-40B4-BE49-F238E27FC236}">
                <a16:creationId xmlns:a16="http://schemas.microsoft.com/office/drawing/2014/main" id="{F29DC8B4-D65F-4FB8-8AE8-C808566EDFED}"/>
              </a:ext>
            </a:extLst>
          </p:cNvPr>
          <p:cNvSpPr/>
          <p:nvPr/>
        </p:nvSpPr>
        <p:spPr>
          <a:xfrm rot="5400000">
            <a:off x="4939304" y="4017216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1" name="MOR_EA_C">
            <a:extLst>
              <a:ext uri="{FF2B5EF4-FFF2-40B4-BE49-F238E27FC236}">
                <a16:creationId xmlns:a16="http://schemas.microsoft.com/office/drawing/2014/main" id="{A4A8C753-A10E-4BB4-91C9-66882528BF1B}"/>
              </a:ext>
            </a:extLst>
          </p:cNvPr>
          <p:cNvSpPr/>
          <p:nvPr/>
        </p:nvSpPr>
        <p:spPr>
          <a:xfrm rot="16200000">
            <a:off x="6085464" y="4016958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2" name="MOR_NO_B">
            <a:extLst>
              <a:ext uri="{FF2B5EF4-FFF2-40B4-BE49-F238E27FC236}">
                <a16:creationId xmlns:a16="http://schemas.microsoft.com/office/drawing/2014/main" id="{3FF5E17F-2627-4EEB-AEF9-A1ADCA0C7B31}"/>
              </a:ext>
            </a:extLst>
          </p:cNvPr>
          <p:cNvSpPr/>
          <p:nvPr/>
        </p:nvSpPr>
        <p:spPr>
          <a:xfrm rot="10800000">
            <a:off x="5232596" y="29415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3" name="MOR_SO_B">
            <a:extLst>
              <a:ext uri="{FF2B5EF4-FFF2-40B4-BE49-F238E27FC236}">
                <a16:creationId xmlns:a16="http://schemas.microsoft.com/office/drawing/2014/main" id="{C4585B52-582C-4B46-A29C-4E7E9F0F7625}"/>
              </a:ext>
            </a:extLst>
          </p:cNvPr>
          <p:cNvSpPr/>
          <p:nvPr/>
        </p:nvSpPr>
        <p:spPr>
          <a:xfrm>
            <a:off x="5232596" y="3384105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4" name="MOR_WE_B">
            <a:extLst>
              <a:ext uri="{FF2B5EF4-FFF2-40B4-BE49-F238E27FC236}">
                <a16:creationId xmlns:a16="http://schemas.microsoft.com/office/drawing/2014/main" id="{23D052DD-6829-4F51-B119-D95A5A59302E}"/>
              </a:ext>
            </a:extLst>
          </p:cNvPr>
          <p:cNvSpPr/>
          <p:nvPr/>
        </p:nvSpPr>
        <p:spPr>
          <a:xfrm rot="5400000">
            <a:off x="4939304" y="3162832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5" name="MOR_EA_B">
            <a:extLst>
              <a:ext uri="{FF2B5EF4-FFF2-40B4-BE49-F238E27FC236}">
                <a16:creationId xmlns:a16="http://schemas.microsoft.com/office/drawing/2014/main" id="{697EFBFC-F5DB-4FC8-8AC6-9781A9C4C508}"/>
              </a:ext>
            </a:extLst>
          </p:cNvPr>
          <p:cNvSpPr/>
          <p:nvPr/>
        </p:nvSpPr>
        <p:spPr>
          <a:xfrm rot="16200000">
            <a:off x="6085464" y="3162574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6" name="MOR_NO_A">
            <a:extLst>
              <a:ext uri="{FF2B5EF4-FFF2-40B4-BE49-F238E27FC236}">
                <a16:creationId xmlns:a16="http://schemas.microsoft.com/office/drawing/2014/main" id="{4B2B5706-5C5B-417D-ABAD-5CA3E9CB57B3}"/>
              </a:ext>
            </a:extLst>
          </p:cNvPr>
          <p:cNvSpPr/>
          <p:nvPr/>
        </p:nvSpPr>
        <p:spPr>
          <a:xfrm rot="10800000">
            <a:off x="5232596" y="2069670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7" name="MOR_SO_A">
            <a:extLst>
              <a:ext uri="{FF2B5EF4-FFF2-40B4-BE49-F238E27FC236}">
                <a16:creationId xmlns:a16="http://schemas.microsoft.com/office/drawing/2014/main" id="{7BA090F7-9E61-42C2-99E0-872F75F33495}"/>
              </a:ext>
            </a:extLst>
          </p:cNvPr>
          <p:cNvSpPr/>
          <p:nvPr/>
        </p:nvSpPr>
        <p:spPr>
          <a:xfrm>
            <a:off x="5232596" y="2512217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8" name="MOR_WE_A">
            <a:extLst>
              <a:ext uri="{FF2B5EF4-FFF2-40B4-BE49-F238E27FC236}">
                <a16:creationId xmlns:a16="http://schemas.microsoft.com/office/drawing/2014/main" id="{6E8229BD-F1AD-49C1-A09C-9DFDFCC8C0B1}"/>
              </a:ext>
            </a:extLst>
          </p:cNvPr>
          <p:cNvSpPr/>
          <p:nvPr/>
        </p:nvSpPr>
        <p:spPr>
          <a:xfrm rot="5400000">
            <a:off x="4939304" y="2290944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9" name="MOR_EA_A">
            <a:extLst>
              <a:ext uri="{FF2B5EF4-FFF2-40B4-BE49-F238E27FC236}">
                <a16:creationId xmlns:a16="http://schemas.microsoft.com/office/drawing/2014/main" id="{60414BD4-9113-448E-80E1-EBEA07653205}"/>
              </a:ext>
            </a:extLst>
          </p:cNvPr>
          <p:cNvSpPr/>
          <p:nvPr/>
        </p:nvSpPr>
        <p:spPr>
          <a:xfrm rot="16200000">
            <a:off x="6085464" y="2290686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4" name="EVE_WE_C">
            <a:extLst>
              <a:ext uri="{FF2B5EF4-FFF2-40B4-BE49-F238E27FC236}">
                <a16:creationId xmlns:a16="http://schemas.microsoft.com/office/drawing/2014/main" id="{7F122A77-5463-4A11-AAA1-037DF3E94E69}"/>
              </a:ext>
            </a:extLst>
          </p:cNvPr>
          <p:cNvSpPr/>
          <p:nvPr/>
        </p:nvSpPr>
        <p:spPr>
          <a:xfrm rot="5400000">
            <a:off x="1036182" y="4017216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5" name="EVE_EA_C">
            <a:extLst>
              <a:ext uri="{FF2B5EF4-FFF2-40B4-BE49-F238E27FC236}">
                <a16:creationId xmlns:a16="http://schemas.microsoft.com/office/drawing/2014/main" id="{53B9D8BD-70DB-49E4-AD65-79A77EC7EBDD}"/>
              </a:ext>
            </a:extLst>
          </p:cNvPr>
          <p:cNvSpPr/>
          <p:nvPr/>
        </p:nvSpPr>
        <p:spPr>
          <a:xfrm rot="16200000">
            <a:off x="2182342" y="4016958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6" name="EVE_NO_B">
            <a:extLst>
              <a:ext uri="{FF2B5EF4-FFF2-40B4-BE49-F238E27FC236}">
                <a16:creationId xmlns:a16="http://schemas.microsoft.com/office/drawing/2014/main" id="{1B388EC6-33A2-45DC-BA7D-342E1D6015E9}"/>
              </a:ext>
            </a:extLst>
          </p:cNvPr>
          <p:cNvSpPr/>
          <p:nvPr/>
        </p:nvSpPr>
        <p:spPr>
          <a:xfrm rot="10800000">
            <a:off x="1329474" y="29415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7" name="EVE_SO_B">
            <a:extLst>
              <a:ext uri="{FF2B5EF4-FFF2-40B4-BE49-F238E27FC236}">
                <a16:creationId xmlns:a16="http://schemas.microsoft.com/office/drawing/2014/main" id="{15790269-6DE9-471C-B43C-729C73021F41}"/>
              </a:ext>
            </a:extLst>
          </p:cNvPr>
          <p:cNvSpPr/>
          <p:nvPr/>
        </p:nvSpPr>
        <p:spPr>
          <a:xfrm>
            <a:off x="1329474" y="3384105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8" name="EVE_WE_B">
            <a:extLst>
              <a:ext uri="{FF2B5EF4-FFF2-40B4-BE49-F238E27FC236}">
                <a16:creationId xmlns:a16="http://schemas.microsoft.com/office/drawing/2014/main" id="{6781975F-87B1-4BE4-A615-90EE50D0700B}"/>
              </a:ext>
            </a:extLst>
          </p:cNvPr>
          <p:cNvSpPr/>
          <p:nvPr/>
        </p:nvSpPr>
        <p:spPr>
          <a:xfrm rot="5400000">
            <a:off x="1036182" y="3162832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9" name="EVE_EA_B">
            <a:extLst>
              <a:ext uri="{FF2B5EF4-FFF2-40B4-BE49-F238E27FC236}">
                <a16:creationId xmlns:a16="http://schemas.microsoft.com/office/drawing/2014/main" id="{7C09798E-EEA3-4688-9520-BA7D6E4E0BA1}"/>
              </a:ext>
            </a:extLst>
          </p:cNvPr>
          <p:cNvSpPr/>
          <p:nvPr/>
        </p:nvSpPr>
        <p:spPr>
          <a:xfrm rot="16200000">
            <a:off x="2182342" y="3162574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0" name="EVE_NO_A">
            <a:extLst>
              <a:ext uri="{FF2B5EF4-FFF2-40B4-BE49-F238E27FC236}">
                <a16:creationId xmlns:a16="http://schemas.microsoft.com/office/drawing/2014/main" id="{764B3E5C-2173-4CD8-AA6A-666FAC7AF718}"/>
              </a:ext>
            </a:extLst>
          </p:cNvPr>
          <p:cNvSpPr/>
          <p:nvPr/>
        </p:nvSpPr>
        <p:spPr>
          <a:xfrm rot="10800000">
            <a:off x="1329474" y="2069670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1" name="EVE_SO_A">
            <a:extLst>
              <a:ext uri="{FF2B5EF4-FFF2-40B4-BE49-F238E27FC236}">
                <a16:creationId xmlns:a16="http://schemas.microsoft.com/office/drawing/2014/main" id="{82ABCD4E-EC5F-482C-B7A0-36FEDE29C37B}"/>
              </a:ext>
            </a:extLst>
          </p:cNvPr>
          <p:cNvSpPr/>
          <p:nvPr/>
        </p:nvSpPr>
        <p:spPr>
          <a:xfrm>
            <a:off x="1329474" y="2512217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2" name="EVE_WE_A">
            <a:extLst>
              <a:ext uri="{FF2B5EF4-FFF2-40B4-BE49-F238E27FC236}">
                <a16:creationId xmlns:a16="http://schemas.microsoft.com/office/drawing/2014/main" id="{243E1BB7-56D2-4C0A-B2C7-4519DDC0B09F}"/>
              </a:ext>
            </a:extLst>
          </p:cNvPr>
          <p:cNvSpPr/>
          <p:nvPr/>
        </p:nvSpPr>
        <p:spPr>
          <a:xfrm rot="5400000">
            <a:off x="1036182" y="2290944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3" name="EVE_EA_A">
            <a:extLst>
              <a:ext uri="{FF2B5EF4-FFF2-40B4-BE49-F238E27FC236}">
                <a16:creationId xmlns:a16="http://schemas.microsoft.com/office/drawing/2014/main" id="{6C341E76-7645-4CBB-B3A0-891E3E13085E}"/>
              </a:ext>
            </a:extLst>
          </p:cNvPr>
          <p:cNvSpPr/>
          <p:nvPr/>
        </p:nvSpPr>
        <p:spPr>
          <a:xfrm rot="16200000">
            <a:off x="2182342" y="2290686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4" name="EVE_LOS">
            <a:extLst>
              <a:ext uri="{FF2B5EF4-FFF2-40B4-BE49-F238E27FC236}">
                <a16:creationId xmlns:a16="http://schemas.microsoft.com/office/drawing/2014/main" id="{EC55B565-3029-4081-850B-51803BB7CE4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2251" y="5155900"/>
            <a:ext cx="829821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5" name="EVE_VOC">
            <a:extLst>
              <a:ext uri="{FF2B5EF4-FFF2-40B4-BE49-F238E27FC236}">
                <a16:creationId xmlns:a16="http://schemas.microsoft.com/office/drawing/2014/main" id="{307AFB45-3DE1-4B27-8430-E89B15D943F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52375" y="5155900"/>
            <a:ext cx="1002483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6" name="EVE_TOT">
            <a:extLst>
              <a:ext uri="{FF2B5EF4-FFF2-40B4-BE49-F238E27FC236}">
                <a16:creationId xmlns:a16="http://schemas.microsoft.com/office/drawing/2014/main" id="{8A3BEFEF-1690-4A39-993A-D95E3E93B08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66775" y="5155900"/>
            <a:ext cx="889272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7" name="MOR_LOS">
            <a:extLst>
              <a:ext uri="{FF2B5EF4-FFF2-40B4-BE49-F238E27FC236}">
                <a16:creationId xmlns:a16="http://schemas.microsoft.com/office/drawing/2014/main" id="{33230D40-19A7-4EE7-862C-90ED675D5D4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33853" y="5155900"/>
            <a:ext cx="829821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8" name="MOR_VOC">
            <a:extLst>
              <a:ext uri="{FF2B5EF4-FFF2-40B4-BE49-F238E27FC236}">
                <a16:creationId xmlns:a16="http://schemas.microsoft.com/office/drawing/2014/main" id="{5F4F8991-8184-46AA-94B6-B9901D1041A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63977" y="5155900"/>
            <a:ext cx="1002483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9" name="MOR_TOT">
            <a:extLst>
              <a:ext uri="{FF2B5EF4-FFF2-40B4-BE49-F238E27FC236}">
                <a16:creationId xmlns:a16="http://schemas.microsoft.com/office/drawing/2014/main" id="{AD52F6A7-3DE1-4B3F-BB02-C9EFE225B8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78377" y="5155900"/>
            <a:ext cx="889272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0" name="EVE_LRT">
            <a:extLst>
              <a:ext uri="{FF2B5EF4-FFF2-40B4-BE49-F238E27FC236}">
                <a16:creationId xmlns:a16="http://schemas.microsoft.com/office/drawing/2014/main" id="{9B56854D-15A4-415E-8622-79AD529C71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64292" y="5155900"/>
            <a:ext cx="1002483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1" name="MOR_LRT">
            <a:extLst>
              <a:ext uri="{FF2B5EF4-FFF2-40B4-BE49-F238E27FC236}">
                <a16:creationId xmlns:a16="http://schemas.microsoft.com/office/drawing/2014/main" id="{36B7FB05-14F4-4193-A921-57A396048C4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75894" y="5155900"/>
            <a:ext cx="1002483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398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606041-C240-4414-91BA-F20C6C19F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" y="0"/>
            <a:ext cx="8098328" cy="9899650"/>
          </a:xfrm>
          <a:prstGeom prst="rect">
            <a:avLst/>
          </a:prstGeom>
        </p:spPr>
      </p:pic>
      <p:sp>
        <p:nvSpPr>
          <p:cNvPr id="10" name="MOR_VOL_C">
            <a:extLst>
              <a:ext uri="{FF2B5EF4-FFF2-40B4-BE49-F238E27FC236}">
                <a16:creationId xmlns:a16="http://schemas.microsoft.com/office/drawing/2014/main" id="{2B0B6E56-EE63-4CE5-9276-D9C10C56587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382147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1" name="EVE_VOL_C">
            <a:extLst>
              <a:ext uri="{FF2B5EF4-FFF2-40B4-BE49-F238E27FC236}">
                <a16:creationId xmlns:a16="http://schemas.microsoft.com/office/drawing/2014/main" id="{025A163E-C924-47B7-9886-5896C562FB3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382147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2" name="MOR_VOL_B">
            <a:extLst>
              <a:ext uri="{FF2B5EF4-FFF2-40B4-BE49-F238E27FC236}">
                <a16:creationId xmlns:a16="http://schemas.microsoft.com/office/drawing/2014/main" id="{03FFD0EE-B17D-4029-8688-A28C654E371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2965813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3" name="EVE_VOL_B">
            <a:extLst>
              <a:ext uri="{FF2B5EF4-FFF2-40B4-BE49-F238E27FC236}">
                <a16:creationId xmlns:a16="http://schemas.microsoft.com/office/drawing/2014/main" id="{599BBF9B-7DA0-4299-BB4A-731AD665824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2965813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4" name="MOR_VOL_A">
            <a:extLst>
              <a:ext uri="{FF2B5EF4-FFF2-40B4-BE49-F238E27FC236}">
                <a16:creationId xmlns:a16="http://schemas.microsoft.com/office/drawing/2014/main" id="{6D26A6CD-5688-4E60-913D-48A3B396C16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2092688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5" name="EVE_VOL_A">
            <a:extLst>
              <a:ext uri="{FF2B5EF4-FFF2-40B4-BE49-F238E27FC236}">
                <a16:creationId xmlns:a16="http://schemas.microsoft.com/office/drawing/2014/main" id="{C40D2939-235B-49D3-BF0F-A522C357338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2092688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>
              <a:defRPr sz="24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ebo" panose="00000500000000000000" pitchFamily="2" charset="-79"/>
                <a:ea typeface="Arimo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000" dirty="0">
              <a:solidFill>
                <a:schemeClr val="tx1"/>
              </a:solidFill>
              <a:effectLst/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8" name="MOR_NO_C">
            <a:extLst>
              <a:ext uri="{FF2B5EF4-FFF2-40B4-BE49-F238E27FC236}">
                <a16:creationId xmlns:a16="http://schemas.microsoft.com/office/drawing/2014/main" id="{102F709D-B48B-40DC-98F4-EB9DFC2D3423}"/>
              </a:ext>
            </a:extLst>
          </p:cNvPr>
          <p:cNvSpPr/>
          <p:nvPr/>
        </p:nvSpPr>
        <p:spPr>
          <a:xfrm rot="10800000">
            <a:off x="5232596" y="3795942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9" name="MOR_SO_C">
            <a:extLst>
              <a:ext uri="{FF2B5EF4-FFF2-40B4-BE49-F238E27FC236}">
                <a16:creationId xmlns:a16="http://schemas.microsoft.com/office/drawing/2014/main" id="{66C2571F-CAF0-433C-9076-F4E263122480}"/>
              </a:ext>
            </a:extLst>
          </p:cNvPr>
          <p:cNvSpPr/>
          <p:nvPr/>
        </p:nvSpPr>
        <p:spPr>
          <a:xfrm>
            <a:off x="5232596" y="423848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0" name="MOR_WE_C">
            <a:extLst>
              <a:ext uri="{FF2B5EF4-FFF2-40B4-BE49-F238E27FC236}">
                <a16:creationId xmlns:a16="http://schemas.microsoft.com/office/drawing/2014/main" id="{403C1B51-9F8A-41B9-A772-4502E78899EE}"/>
              </a:ext>
            </a:extLst>
          </p:cNvPr>
          <p:cNvSpPr/>
          <p:nvPr/>
        </p:nvSpPr>
        <p:spPr>
          <a:xfrm rot="5400000">
            <a:off x="4939304" y="4017216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1" name="MOR_EA_C">
            <a:extLst>
              <a:ext uri="{FF2B5EF4-FFF2-40B4-BE49-F238E27FC236}">
                <a16:creationId xmlns:a16="http://schemas.microsoft.com/office/drawing/2014/main" id="{2A7CE7F0-D470-479B-87B1-DE908F27EEB4}"/>
              </a:ext>
            </a:extLst>
          </p:cNvPr>
          <p:cNvSpPr/>
          <p:nvPr/>
        </p:nvSpPr>
        <p:spPr>
          <a:xfrm rot="16200000">
            <a:off x="6085464" y="4016958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2" name="MOR_NO_B">
            <a:extLst>
              <a:ext uri="{FF2B5EF4-FFF2-40B4-BE49-F238E27FC236}">
                <a16:creationId xmlns:a16="http://schemas.microsoft.com/office/drawing/2014/main" id="{42888DE3-EC27-4088-A466-528C979DB8DC}"/>
              </a:ext>
            </a:extLst>
          </p:cNvPr>
          <p:cNvSpPr/>
          <p:nvPr/>
        </p:nvSpPr>
        <p:spPr>
          <a:xfrm rot="10800000">
            <a:off x="5232596" y="29415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3" name="MOR_SO_B">
            <a:extLst>
              <a:ext uri="{FF2B5EF4-FFF2-40B4-BE49-F238E27FC236}">
                <a16:creationId xmlns:a16="http://schemas.microsoft.com/office/drawing/2014/main" id="{D95345D8-D09F-43CA-8C4F-2D3150DFA1AB}"/>
              </a:ext>
            </a:extLst>
          </p:cNvPr>
          <p:cNvSpPr/>
          <p:nvPr/>
        </p:nvSpPr>
        <p:spPr>
          <a:xfrm>
            <a:off x="5232596" y="3384105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4" name="MOR_WE_B">
            <a:extLst>
              <a:ext uri="{FF2B5EF4-FFF2-40B4-BE49-F238E27FC236}">
                <a16:creationId xmlns:a16="http://schemas.microsoft.com/office/drawing/2014/main" id="{5B5370FF-834E-4DDB-BC4D-5EC9A83A1D57}"/>
              </a:ext>
            </a:extLst>
          </p:cNvPr>
          <p:cNvSpPr/>
          <p:nvPr/>
        </p:nvSpPr>
        <p:spPr>
          <a:xfrm rot="5400000">
            <a:off x="4939304" y="3162832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5" name="MOR_EA_B">
            <a:extLst>
              <a:ext uri="{FF2B5EF4-FFF2-40B4-BE49-F238E27FC236}">
                <a16:creationId xmlns:a16="http://schemas.microsoft.com/office/drawing/2014/main" id="{787BCDD2-7A45-401A-BEE8-A0AED394E844}"/>
              </a:ext>
            </a:extLst>
          </p:cNvPr>
          <p:cNvSpPr/>
          <p:nvPr/>
        </p:nvSpPr>
        <p:spPr>
          <a:xfrm rot="16200000">
            <a:off x="6085464" y="3162574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6" name="MOR_NO_A">
            <a:extLst>
              <a:ext uri="{FF2B5EF4-FFF2-40B4-BE49-F238E27FC236}">
                <a16:creationId xmlns:a16="http://schemas.microsoft.com/office/drawing/2014/main" id="{7DADB582-AF3A-421A-8950-E4053EBE9E73}"/>
              </a:ext>
            </a:extLst>
          </p:cNvPr>
          <p:cNvSpPr/>
          <p:nvPr/>
        </p:nvSpPr>
        <p:spPr>
          <a:xfrm rot="10800000">
            <a:off x="5232596" y="2069670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7" name="MOR_SO_A">
            <a:extLst>
              <a:ext uri="{FF2B5EF4-FFF2-40B4-BE49-F238E27FC236}">
                <a16:creationId xmlns:a16="http://schemas.microsoft.com/office/drawing/2014/main" id="{D20DE664-2693-4299-90C6-38243B5B2D6A}"/>
              </a:ext>
            </a:extLst>
          </p:cNvPr>
          <p:cNvSpPr/>
          <p:nvPr/>
        </p:nvSpPr>
        <p:spPr>
          <a:xfrm>
            <a:off x="5232596" y="2512217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8" name="MOR_WE_A">
            <a:extLst>
              <a:ext uri="{FF2B5EF4-FFF2-40B4-BE49-F238E27FC236}">
                <a16:creationId xmlns:a16="http://schemas.microsoft.com/office/drawing/2014/main" id="{05BDFCF4-1663-4B3D-92B6-26E3066D5EDC}"/>
              </a:ext>
            </a:extLst>
          </p:cNvPr>
          <p:cNvSpPr/>
          <p:nvPr/>
        </p:nvSpPr>
        <p:spPr>
          <a:xfrm rot="5400000">
            <a:off x="4939304" y="2290944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9" name="MOR_EA_A">
            <a:extLst>
              <a:ext uri="{FF2B5EF4-FFF2-40B4-BE49-F238E27FC236}">
                <a16:creationId xmlns:a16="http://schemas.microsoft.com/office/drawing/2014/main" id="{4E5216F3-DDB0-4591-BEA5-4C0C17E0D66C}"/>
              </a:ext>
            </a:extLst>
          </p:cNvPr>
          <p:cNvSpPr/>
          <p:nvPr/>
        </p:nvSpPr>
        <p:spPr>
          <a:xfrm rot="16200000">
            <a:off x="6085464" y="2290686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2" name="EVE_NO_C">
            <a:extLst>
              <a:ext uri="{FF2B5EF4-FFF2-40B4-BE49-F238E27FC236}">
                <a16:creationId xmlns:a16="http://schemas.microsoft.com/office/drawing/2014/main" id="{8B061E8E-B4A0-4665-AE35-7D4414201725}"/>
              </a:ext>
            </a:extLst>
          </p:cNvPr>
          <p:cNvSpPr/>
          <p:nvPr/>
        </p:nvSpPr>
        <p:spPr>
          <a:xfrm rot="10800000">
            <a:off x="1329474" y="3795942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3" name="EVE_SO_C">
            <a:extLst>
              <a:ext uri="{FF2B5EF4-FFF2-40B4-BE49-F238E27FC236}">
                <a16:creationId xmlns:a16="http://schemas.microsoft.com/office/drawing/2014/main" id="{AA7E2F19-936B-4746-81BD-13B789F3803D}"/>
              </a:ext>
            </a:extLst>
          </p:cNvPr>
          <p:cNvSpPr/>
          <p:nvPr/>
        </p:nvSpPr>
        <p:spPr>
          <a:xfrm>
            <a:off x="1329474" y="423848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4" name="EVE_WE_C">
            <a:extLst>
              <a:ext uri="{FF2B5EF4-FFF2-40B4-BE49-F238E27FC236}">
                <a16:creationId xmlns:a16="http://schemas.microsoft.com/office/drawing/2014/main" id="{6284CA95-D7F5-4D5B-B054-50C8E1333A54}"/>
              </a:ext>
            </a:extLst>
          </p:cNvPr>
          <p:cNvSpPr/>
          <p:nvPr/>
        </p:nvSpPr>
        <p:spPr>
          <a:xfrm rot="5400000">
            <a:off x="1036182" y="4017216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5" name="EVE_EA_C">
            <a:extLst>
              <a:ext uri="{FF2B5EF4-FFF2-40B4-BE49-F238E27FC236}">
                <a16:creationId xmlns:a16="http://schemas.microsoft.com/office/drawing/2014/main" id="{C174B6D9-059C-4D36-8E1F-C5517D279B6E}"/>
              </a:ext>
            </a:extLst>
          </p:cNvPr>
          <p:cNvSpPr/>
          <p:nvPr/>
        </p:nvSpPr>
        <p:spPr>
          <a:xfrm rot="16200000">
            <a:off x="2182342" y="4016958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6" name="EVE_NO_B">
            <a:extLst>
              <a:ext uri="{FF2B5EF4-FFF2-40B4-BE49-F238E27FC236}">
                <a16:creationId xmlns:a16="http://schemas.microsoft.com/office/drawing/2014/main" id="{444B4B62-D759-4EA4-99C1-9EE6C5587A88}"/>
              </a:ext>
            </a:extLst>
          </p:cNvPr>
          <p:cNvSpPr/>
          <p:nvPr/>
        </p:nvSpPr>
        <p:spPr>
          <a:xfrm rot="10800000">
            <a:off x="1329474" y="29415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7" name="EVE_SO_B">
            <a:extLst>
              <a:ext uri="{FF2B5EF4-FFF2-40B4-BE49-F238E27FC236}">
                <a16:creationId xmlns:a16="http://schemas.microsoft.com/office/drawing/2014/main" id="{2B007BF0-C83B-4591-A0FB-B12E970595D1}"/>
              </a:ext>
            </a:extLst>
          </p:cNvPr>
          <p:cNvSpPr/>
          <p:nvPr/>
        </p:nvSpPr>
        <p:spPr>
          <a:xfrm>
            <a:off x="1329474" y="3384105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8" name="EVE_WE_B">
            <a:extLst>
              <a:ext uri="{FF2B5EF4-FFF2-40B4-BE49-F238E27FC236}">
                <a16:creationId xmlns:a16="http://schemas.microsoft.com/office/drawing/2014/main" id="{3EBBD168-4B0E-4A4D-8B82-0E3428A20115}"/>
              </a:ext>
            </a:extLst>
          </p:cNvPr>
          <p:cNvSpPr/>
          <p:nvPr/>
        </p:nvSpPr>
        <p:spPr>
          <a:xfrm rot="5400000">
            <a:off x="1036182" y="3162832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9" name="EVE_EA_B">
            <a:extLst>
              <a:ext uri="{FF2B5EF4-FFF2-40B4-BE49-F238E27FC236}">
                <a16:creationId xmlns:a16="http://schemas.microsoft.com/office/drawing/2014/main" id="{4A75B55E-5B44-4A2B-B94F-707427A40F66}"/>
              </a:ext>
            </a:extLst>
          </p:cNvPr>
          <p:cNvSpPr/>
          <p:nvPr/>
        </p:nvSpPr>
        <p:spPr>
          <a:xfrm rot="16200000">
            <a:off x="2182342" y="3162574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0" name="EVE_NO_A">
            <a:extLst>
              <a:ext uri="{FF2B5EF4-FFF2-40B4-BE49-F238E27FC236}">
                <a16:creationId xmlns:a16="http://schemas.microsoft.com/office/drawing/2014/main" id="{5CC61605-1FB7-4F82-8149-78E678FCEFD6}"/>
              </a:ext>
            </a:extLst>
          </p:cNvPr>
          <p:cNvSpPr/>
          <p:nvPr/>
        </p:nvSpPr>
        <p:spPr>
          <a:xfrm rot="10800000">
            <a:off x="1329474" y="2069670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1" name="EVE_SO_A">
            <a:extLst>
              <a:ext uri="{FF2B5EF4-FFF2-40B4-BE49-F238E27FC236}">
                <a16:creationId xmlns:a16="http://schemas.microsoft.com/office/drawing/2014/main" id="{4850EB09-66A2-4E97-9AF2-7646CCA719B1}"/>
              </a:ext>
            </a:extLst>
          </p:cNvPr>
          <p:cNvSpPr/>
          <p:nvPr/>
        </p:nvSpPr>
        <p:spPr>
          <a:xfrm>
            <a:off x="1329474" y="2512217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2" name="EVE_WE_A">
            <a:extLst>
              <a:ext uri="{FF2B5EF4-FFF2-40B4-BE49-F238E27FC236}">
                <a16:creationId xmlns:a16="http://schemas.microsoft.com/office/drawing/2014/main" id="{BDD4B0BB-06D5-4D22-9518-7F7274EF3598}"/>
              </a:ext>
            </a:extLst>
          </p:cNvPr>
          <p:cNvSpPr/>
          <p:nvPr/>
        </p:nvSpPr>
        <p:spPr>
          <a:xfrm rot="5400000">
            <a:off x="1036182" y="2290944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3" name="EVE_EA_A">
            <a:extLst>
              <a:ext uri="{FF2B5EF4-FFF2-40B4-BE49-F238E27FC236}">
                <a16:creationId xmlns:a16="http://schemas.microsoft.com/office/drawing/2014/main" id="{4DE73D38-6C45-4F9A-A621-AB0D967C4A09}"/>
              </a:ext>
            </a:extLst>
          </p:cNvPr>
          <p:cNvSpPr/>
          <p:nvPr/>
        </p:nvSpPr>
        <p:spPr>
          <a:xfrm rot="16200000">
            <a:off x="2182342" y="2290686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4" name="EVE_LOS">
            <a:extLst>
              <a:ext uri="{FF2B5EF4-FFF2-40B4-BE49-F238E27FC236}">
                <a16:creationId xmlns:a16="http://schemas.microsoft.com/office/drawing/2014/main" id="{3732D65C-D536-4AA0-9DE3-FF02DCBEC38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2251" y="6010613"/>
            <a:ext cx="829821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5" name="EVE_VOC">
            <a:extLst>
              <a:ext uri="{FF2B5EF4-FFF2-40B4-BE49-F238E27FC236}">
                <a16:creationId xmlns:a16="http://schemas.microsoft.com/office/drawing/2014/main" id="{89E696E8-5842-4782-9E6F-1AAB888F2CC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52375" y="6010613"/>
            <a:ext cx="1002483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6" name="EVE_TOT">
            <a:extLst>
              <a:ext uri="{FF2B5EF4-FFF2-40B4-BE49-F238E27FC236}">
                <a16:creationId xmlns:a16="http://schemas.microsoft.com/office/drawing/2014/main" id="{20C0C050-FE84-4354-931A-83E0F8702D6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66775" y="6010613"/>
            <a:ext cx="889272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7" name="MOR_LOS">
            <a:extLst>
              <a:ext uri="{FF2B5EF4-FFF2-40B4-BE49-F238E27FC236}">
                <a16:creationId xmlns:a16="http://schemas.microsoft.com/office/drawing/2014/main" id="{F9670C93-09A5-49E4-9C5F-3FB0580337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33853" y="6010613"/>
            <a:ext cx="829821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8" name="MOR_VOC">
            <a:extLst>
              <a:ext uri="{FF2B5EF4-FFF2-40B4-BE49-F238E27FC236}">
                <a16:creationId xmlns:a16="http://schemas.microsoft.com/office/drawing/2014/main" id="{CF65395A-B2A1-46BF-88F3-615D188C504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63977" y="6010613"/>
            <a:ext cx="1002483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9" name="MOR_TOT">
            <a:extLst>
              <a:ext uri="{FF2B5EF4-FFF2-40B4-BE49-F238E27FC236}">
                <a16:creationId xmlns:a16="http://schemas.microsoft.com/office/drawing/2014/main" id="{59CE3ED2-F87D-4FAC-8626-8B0906E378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78377" y="6010613"/>
            <a:ext cx="889272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0" name="EVE_LRT">
            <a:extLst>
              <a:ext uri="{FF2B5EF4-FFF2-40B4-BE49-F238E27FC236}">
                <a16:creationId xmlns:a16="http://schemas.microsoft.com/office/drawing/2014/main" id="{08E024C3-901A-4990-9B33-82922792EB8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64292" y="6010613"/>
            <a:ext cx="1002483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1" name="MOR_LRT">
            <a:extLst>
              <a:ext uri="{FF2B5EF4-FFF2-40B4-BE49-F238E27FC236}">
                <a16:creationId xmlns:a16="http://schemas.microsoft.com/office/drawing/2014/main" id="{D0D566E6-7705-4561-87F0-CFB87A427AA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75894" y="6010613"/>
            <a:ext cx="1002483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164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A7F24B-7D78-4C1A-B625-F38E2707D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" y="0"/>
            <a:ext cx="8098328" cy="9899650"/>
          </a:xfrm>
          <a:prstGeom prst="rect">
            <a:avLst/>
          </a:prstGeom>
        </p:spPr>
      </p:pic>
      <p:sp>
        <p:nvSpPr>
          <p:cNvPr id="8" name="MOR_VOL_D">
            <a:extLst>
              <a:ext uri="{FF2B5EF4-FFF2-40B4-BE49-F238E27FC236}">
                <a16:creationId xmlns:a16="http://schemas.microsoft.com/office/drawing/2014/main" id="{71DC0424-825C-47F3-AD6F-3814BC6877D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4694600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9" name="EVE_VOL_D">
            <a:extLst>
              <a:ext uri="{FF2B5EF4-FFF2-40B4-BE49-F238E27FC236}">
                <a16:creationId xmlns:a16="http://schemas.microsoft.com/office/drawing/2014/main" id="{33EBA0DF-98B6-4F47-AF1D-726B3978EC4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4694600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0" name="MOR_VOL_C">
            <a:extLst>
              <a:ext uri="{FF2B5EF4-FFF2-40B4-BE49-F238E27FC236}">
                <a16:creationId xmlns:a16="http://schemas.microsoft.com/office/drawing/2014/main" id="{4FB6401A-5360-4210-B028-3734ABD075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382147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1" name="EVE_VOL_C">
            <a:extLst>
              <a:ext uri="{FF2B5EF4-FFF2-40B4-BE49-F238E27FC236}">
                <a16:creationId xmlns:a16="http://schemas.microsoft.com/office/drawing/2014/main" id="{4234167C-2EDA-41ED-909D-12BD20935BE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382147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2" name="MOR_VOL_B">
            <a:extLst>
              <a:ext uri="{FF2B5EF4-FFF2-40B4-BE49-F238E27FC236}">
                <a16:creationId xmlns:a16="http://schemas.microsoft.com/office/drawing/2014/main" id="{D2F54C8C-2582-4478-BB42-1C4ECABD057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2965813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3" name="EVE_VOL_B">
            <a:extLst>
              <a:ext uri="{FF2B5EF4-FFF2-40B4-BE49-F238E27FC236}">
                <a16:creationId xmlns:a16="http://schemas.microsoft.com/office/drawing/2014/main" id="{1E325ABD-8B57-4DFC-9909-7FE251DAF7C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2965813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4" name="MOR_VOL_A">
            <a:extLst>
              <a:ext uri="{FF2B5EF4-FFF2-40B4-BE49-F238E27FC236}">
                <a16:creationId xmlns:a16="http://schemas.microsoft.com/office/drawing/2014/main" id="{9F52493B-ACA7-4C00-AC24-03837054DF1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2092688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5" name="EVE_VOL_A">
            <a:extLst>
              <a:ext uri="{FF2B5EF4-FFF2-40B4-BE49-F238E27FC236}">
                <a16:creationId xmlns:a16="http://schemas.microsoft.com/office/drawing/2014/main" id="{27E10C14-B99E-4463-857D-77F6AE3CEC6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2092688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>
              <a:defRPr sz="24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ebo" panose="00000500000000000000" pitchFamily="2" charset="-79"/>
                <a:ea typeface="Arimo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000" dirty="0">
              <a:solidFill>
                <a:schemeClr val="tx1"/>
              </a:solidFill>
              <a:effectLst/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MOR_NO_D">
            <a:extLst>
              <a:ext uri="{FF2B5EF4-FFF2-40B4-BE49-F238E27FC236}">
                <a16:creationId xmlns:a16="http://schemas.microsoft.com/office/drawing/2014/main" id="{72356824-0F01-4C77-9635-6A698E1F40AB}"/>
              </a:ext>
            </a:extLst>
          </p:cNvPr>
          <p:cNvSpPr/>
          <p:nvPr/>
        </p:nvSpPr>
        <p:spPr>
          <a:xfrm rot="10800000">
            <a:off x="5232596" y="467581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5" name="MOR_SO_D">
            <a:extLst>
              <a:ext uri="{FF2B5EF4-FFF2-40B4-BE49-F238E27FC236}">
                <a16:creationId xmlns:a16="http://schemas.microsoft.com/office/drawing/2014/main" id="{0AF0F1C8-7415-4AF7-81CD-27AE0215E5A4}"/>
              </a:ext>
            </a:extLst>
          </p:cNvPr>
          <p:cNvSpPr/>
          <p:nvPr/>
        </p:nvSpPr>
        <p:spPr>
          <a:xfrm>
            <a:off x="5232596" y="5118366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6" name="MOR_WE_D">
            <a:extLst>
              <a:ext uri="{FF2B5EF4-FFF2-40B4-BE49-F238E27FC236}">
                <a16:creationId xmlns:a16="http://schemas.microsoft.com/office/drawing/2014/main" id="{5BFAD541-99C9-47C0-A11A-65168EB71FE5}"/>
              </a:ext>
            </a:extLst>
          </p:cNvPr>
          <p:cNvSpPr/>
          <p:nvPr/>
        </p:nvSpPr>
        <p:spPr>
          <a:xfrm rot="5400000">
            <a:off x="4939304" y="4897093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7" name="MOR_EA_D">
            <a:extLst>
              <a:ext uri="{FF2B5EF4-FFF2-40B4-BE49-F238E27FC236}">
                <a16:creationId xmlns:a16="http://schemas.microsoft.com/office/drawing/2014/main" id="{0C4407C8-4981-43EF-A85F-0A2569B24A21}"/>
              </a:ext>
            </a:extLst>
          </p:cNvPr>
          <p:cNvSpPr/>
          <p:nvPr/>
        </p:nvSpPr>
        <p:spPr>
          <a:xfrm rot="16200000">
            <a:off x="6085464" y="4896835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8" name="MOR_NO_C">
            <a:extLst>
              <a:ext uri="{FF2B5EF4-FFF2-40B4-BE49-F238E27FC236}">
                <a16:creationId xmlns:a16="http://schemas.microsoft.com/office/drawing/2014/main" id="{1A5DFC17-4513-4C2D-AFCD-BDCDD790D244}"/>
              </a:ext>
            </a:extLst>
          </p:cNvPr>
          <p:cNvSpPr/>
          <p:nvPr/>
        </p:nvSpPr>
        <p:spPr>
          <a:xfrm rot="10800000">
            <a:off x="5232596" y="3795942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9" name="MOR_SO_C">
            <a:extLst>
              <a:ext uri="{FF2B5EF4-FFF2-40B4-BE49-F238E27FC236}">
                <a16:creationId xmlns:a16="http://schemas.microsoft.com/office/drawing/2014/main" id="{095483A7-9454-499E-9D86-67E9CD5F70BE}"/>
              </a:ext>
            </a:extLst>
          </p:cNvPr>
          <p:cNvSpPr/>
          <p:nvPr/>
        </p:nvSpPr>
        <p:spPr>
          <a:xfrm>
            <a:off x="5232596" y="423848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0" name="MOR_WE_C">
            <a:extLst>
              <a:ext uri="{FF2B5EF4-FFF2-40B4-BE49-F238E27FC236}">
                <a16:creationId xmlns:a16="http://schemas.microsoft.com/office/drawing/2014/main" id="{44DC02B6-3A9E-421D-AC76-9A63FC514D7A}"/>
              </a:ext>
            </a:extLst>
          </p:cNvPr>
          <p:cNvSpPr/>
          <p:nvPr/>
        </p:nvSpPr>
        <p:spPr>
          <a:xfrm rot="5400000">
            <a:off x="4939304" y="4017216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1" name="MOR_EA_C">
            <a:extLst>
              <a:ext uri="{FF2B5EF4-FFF2-40B4-BE49-F238E27FC236}">
                <a16:creationId xmlns:a16="http://schemas.microsoft.com/office/drawing/2014/main" id="{216283E2-5165-4B16-A629-AFC1EA8D2D62}"/>
              </a:ext>
            </a:extLst>
          </p:cNvPr>
          <p:cNvSpPr/>
          <p:nvPr/>
        </p:nvSpPr>
        <p:spPr>
          <a:xfrm rot="16200000">
            <a:off x="6085464" y="4016958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2" name="MOR_NO_B">
            <a:extLst>
              <a:ext uri="{FF2B5EF4-FFF2-40B4-BE49-F238E27FC236}">
                <a16:creationId xmlns:a16="http://schemas.microsoft.com/office/drawing/2014/main" id="{349BA44B-BFDF-4282-A21D-75FEBB54DDBC}"/>
              </a:ext>
            </a:extLst>
          </p:cNvPr>
          <p:cNvSpPr/>
          <p:nvPr/>
        </p:nvSpPr>
        <p:spPr>
          <a:xfrm rot="10800000">
            <a:off x="5232596" y="29415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3" name="MOR_SO_B">
            <a:extLst>
              <a:ext uri="{FF2B5EF4-FFF2-40B4-BE49-F238E27FC236}">
                <a16:creationId xmlns:a16="http://schemas.microsoft.com/office/drawing/2014/main" id="{B39047CB-E56D-4AC4-91F1-10508F720EDC}"/>
              </a:ext>
            </a:extLst>
          </p:cNvPr>
          <p:cNvSpPr/>
          <p:nvPr/>
        </p:nvSpPr>
        <p:spPr>
          <a:xfrm>
            <a:off x="5232596" y="3384105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4" name="MOR_WE_B">
            <a:extLst>
              <a:ext uri="{FF2B5EF4-FFF2-40B4-BE49-F238E27FC236}">
                <a16:creationId xmlns:a16="http://schemas.microsoft.com/office/drawing/2014/main" id="{3BCA0766-2D8C-4A56-8995-4BFAC5F06919}"/>
              </a:ext>
            </a:extLst>
          </p:cNvPr>
          <p:cNvSpPr/>
          <p:nvPr/>
        </p:nvSpPr>
        <p:spPr>
          <a:xfrm rot="5400000">
            <a:off x="4939304" y="3162832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5" name="MOR_EA_B">
            <a:extLst>
              <a:ext uri="{FF2B5EF4-FFF2-40B4-BE49-F238E27FC236}">
                <a16:creationId xmlns:a16="http://schemas.microsoft.com/office/drawing/2014/main" id="{05A6514D-AAF6-4B20-8ADB-F351CA6C2C04}"/>
              </a:ext>
            </a:extLst>
          </p:cNvPr>
          <p:cNvSpPr/>
          <p:nvPr/>
        </p:nvSpPr>
        <p:spPr>
          <a:xfrm rot="16200000">
            <a:off x="6085464" y="3162574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6" name="MOR_NO_A">
            <a:extLst>
              <a:ext uri="{FF2B5EF4-FFF2-40B4-BE49-F238E27FC236}">
                <a16:creationId xmlns:a16="http://schemas.microsoft.com/office/drawing/2014/main" id="{82E6EA1E-55BB-4CEC-84FF-C670C4D0AC3D}"/>
              </a:ext>
            </a:extLst>
          </p:cNvPr>
          <p:cNvSpPr/>
          <p:nvPr/>
        </p:nvSpPr>
        <p:spPr>
          <a:xfrm rot="10800000">
            <a:off x="5232596" y="2069670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7" name="MOR_SO_A">
            <a:extLst>
              <a:ext uri="{FF2B5EF4-FFF2-40B4-BE49-F238E27FC236}">
                <a16:creationId xmlns:a16="http://schemas.microsoft.com/office/drawing/2014/main" id="{61CB090E-D0CC-4A6B-9E5F-7D8D0BE3AE3D}"/>
              </a:ext>
            </a:extLst>
          </p:cNvPr>
          <p:cNvSpPr/>
          <p:nvPr/>
        </p:nvSpPr>
        <p:spPr>
          <a:xfrm>
            <a:off x="5232596" y="2512217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8" name="MOR_WE_A">
            <a:extLst>
              <a:ext uri="{FF2B5EF4-FFF2-40B4-BE49-F238E27FC236}">
                <a16:creationId xmlns:a16="http://schemas.microsoft.com/office/drawing/2014/main" id="{1FEC6EB6-2876-4B97-B873-C8E08A820B9C}"/>
              </a:ext>
            </a:extLst>
          </p:cNvPr>
          <p:cNvSpPr/>
          <p:nvPr/>
        </p:nvSpPr>
        <p:spPr>
          <a:xfrm rot="5400000">
            <a:off x="4939304" y="2290944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9" name="MOR_EA_A">
            <a:extLst>
              <a:ext uri="{FF2B5EF4-FFF2-40B4-BE49-F238E27FC236}">
                <a16:creationId xmlns:a16="http://schemas.microsoft.com/office/drawing/2014/main" id="{996ECE09-84EF-400D-80DF-7D8B5CF151DD}"/>
              </a:ext>
            </a:extLst>
          </p:cNvPr>
          <p:cNvSpPr/>
          <p:nvPr/>
        </p:nvSpPr>
        <p:spPr>
          <a:xfrm rot="16200000">
            <a:off x="6085464" y="2290686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8" name="EVE_NO_D">
            <a:extLst>
              <a:ext uri="{FF2B5EF4-FFF2-40B4-BE49-F238E27FC236}">
                <a16:creationId xmlns:a16="http://schemas.microsoft.com/office/drawing/2014/main" id="{1F2A3030-7FAD-400A-8F13-0F70024DAA80}"/>
              </a:ext>
            </a:extLst>
          </p:cNvPr>
          <p:cNvSpPr/>
          <p:nvPr/>
        </p:nvSpPr>
        <p:spPr>
          <a:xfrm rot="10800000">
            <a:off x="1329474" y="467581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9" name="EVE_SO_D">
            <a:extLst>
              <a:ext uri="{FF2B5EF4-FFF2-40B4-BE49-F238E27FC236}">
                <a16:creationId xmlns:a16="http://schemas.microsoft.com/office/drawing/2014/main" id="{E1D6D0DA-2F38-4448-B20A-31D7C6B2AD2E}"/>
              </a:ext>
            </a:extLst>
          </p:cNvPr>
          <p:cNvSpPr/>
          <p:nvPr/>
        </p:nvSpPr>
        <p:spPr>
          <a:xfrm>
            <a:off x="1329474" y="5118366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0" name="EVE_WE_D">
            <a:extLst>
              <a:ext uri="{FF2B5EF4-FFF2-40B4-BE49-F238E27FC236}">
                <a16:creationId xmlns:a16="http://schemas.microsoft.com/office/drawing/2014/main" id="{5B6C8D0E-66DE-4A48-827A-21408728DAD3}"/>
              </a:ext>
            </a:extLst>
          </p:cNvPr>
          <p:cNvSpPr/>
          <p:nvPr/>
        </p:nvSpPr>
        <p:spPr>
          <a:xfrm rot="5400000">
            <a:off x="1036182" y="4897093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1" name="EVE_EA_D">
            <a:extLst>
              <a:ext uri="{FF2B5EF4-FFF2-40B4-BE49-F238E27FC236}">
                <a16:creationId xmlns:a16="http://schemas.microsoft.com/office/drawing/2014/main" id="{4C1BA1FA-3AA8-4602-8B57-8649DFC696F5}"/>
              </a:ext>
            </a:extLst>
          </p:cNvPr>
          <p:cNvSpPr/>
          <p:nvPr/>
        </p:nvSpPr>
        <p:spPr>
          <a:xfrm rot="16200000">
            <a:off x="2182342" y="4896835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2" name="EVE_NO_C">
            <a:extLst>
              <a:ext uri="{FF2B5EF4-FFF2-40B4-BE49-F238E27FC236}">
                <a16:creationId xmlns:a16="http://schemas.microsoft.com/office/drawing/2014/main" id="{C1486C7A-1C3A-41BE-97C7-6728A259F75C}"/>
              </a:ext>
            </a:extLst>
          </p:cNvPr>
          <p:cNvSpPr/>
          <p:nvPr/>
        </p:nvSpPr>
        <p:spPr>
          <a:xfrm rot="10800000">
            <a:off x="1329474" y="3795942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3" name="EVE_SO_C">
            <a:extLst>
              <a:ext uri="{FF2B5EF4-FFF2-40B4-BE49-F238E27FC236}">
                <a16:creationId xmlns:a16="http://schemas.microsoft.com/office/drawing/2014/main" id="{8DBD6973-BC7E-4AFE-B5A3-EE0F6B51864A}"/>
              </a:ext>
            </a:extLst>
          </p:cNvPr>
          <p:cNvSpPr/>
          <p:nvPr/>
        </p:nvSpPr>
        <p:spPr>
          <a:xfrm>
            <a:off x="1329474" y="423848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4" name="EVE_WE_C">
            <a:extLst>
              <a:ext uri="{FF2B5EF4-FFF2-40B4-BE49-F238E27FC236}">
                <a16:creationId xmlns:a16="http://schemas.microsoft.com/office/drawing/2014/main" id="{1A2EE789-4F80-4DC0-B03D-C3C4EB159803}"/>
              </a:ext>
            </a:extLst>
          </p:cNvPr>
          <p:cNvSpPr/>
          <p:nvPr/>
        </p:nvSpPr>
        <p:spPr>
          <a:xfrm rot="5400000">
            <a:off x="1036182" y="4017216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5" name="EVE_EA_C">
            <a:extLst>
              <a:ext uri="{FF2B5EF4-FFF2-40B4-BE49-F238E27FC236}">
                <a16:creationId xmlns:a16="http://schemas.microsoft.com/office/drawing/2014/main" id="{A526A33B-F18E-4A89-B23A-670C64EA14D5}"/>
              </a:ext>
            </a:extLst>
          </p:cNvPr>
          <p:cNvSpPr/>
          <p:nvPr/>
        </p:nvSpPr>
        <p:spPr>
          <a:xfrm rot="16200000">
            <a:off x="2182342" y="4016958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6" name="EVE_NO_B">
            <a:extLst>
              <a:ext uri="{FF2B5EF4-FFF2-40B4-BE49-F238E27FC236}">
                <a16:creationId xmlns:a16="http://schemas.microsoft.com/office/drawing/2014/main" id="{FC71310F-2662-4957-B1B9-B4D5CDDC56E6}"/>
              </a:ext>
            </a:extLst>
          </p:cNvPr>
          <p:cNvSpPr/>
          <p:nvPr/>
        </p:nvSpPr>
        <p:spPr>
          <a:xfrm rot="10800000">
            <a:off x="1329474" y="29415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7" name="EVE_SO_B">
            <a:extLst>
              <a:ext uri="{FF2B5EF4-FFF2-40B4-BE49-F238E27FC236}">
                <a16:creationId xmlns:a16="http://schemas.microsoft.com/office/drawing/2014/main" id="{921EBE1F-5B60-43E2-B9C8-10A77A63F41F}"/>
              </a:ext>
            </a:extLst>
          </p:cNvPr>
          <p:cNvSpPr/>
          <p:nvPr/>
        </p:nvSpPr>
        <p:spPr>
          <a:xfrm>
            <a:off x="1329474" y="3384105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8" name="EVE_WE_B">
            <a:extLst>
              <a:ext uri="{FF2B5EF4-FFF2-40B4-BE49-F238E27FC236}">
                <a16:creationId xmlns:a16="http://schemas.microsoft.com/office/drawing/2014/main" id="{2F7C2B47-93BB-435B-9DA2-FD0EE8DCDB90}"/>
              </a:ext>
            </a:extLst>
          </p:cNvPr>
          <p:cNvSpPr/>
          <p:nvPr/>
        </p:nvSpPr>
        <p:spPr>
          <a:xfrm rot="5400000">
            <a:off x="1036182" y="3162832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9" name="EVE_EA_B">
            <a:extLst>
              <a:ext uri="{FF2B5EF4-FFF2-40B4-BE49-F238E27FC236}">
                <a16:creationId xmlns:a16="http://schemas.microsoft.com/office/drawing/2014/main" id="{488DC08F-A548-4477-AAE7-B3100EF2C581}"/>
              </a:ext>
            </a:extLst>
          </p:cNvPr>
          <p:cNvSpPr/>
          <p:nvPr/>
        </p:nvSpPr>
        <p:spPr>
          <a:xfrm rot="16200000">
            <a:off x="2182342" y="3162574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0" name="EVE_NO_A">
            <a:extLst>
              <a:ext uri="{FF2B5EF4-FFF2-40B4-BE49-F238E27FC236}">
                <a16:creationId xmlns:a16="http://schemas.microsoft.com/office/drawing/2014/main" id="{141F6504-56B1-4535-A8F0-379560327770}"/>
              </a:ext>
            </a:extLst>
          </p:cNvPr>
          <p:cNvSpPr/>
          <p:nvPr/>
        </p:nvSpPr>
        <p:spPr>
          <a:xfrm rot="10800000">
            <a:off x="1329474" y="2069670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1" name="EVE_SO_A">
            <a:extLst>
              <a:ext uri="{FF2B5EF4-FFF2-40B4-BE49-F238E27FC236}">
                <a16:creationId xmlns:a16="http://schemas.microsoft.com/office/drawing/2014/main" id="{2A594654-69A9-433C-ABC2-807688B6ED14}"/>
              </a:ext>
            </a:extLst>
          </p:cNvPr>
          <p:cNvSpPr/>
          <p:nvPr/>
        </p:nvSpPr>
        <p:spPr>
          <a:xfrm>
            <a:off x="1329474" y="2512217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2" name="EVE_WE_A">
            <a:extLst>
              <a:ext uri="{FF2B5EF4-FFF2-40B4-BE49-F238E27FC236}">
                <a16:creationId xmlns:a16="http://schemas.microsoft.com/office/drawing/2014/main" id="{9DDB9078-8916-4A4B-95D0-FBE771CDB792}"/>
              </a:ext>
            </a:extLst>
          </p:cNvPr>
          <p:cNvSpPr/>
          <p:nvPr/>
        </p:nvSpPr>
        <p:spPr>
          <a:xfrm rot="5400000">
            <a:off x="1036182" y="2290944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3" name="EVE_EA_A">
            <a:extLst>
              <a:ext uri="{FF2B5EF4-FFF2-40B4-BE49-F238E27FC236}">
                <a16:creationId xmlns:a16="http://schemas.microsoft.com/office/drawing/2014/main" id="{ACBE9092-BCFB-4A6F-99E6-CDBC3285A6A2}"/>
              </a:ext>
            </a:extLst>
          </p:cNvPr>
          <p:cNvSpPr/>
          <p:nvPr/>
        </p:nvSpPr>
        <p:spPr>
          <a:xfrm rot="16200000">
            <a:off x="2182342" y="2290686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4" name="EVE_LOS">
            <a:extLst>
              <a:ext uri="{FF2B5EF4-FFF2-40B4-BE49-F238E27FC236}">
                <a16:creationId xmlns:a16="http://schemas.microsoft.com/office/drawing/2014/main" id="{026A0965-6A7B-43E4-AB94-A43E114A3B8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2251" y="6864255"/>
            <a:ext cx="829821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5" name="EVE_VOC">
            <a:extLst>
              <a:ext uri="{FF2B5EF4-FFF2-40B4-BE49-F238E27FC236}">
                <a16:creationId xmlns:a16="http://schemas.microsoft.com/office/drawing/2014/main" id="{0043742D-0E78-47AC-8011-8E65444090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52375" y="6864255"/>
            <a:ext cx="1002483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6" name="EVE_TOT">
            <a:extLst>
              <a:ext uri="{FF2B5EF4-FFF2-40B4-BE49-F238E27FC236}">
                <a16:creationId xmlns:a16="http://schemas.microsoft.com/office/drawing/2014/main" id="{EC65FFC4-EC6B-4610-9C83-3B333E0F8E4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66775" y="6864255"/>
            <a:ext cx="889272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7" name="MOR_LOS">
            <a:extLst>
              <a:ext uri="{FF2B5EF4-FFF2-40B4-BE49-F238E27FC236}">
                <a16:creationId xmlns:a16="http://schemas.microsoft.com/office/drawing/2014/main" id="{095CEF58-8FA8-4CFA-AAF8-6A149A87C4F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33853" y="6864255"/>
            <a:ext cx="829821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8" name="MOR_VOC">
            <a:extLst>
              <a:ext uri="{FF2B5EF4-FFF2-40B4-BE49-F238E27FC236}">
                <a16:creationId xmlns:a16="http://schemas.microsoft.com/office/drawing/2014/main" id="{96AA5D8C-BC11-409D-BB89-DF4A4C30A3E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63977" y="6864255"/>
            <a:ext cx="1002483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9" name="MOR_TOT">
            <a:extLst>
              <a:ext uri="{FF2B5EF4-FFF2-40B4-BE49-F238E27FC236}">
                <a16:creationId xmlns:a16="http://schemas.microsoft.com/office/drawing/2014/main" id="{D5EE69F8-8DBC-48DA-A1B8-75EC5B1C847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78377" y="6864255"/>
            <a:ext cx="889272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0" name="EVE_LRT">
            <a:extLst>
              <a:ext uri="{FF2B5EF4-FFF2-40B4-BE49-F238E27FC236}">
                <a16:creationId xmlns:a16="http://schemas.microsoft.com/office/drawing/2014/main" id="{5D96DB91-E2C3-4D86-BC37-3C9973C1107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64292" y="6864255"/>
            <a:ext cx="1002483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1" name="MOR_LRT">
            <a:extLst>
              <a:ext uri="{FF2B5EF4-FFF2-40B4-BE49-F238E27FC236}">
                <a16:creationId xmlns:a16="http://schemas.microsoft.com/office/drawing/2014/main" id="{AD0A7021-C817-4CB8-8B8F-994595CC376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75894" y="6864255"/>
            <a:ext cx="1002483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610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6AB7A-55AD-4F9C-86B2-8E5D3B33F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" y="0"/>
            <a:ext cx="8098328" cy="9899650"/>
          </a:xfrm>
          <a:prstGeom prst="rect">
            <a:avLst/>
          </a:prstGeom>
        </p:spPr>
      </p:pic>
      <p:sp>
        <p:nvSpPr>
          <p:cNvPr id="6" name="MOR_VOL_E">
            <a:extLst>
              <a:ext uri="{FF2B5EF4-FFF2-40B4-BE49-F238E27FC236}">
                <a16:creationId xmlns:a16="http://schemas.microsoft.com/office/drawing/2014/main" id="{D94A3AE9-8647-4171-A91D-9E412BCA3D5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556949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" name="EVE_VOL_E">
            <a:extLst>
              <a:ext uri="{FF2B5EF4-FFF2-40B4-BE49-F238E27FC236}">
                <a16:creationId xmlns:a16="http://schemas.microsoft.com/office/drawing/2014/main" id="{511A86FD-F1BC-43AA-A6DC-A38073B8E9F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556949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8" name="MOR_VOL_D">
            <a:extLst>
              <a:ext uri="{FF2B5EF4-FFF2-40B4-BE49-F238E27FC236}">
                <a16:creationId xmlns:a16="http://schemas.microsoft.com/office/drawing/2014/main" id="{1A789858-2F04-4809-AE23-19930EEEA8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4694600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9" name="EVE_VOL_D">
            <a:extLst>
              <a:ext uri="{FF2B5EF4-FFF2-40B4-BE49-F238E27FC236}">
                <a16:creationId xmlns:a16="http://schemas.microsoft.com/office/drawing/2014/main" id="{F96157F2-B9A7-460E-9274-D0DECCE354A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4694600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0" name="MOR_VOL_C">
            <a:extLst>
              <a:ext uri="{FF2B5EF4-FFF2-40B4-BE49-F238E27FC236}">
                <a16:creationId xmlns:a16="http://schemas.microsoft.com/office/drawing/2014/main" id="{4A191420-F852-4243-A851-D86893B3157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382147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1" name="EVE_VOL_C">
            <a:extLst>
              <a:ext uri="{FF2B5EF4-FFF2-40B4-BE49-F238E27FC236}">
                <a16:creationId xmlns:a16="http://schemas.microsoft.com/office/drawing/2014/main" id="{19303B29-7E61-40D3-9DE9-1FA912EFB09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3821475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2" name="MOR_VOL_B">
            <a:extLst>
              <a:ext uri="{FF2B5EF4-FFF2-40B4-BE49-F238E27FC236}">
                <a16:creationId xmlns:a16="http://schemas.microsoft.com/office/drawing/2014/main" id="{5E0A3852-E0E5-447F-9C55-F0D2F1934D7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2965813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3" name="EVE_VOL_B">
            <a:extLst>
              <a:ext uri="{FF2B5EF4-FFF2-40B4-BE49-F238E27FC236}">
                <a16:creationId xmlns:a16="http://schemas.microsoft.com/office/drawing/2014/main" id="{F505CEAD-5475-4B5E-B330-BA1611505A3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2965813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4" name="MOR_VOL_A">
            <a:extLst>
              <a:ext uri="{FF2B5EF4-FFF2-40B4-BE49-F238E27FC236}">
                <a16:creationId xmlns:a16="http://schemas.microsoft.com/office/drawing/2014/main" id="{1118E92C-FB05-4FB3-B776-5656CC40950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80437" y="2092688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5" name="EVE_VOL_A">
            <a:extLst>
              <a:ext uri="{FF2B5EF4-FFF2-40B4-BE49-F238E27FC236}">
                <a16:creationId xmlns:a16="http://schemas.microsoft.com/office/drawing/2014/main" id="{7CF9DB5D-C1FF-4912-B697-2B9192CC77F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313" y="2092688"/>
            <a:ext cx="720000" cy="720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>
              <a:defRPr sz="240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ebo" panose="00000500000000000000" pitchFamily="2" charset="-79"/>
                <a:ea typeface="Arimo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000" dirty="0">
              <a:solidFill>
                <a:schemeClr val="tx1"/>
              </a:solidFill>
              <a:effectLst/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0" name="MOR_NO_E">
            <a:extLst>
              <a:ext uri="{FF2B5EF4-FFF2-40B4-BE49-F238E27FC236}">
                <a16:creationId xmlns:a16="http://schemas.microsoft.com/office/drawing/2014/main" id="{81DB330F-AFC9-4A6E-9BE9-947406C216D1}"/>
              </a:ext>
            </a:extLst>
          </p:cNvPr>
          <p:cNvSpPr/>
          <p:nvPr/>
        </p:nvSpPr>
        <p:spPr>
          <a:xfrm rot="10800000">
            <a:off x="5232899" y="5547711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1" name="MOR_SO_E">
            <a:extLst>
              <a:ext uri="{FF2B5EF4-FFF2-40B4-BE49-F238E27FC236}">
                <a16:creationId xmlns:a16="http://schemas.microsoft.com/office/drawing/2014/main" id="{F35D1530-C12F-41C3-B684-9AA1A9A85248}"/>
              </a:ext>
            </a:extLst>
          </p:cNvPr>
          <p:cNvSpPr/>
          <p:nvPr/>
        </p:nvSpPr>
        <p:spPr>
          <a:xfrm>
            <a:off x="5232899" y="59902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2" name="MOR_WE_E">
            <a:extLst>
              <a:ext uri="{FF2B5EF4-FFF2-40B4-BE49-F238E27FC236}">
                <a16:creationId xmlns:a16="http://schemas.microsoft.com/office/drawing/2014/main" id="{268CC9AE-0994-4DEC-A8CE-5E46C5CE6A04}"/>
              </a:ext>
            </a:extLst>
          </p:cNvPr>
          <p:cNvSpPr/>
          <p:nvPr/>
        </p:nvSpPr>
        <p:spPr>
          <a:xfrm rot="5400000">
            <a:off x="4939607" y="5768985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3" name="MOR_EA_E">
            <a:extLst>
              <a:ext uri="{FF2B5EF4-FFF2-40B4-BE49-F238E27FC236}">
                <a16:creationId xmlns:a16="http://schemas.microsoft.com/office/drawing/2014/main" id="{7805C0D4-F5DD-4026-AA2D-49CA434547D4}"/>
              </a:ext>
            </a:extLst>
          </p:cNvPr>
          <p:cNvSpPr/>
          <p:nvPr/>
        </p:nvSpPr>
        <p:spPr>
          <a:xfrm rot="16200000">
            <a:off x="6085767" y="5768727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4" name="MOR_NO_D">
            <a:extLst>
              <a:ext uri="{FF2B5EF4-FFF2-40B4-BE49-F238E27FC236}">
                <a16:creationId xmlns:a16="http://schemas.microsoft.com/office/drawing/2014/main" id="{652DDAAC-FC40-49C5-9905-5ABCB0103F96}"/>
              </a:ext>
            </a:extLst>
          </p:cNvPr>
          <p:cNvSpPr/>
          <p:nvPr/>
        </p:nvSpPr>
        <p:spPr>
          <a:xfrm rot="10800000">
            <a:off x="5232596" y="467581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5" name="MOR_SO_D">
            <a:extLst>
              <a:ext uri="{FF2B5EF4-FFF2-40B4-BE49-F238E27FC236}">
                <a16:creationId xmlns:a16="http://schemas.microsoft.com/office/drawing/2014/main" id="{ED24BA2C-2EB2-425D-97D7-85536B23907C}"/>
              </a:ext>
            </a:extLst>
          </p:cNvPr>
          <p:cNvSpPr/>
          <p:nvPr/>
        </p:nvSpPr>
        <p:spPr>
          <a:xfrm>
            <a:off x="5232596" y="5118366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6" name="MOR_WE_D">
            <a:extLst>
              <a:ext uri="{FF2B5EF4-FFF2-40B4-BE49-F238E27FC236}">
                <a16:creationId xmlns:a16="http://schemas.microsoft.com/office/drawing/2014/main" id="{2B468F60-F8D4-47F6-964D-F389F57FECF6}"/>
              </a:ext>
            </a:extLst>
          </p:cNvPr>
          <p:cNvSpPr/>
          <p:nvPr/>
        </p:nvSpPr>
        <p:spPr>
          <a:xfrm rot="5400000">
            <a:off x="4939304" y="4897093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7" name="MOR_EA_D">
            <a:extLst>
              <a:ext uri="{FF2B5EF4-FFF2-40B4-BE49-F238E27FC236}">
                <a16:creationId xmlns:a16="http://schemas.microsoft.com/office/drawing/2014/main" id="{3D195381-4D19-4700-86F0-D32996C94595}"/>
              </a:ext>
            </a:extLst>
          </p:cNvPr>
          <p:cNvSpPr/>
          <p:nvPr/>
        </p:nvSpPr>
        <p:spPr>
          <a:xfrm rot="16200000">
            <a:off x="6085464" y="4896835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8" name="MOR_NO_C">
            <a:extLst>
              <a:ext uri="{FF2B5EF4-FFF2-40B4-BE49-F238E27FC236}">
                <a16:creationId xmlns:a16="http://schemas.microsoft.com/office/drawing/2014/main" id="{59C85B0F-8F8C-4A3D-AD1F-A89C07DF8DCD}"/>
              </a:ext>
            </a:extLst>
          </p:cNvPr>
          <p:cNvSpPr/>
          <p:nvPr/>
        </p:nvSpPr>
        <p:spPr>
          <a:xfrm rot="10800000">
            <a:off x="5232596" y="3795942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29" name="MOR_SO_C">
            <a:extLst>
              <a:ext uri="{FF2B5EF4-FFF2-40B4-BE49-F238E27FC236}">
                <a16:creationId xmlns:a16="http://schemas.microsoft.com/office/drawing/2014/main" id="{BEB7174D-EC57-46ED-85DF-B02695ED39B5}"/>
              </a:ext>
            </a:extLst>
          </p:cNvPr>
          <p:cNvSpPr/>
          <p:nvPr/>
        </p:nvSpPr>
        <p:spPr>
          <a:xfrm>
            <a:off x="5232596" y="423848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0" name="MOR_WE_C">
            <a:extLst>
              <a:ext uri="{FF2B5EF4-FFF2-40B4-BE49-F238E27FC236}">
                <a16:creationId xmlns:a16="http://schemas.microsoft.com/office/drawing/2014/main" id="{A89C79D5-14EC-4C0B-9F98-5EB96997B39E}"/>
              </a:ext>
            </a:extLst>
          </p:cNvPr>
          <p:cNvSpPr/>
          <p:nvPr/>
        </p:nvSpPr>
        <p:spPr>
          <a:xfrm rot="5400000">
            <a:off x="4939304" y="4017216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1" name="MOR_EA_C">
            <a:extLst>
              <a:ext uri="{FF2B5EF4-FFF2-40B4-BE49-F238E27FC236}">
                <a16:creationId xmlns:a16="http://schemas.microsoft.com/office/drawing/2014/main" id="{3CF78C39-3F52-4073-BE90-38061C2975B7}"/>
              </a:ext>
            </a:extLst>
          </p:cNvPr>
          <p:cNvSpPr/>
          <p:nvPr/>
        </p:nvSpPr>
        <p:spPr>
          <a:xfrm rot="16200000">
            <a:off x="6085464" y="4016958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2" name="MOR_NO_B">
            <a:extLst>
              <a:ext uri="{FF2B5EF4-FFF2-40B4-BE49-F238E27FC236}">
                <a16:creationId xmlns:a16="http://schemas.microsoft.com/office/drawing/2014/main" id="{BB132D68-D779-4924-B663-65A6C7419109}"/>
              </a:ext>
            </a:extLst>
          </p:cNvPr>
          <p:cNvSpPr/>
          <p:nvPr/>
        </p:nvSpPr>
        <p:spPr>
          <a:xfrm rot="10800000">
            <a:off x="5232596" y="29415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3" name="MOR_SO_B">
            <a:extLst>
              <a:ext uri="{FF2B5EF4-FFF2-40B4-BE49-F238E27FC236}">
                <a16:creationId xmlns:a16="http://schemas.microsoft.com/office/drawing/2014/main" id="{66C2B379-BED4-4CDA-B2F7-39F890DB14B2}"/>
              </a:ext>
            </a:extLst>
          </p:cNvPr>
          <p:cNvSpPr/>
          <p:nvPr/>
        </p:nvSpPr>
        <p:spPr>
          <a:xfrm>
            <a:off x="5232596" y="3384105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4" name="MOR_WE_B">
            <a:extLst>
              <a:ext uri="{FF2B5EF4-FFF2-40B4-BE49-F238E27FC236}">
                <a16:creationId xmlns:a16="http://schemas.microsoft.com/office/drawing/2014/main" id="{135930DB-AE59-4B0D-9139-BEAD16830AF6}"/>
              </a:ext>
            </a:extLst>
          </p:cNvPr>
          <p:cNvSpPr/>
          <p:nvPr/>
        </p:nvSpPr>
        <p:spPr>
          <a:xfrm rot="5400000">
            <a:off x="4939304" y="3162832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5" name="MOR_EA_B">
            <a:extLst>
              <a:ext uri="{FF2B5EF4-FFF2-40B4-BE49-F238E27FC236}">
                <a16:creationId xmlns:a16="http://schemas.microsoft.com/office/drawing/2014/main" id="{D6BB43BA-7CD0-4C3F-9008-F9AA2EA52C7C}"/>
              </a:ext>
            </a:extLst>
          </p:cNvPr>
          <p:cNvSpPr/>
          <p:nvPr/>
        </p:nvSpPr>
        <p:spPr>
          <a:xfrm rot="16200000">
            <a:off x="6085464" y="3162574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6" name="MOR_NO_A">
            <a:extLst>
              <a:ext uri="{FF2B5EF4-FFF2-40B4-BE49-F238E27FC236}">
                <a16:creationId xmlns:a16="http://schemas.microsoft.com/office/drawing/2014/main" id="{EDAED01E-C09F-4113-8E06-2A2221FB9F63}"/>
              </a:ext>
            </a:extLst>
          </p:cNvPr>
          <p:cNvSpPr/>
          <p:nvPr/>
        </p:nvSpPr>
        <p:spPr>
          <a:xfrm rot="10800000">
            <a:off x="5232596" y="2069670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7" name="MOR_SO_A">
            <a:extLst>
              <a:ext uri="{FF2B5EF4-FFF2-40B4-BE49-F238E27FC236}">
                <a16:creationId xmlns:a16="http://schemas.microsoft.com/office/drawing/2014/main" id="{AEC726A8-CD89-4279-B1B1-031F7F2A4AE8}"/>
              </a:ext>
            </a:extLst>
          </p:cNvPr>
          <p:cNvSpPr/>
          <p:nvPr/>
        </p:nvSpPr>
        <p:spPr>
          <a:xfrm>
            <a:off x="5232596" y="2512217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8" name="MOR_WE_A">
            <a:extLst>
              <a:ext uri="{FF2B5EF4-FFF2-40B4-BE49-F238E27FC236}">
                <a16:creationId xmlns:a16="http://schemas.microsoft.com/office/drawing/2014/main" id="{A369C7B0-8D21-4150-B1BA-3732F02FC3DB}"/>
              </a:ext>
            </a:extLst>
          </p:cNvPr>
          <p:cNvSpPr/>
          <p:nvPr/>
        </p:nvSpPr>
        <p:spPr>
          <a:xfrm rot="5400000">
            <a:off x="4939304" y="2290944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39" name="MOR_EA_A">
            <a:extLst>
              <a:ext uri="{FF2B5EF4-FFF2-40B4-BE49-F238E27FC236}">
                <a16:creationId xmlns:a16="http://schemas.microsoft.com/office/drawing/2014/main" id="{840B0D4B-CA3F-4582-A410-DE141D262259}"/>
              </a:ext>
            </a:extLst>
          </p:cNvPr>
          <p:cNvSpPr/>
          <p:nvPr/>
        </p:nvSpPr>
        <p:spPr>
          <a:xfrm rot="16200000">
            <a:off x="6085464" y="2290686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4" name="EVE_NO_E">
            <a:extLst>
              <a:ext uri="{FF2B5EF4-FFF2-40B4-BE49-F238E27FC236}">
                <a16:creationId xmlns:a16="http://schemas.microsoft.com/office/drawing/2014/main" id="{126F9E5C-4AA0-471C-9BDA-E268C27FD935}"/>
              </a:ext>
            </a:extLst>
          </p:cNvPr>
          <p:cNvSpPr/>
          <p:nvPr/>
        </p:nvSpPr>
        <p:spPr>
          <a:xfrm rot="10800000">
            <a:off x="1329777" y="5547711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5" name="EVE_SO_E">
            <a:extLst>
              <a:ext uri="{FF2B5EF4-FFF2-40B4-BE49-F238E27FC236}">
                <a16:creationId xmlns:a16="http://schemas.microsoft.com/office/drawing/2014/main" id="{D8C7BF2C-DF6B-4654-B8DA-D741D4D361D7}"/>
              </a:ext>
            </a:extLst>
          </p:cNvPr>
          <p:cNvSpPr/>
          <p:nvPr/>
        </p:nvSpPr>
        <p:spPr>
          <a:xfrm>
            <a:off x="1329777" y="59902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6" name="EVE_WE_E">
            <a:extLst>
              <a:ext uri="{FF2B5EF4-FFF2-40B4-BE49-F238E27FC236}">
                <a16:creationId xmlns:a16="http://schemas.microsoft.com/office/drawing/2014/main" id="{957CB99C-B2BB-4516-90B2-1E26DA17094B}"/>
              </a:ext>
            </a:extLst>
          </p:cNvPr>
          <p:cNvSpPr/>
          <p:nvPr/>
        </p:nvSpPr>
        <p:spPr>
          <a:xfrm rot="5400000">
            <a:off x="1036485" y="5768985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7" name="EVE_EA_E">
            <a:extLst>
              <a:ext uri="{FF2B5EF4-FFF2-40B4-BE49-F238E27FC236}">
                <a16:creationId xmlns:a16="http://schemas.microsoft.com/office/drawing/2014/main" id="{59BF42F9-748F-483D-B456-917687EBEF62}"/>
              </a:ext>
            </a:extLst>
          </p:cNvPr>
          <p:cNvSpPr/>
          <p:nvPr/>
        </p:nvSpPr>
        <p:spPr>
          <a:xfrm rot="16200000">
            <a:off x="2182645" y="5768727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8" name="EVE_NO_D">
            <a:extLst>
              <a:ext uri="{FF2B5EF4-FFF2-40B4-BE49-F238E27FC236}">
                <a16:creationId xmlns:a16="http://schemas.microsoft.com/office/drawing/2014/main" id="{92828CC7-4FCB-462F-8074-790E5CCE0E76}"/>
              </a:ext>
            </a:extLst>
          </p:cNvPr>
          <p:cNvSpPr/>
          <p:nvPr/>
        </p:nvSpPr>
        <p:spPr>
          <a:xfrm rot="10800000">
            <a:off x="1329474" y="467581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49" name="EVE_SO_D">
            <a:extLst>
              <a:ext uri="{FF2B5EF4-FFF2-40B4-BE49-F238E27FC236}">
                <a16:creationId xmlns:a16="http://schemas.microsoft.com/office/drawing/2014/main" id="{FF6CBBDE-155C-43BB-9F8F-CDAEB883A1E1}"/>
              </a:ext>
            </a:extLst>
          </p:cNvPr>
          <p:cNvSpPr/>
          <p:nvPr/>
        </p:nvSpPr>
        <p:spPr>
          <a:xfrm>
            <a:off x="1329474" y="5118366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0" name="EVE_WE_D">
            <a:extLst>
              <a:ext uri="{FF2B5EF4-FFF2-40B4-BE49-F238E27FC236}">
                <a16:creationId xmlns:a16="http://schemas.microsoft.com/office/drawing/2014/main" id="{3511B827-EFD5-42F5-B798-96C80CA38A87}"/>
              </a:ext>
            </a:extLst>
          </p:cNvPr>
          <p:cNvSpPr/>
          <p:nvPr/>
        </p:nvSpPr>
        <p:spPr>
          <a:xfrm rot="5400000">
            <a:off x="1036182" y="4897093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1" name="EVE_EA_D">
            <a:extLst>
              <a:ext uri="{FF2B5EF4-FFF2-40B4-BE49-F238E27FC236}">
                <a16:creationId xmlns:a16="http://schemas.microsoft.com/office/drawing/2014/main" id="{5949D7CF-39DD-4A55-883D-EF31843CC5B8}"/>
              </a:ext>
            </a:extLst>
          </p:cNvPr>
          <p:cNvSpPr/>
          <p:nvPr/>
        </p:nvSpPr>
        <p:spPr>
          <a:xfrm rot="16200000">
            <a:off x="2182342" y="4896835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2" name="EVE_NO_C">
            <a:extLst>
              <a:ext uri="{FF2B5EF4-FFF2-40B4-BE49-F238E27FC236}">
                <a16:creationId xmlns:a16="http://schemas.microsoft.com/office/drawing/2014/main" id="{59C3EDDB-5869-47DD-874B-8BDA63A2FF2A}"/>
              </a:ext>
            </a:extLst>
          </p:cNvPr>
          <p:cNvSpPr/>
          <p:nvPr/>
        </p:nvSpPr>
        <p:spPr>
          <a:xfrm rot="10800000">
            <a:off x="1329474" y="3795942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3" name="EVE_SO_C">
            <a:extLst>
              <a:ext uri="{FF2B5EF4-FFF2-40B4-BE49-F238E27FC236}">
                <a16:creationId xmlns:a16="http://schemas.microsoft.com/office/drawing/2014/main" id="{F2EAF5F8-268E-402C-B71F-8CB65DC96367}"/>
              </a:ext>
            </a:extLst>
          </p:cNvPr>
          <p:cNvSpPr/>
          <p:nvPr/>
        </p:nvSpPr>
        <p:spPr>
          <a:xfrm>
            <a:off x="1329474" y="4238489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4" name="EVE_WE_C">
            <a:extLst>
              <a:ext uri="{FF2B5EF4-FFF2-40B4-BE49-F238E27FC236}">
                <a16:creationId xmlns:a16="http://schemas.microsoft.com/office/drawing/2014/main" id="{D6F89A41-05D9-44CD-8B92-9FE5CA349CE4}"/>
              </a:ext>
            </a:extLst>
          </p:cNvPr>
          <p:cNvSpPr/>
          <p:nvPr/>
        </p:nvSpPr>
        <p:spPr>
          <a:xfrm rot="5400000">
            <a:off x="1036182" y="4017216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5" name="EVE_EA_C">
            <a:extLst>
              <a:ext uri="{FF2B5EF4-FFF2-40B4-BE49-F238E27FC236}">
                <a16:creationId xmlns:a16="http://schemas.microsoft.com/office/drawing/2014/main" id="{CB39CC1C-A86B-4982-A546-2FC089A98C01}"/>
              </a:ext>
            </a:extLst>
          </p:cNvPr>
          <p:cNvSpPr/>
          <p:nvPr/>
        </p:nvSpPr>
        <p:spPr>
          <a:xfrm rot="16200000">
            <a:off x="2182342" y="4016958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6" name="EVE_NO_B">
            <a:extLst>
              <a:ext uri="{FF2B5EF4-FFF2-40B4-BE49-F238E27FC236}">
                <a16:creationId xmlns:a16="http://schemas.microsoft.com/office/drawing/2014/main" id="{2B627E2B-D163-4274-B3A2-19CED8A7C3C4}"/>
              </a:ext>
            </a:extLst>
          </p:cNvPr>
          <p:cNvSpPr/>
          <p:nvPr/>
        </p:nvSpPr>
        <p:spPr>
          <a:xfrm rot="10800000">
            <a:off x="1329474" y="2941558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7" name="EVE_SO_B">
            <a:extLst>
              <a:ext uri="{FF2B5EF4-FFF2-40B4-BE49-F238E27FC236}">
                <a16:creationId xmlns:a16="http://schemas.microsoft.com/office/drawing/2014/main" id="{2B5B629C-ECC8-4505-A736-0F615AB2FAAE}"/>
              </a:ext>
            </a:extLst>
          </p:cNvPr>
          <p:cNvSpPr/>
          <p:nvPr/>
        </p:nvSpPr>
        <p:spPr>
          <a:xfrm>
            <a:off x="1329474" y="3384105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8" name="EVE_WE_B">
            <a:extLst>
              <a:ext uri="{FF2B5EF4-FFF2-40B4-BE49-F238E27FC236}">
                <a16:creationId xmlns:a16="http://schemas.microsoft.com/office/drawing/2014/main" id="{10517FEE-5761-48A7-9EE0-B609CD97C712}"/>
              </a:ext>
            </a:extLst>
          </p:cNvPr>
          <p:cNvSpPr/>
          <p:nvPr/>
        </p:nvSpPr>
        <p:spPr>
          <a:xfrm rot="5400000">
            <a:off x="1036182" y="3162832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59" name="EVE_EA_B">
            <a:extLst>
              <a:ext uri="{FF2B5EF4-FFF2-40B4-BE49-F238E27FC236}">
                <a16:creationId xmlns:a16="http://schemas.microsoft.com/office/drawing/2014/main" id="{EBE4767F-10C9-4556-8C92-E7D3673DEE76}"/>
              </a:ext>
            </a:extLst>
          </p:cNvPr>
          <p:cNvSpPr/>
          <p:nvPr/>
        </p:nvSpPr>
        <p:spPr>
          <a:xfrm rot="16200000">
            <a:off x="2182342" y="3162574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0" name="EVE_NO_A">
            <a:extLst>
              <a:ext uri="{FF2B5EF4-FFF2-40B4-BE49-F238E27FC236}">
                <a16:creationId xmlns:a16="http://schemas.microsoft.com/office/drawing/2014/main" id="{9010BFDE-E9FC-497A-A675-69BDED525BDB}"/>
              </a:ext>
            </a:extLst>
          </p:cNvPr>
          <p:cNvSpPr/>
          <p:nvPr/>
        </p:nvSpPr>
        <p:spPr>
          <a:xfrm rot="10800000">
            <a:off x="1329474" y="2069670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1" name="EVE_SO_A">
            <a:extLst>
              <a:ext uri="{FF2B5EF4-FFF2-40B4-BE49-F238E27FC236}">
                <a16:creationId xmlns:a16="http://schemas.microsoft.com/office/drawing/2014/main" id="{5D7D1294-5A21-4231-A86F-7BBF91DE8F8E}"/>
              </a:ext>
            </a:extLst>
          </p:cNvPr>
          <p:cNvSpPr/>
          <p:nvPr/>
        </p:nvSpPr>
        <p:spPr>
          <a:xfrm>
            <a:off x="1329474" y="2512217"/>
            <a:ext cx="1469291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2" name="EVE_WE_A">
            <a:extLst>
              <a:ext uri="{FF2B5EF4-FFF2-40B4-BE49-F238E27FC236}">
                <a16:creationId xmlns:a16="http://schemas.microsoft.com/office/drawing/2014/main" id="{62BD1B26-16BD-423C-A978-1CF410A7E6FF}"/>
              </a:ext>
            </a:extLst>
          </p:cNvPr>
          <p:cNvSpPr/>
          <p:nvPr/>
        </p:nvSpPr>
        <p:spPr>
          <a:xfrm rot="5400000">
            <a:off x="1036182" y="2290944"/>
            <a:ext cx="908854" cy="32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3" name="EVE_EA_A">
            <a:extLst>
              <a:ext uri="{FF2B5EF4-FFF2-40B4-BE49-F238E27FC236}">
                <a16:creationId xmlns:a16="http://schemas.microsoft.com/office/drawing/2014/main" id="{24959B7A-EC67-478C-A9AB-C55277AE5FA1}"/>
              </a:ext>
            </a:extLst>
          </p:cNvPr>
          <p:cNvSpPr/>
          <p:nvPr/>
        </p:nvSpPr>
        <p:spPr>
          <a:xfrm rot="16200000">
            <a:off x="2182342" y="2290686"/>
            <a:ext cx="908850" cy="323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raffic Arrows 2 Med normal" pitchFamily="2" charset="0"/>
            </a:endParaRPr>
          </a:p>
        </p:txBody>
      </p:sp>
      <p:sp>
        <p:nvSpPr>
          <p:cNvPr id="64" name="EVE_LOS">
            <a:extLst>
              <a:ext uri="{FF2B5EF4-FFF2-40B4-BE49-F238E27FC236}">
                <a16:creationId xmlns:a16="http://schemas.microsoft.com/office/drawing/2014/main" id="{C43FA281-E511-46AE-B203-3DEB16E4B42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22251" y="7738243"/>
            <a:ext cx="829821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5" name="EVE_VOC">
            <a:extLst>
              <a:ext uri="{FF2B5EF4-FFF2-40B4-BE49-F238E27FC236}">
                <a16:creationId xmlns:a16="http://schemas.microsoft.com/office/drawing/2014/main" id="{6B43E1D5-E587-4723-990A-0F407E773DE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52375" y="7738243"/>
            <a:ext cx="1002483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6" name="EVE_TOT">
            <a:extLst>
              <a:ext uri="{FF2B5EF4-FFF2-40B4-BE49-F238E27FC236}">
                <a16:creationId xmlns:a16="http://schemas.microsoft.com/office/drawing/2014/main" id="{E2777700-A588-405B-895A-C940F22B10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66775" y="7738243"/>
            <a:ext cx="889272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7" name="MOR_LOS">
            <a:extLst>
              <a:ext uri="{FF2B5EF4-FFF2-40B4-BE49-F238E27FC236}">
                <a16:creationId xmlns:a16="http://schemas.microsoft.com/office/drawing/2014/main" id="{9EDD311F-B5FD-42BF-9B7B-959E103BCD5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33853" y="7738243"/>
            <a:ext cx="829821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8" name="MOR_VOC">
            <a:extLst>
              <a:ext uri="{FF2B5EF4-FFF2-40B4-BE49-F238E27FC236}">
                <a16:creationId xmlns:a16="http://schemas.microsoft.com/office/drawing/2014/main" id="{3AFCE435-0566-4D6B-ACC9-E74AC99AAE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63977" y="7738243"/>
            <a:ext cx="1002483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69" name="MOR_TOT">
            <a:extLst>
              <a:ext uri="{FF2B5EF4-FFF2-40B4-BE49-F238E27FC236}">
                <a16:creationId xmlns:a16="http://schemas.microsoft.com/office/drawing/2014/main" id="{88BAB825-D76C-4D06-A686-ED48498B8D1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78377" y="7738243"/>
            <a:ext cx="889272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0" name="EVE_LRT">
            <a:extLst>
              <a:ext uri="{FF2B5EF4-FFF2-40B4-BE49-F238E27FC236}">
                <a16:creationId xmlns:a16="http://schemas.microsoft.com/office/drawing/2014/main" id="{13729750-5603-4E12-89FC-2FF824249FE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64292" y="7738243"/>
            <a:ext cx="1002483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71" name="MOR_LRT">
            <a:extLst>
              <a:ext uri="{FF2B5EF4-FFF2-40B4-BE49-F238E27FC236}">
                <a16:creationId xmlns:a16="http://schemas.microsoft.com/office/drawing/2014/main" id="{122A539A-C609-4193-8476-7254BF70C90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75894" y="7738243"/>
            <a:ext cx="1002483" cy="66022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effectLst/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067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Assistant</vt:lpstr>
      <vt:lpstr>Calibri</vt:lpstr>
      <vt:lpstr>Calibri Light</vt:lpstr>
      <vt:lpstr>Traffic Arrows 2 Med normal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Akiva</dc:creator>
  <cp:lastModifiedBy>Ben Akiva</cp:lastModifiedBy>
  <cp:revision>20</cp:revision>
  <dcterms:created xsi:type="dcterms:W3CDTF">2021-03-11T12:35:14Z</dcterms:created>
  <dcterms:modified xsi:type="dcterms:W3CDTF">2021-06-08T08:13:37Z</dcterms:modified>
</cp:coreProperties>
</file>