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  <p:sldId id="258" r:id="rId5"/>
    <p:sldId id="256" r:id="rId6"/>
    <p:sldId id="266" r:id="rId7"/>
    <p:sldId id="265" r:id="rId8"/>
    <p:sldId id="264" r:id="rId9"/>
    <p:sldId id="263" r:id="rId10"/>
    <p:sldId id="262" r:id="rId11"/>
  </p:sldIdLst>
  <p:sldSz cx="8099425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57" y="1620152"/>
            <a:ext cx="6884511" cy="3446545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5199609"/>
            <a:ext cx="6074569" cy="2390123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527065"/>
            <a:ext cx="1746439" cy="83894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6" y="527065"/>
            <a:ext cx="5138073" cy="83894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2468040"/>
            <a:ext cx="6985754" cy="4117979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6624977"/>
            <a:ext cx="6985754" cy="216554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2635323"/>
            <a:ext cx="3442256" cy="628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2635323"/>
            <a:ext cx="3442256" cy="628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527067"/>
            <a:ext cx="6985754" cy="1913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2426790"/>
            <a:ext cx="3426436" cy="118933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3616122"/>
            <a:ext cx="3426436" cy="531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2426790"/>
            <a:ext cx="3443311" cy="118933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3616122"/>
            <a:ext cx="3443311" cy="531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659977"/>
            <a:ext cx="2612275" cy="2309918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1425368"/>
            <a:ext cx="4100334" cy="7035168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2969895"/>
            <a:ext cx="2612275" cy="55020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659977"/>
            <a:ext cx="2612275" cy="2309918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1425368"/>
            <a:ext cx="4100334" cy="7035168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2969895"/>
            <a:ext cx="2612275" cy="55020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527067"/>
            <a:ext cx="6985754" cy="19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2635323"/>
            <a:ext cx="6985754" cy="628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9175511"/>
            <a:ext cx="182237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AD19-3A82-40F3-915A-69AE8B542B2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9175511"/>
            <a:ext cx="2733556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9175511"/>
            <a:ext cx="182237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8ED2A-D5A3-42DF-9773-F3726C04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8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7F385-8DD9-45F9-B6BE-BF88C65DA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06041-C240-4414-91BA-F20C6C19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4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7F24B-7D78-4C1A-B625-F38E2707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6AB7A-55AD-4F9C-86B2-8E5D3B33F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0C6EF-3E5B-451A-AEFC-58102D64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A3F1B-AF56-4129-9F5F-EB3D948E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4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7FDA4-8EED-40B1-A317-6C45C91F9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B26B0-6E96-4384-BC12-87681B3D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0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86935-D79C-42D0-BB39-33D2BAF4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0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1</cp:revision>
  <dcterms:created xsi:type="dcterms:W3CDTF">2021-03-11T12:35:14Z</dcterms:created>
  <dcterms:modified xsi:type="dcterms:W3CDTF">2021-03-11T12:38:08Z</dcterms:modified>
</cp:coreProperties>
</file>