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2"/>
  </p:notesMasterIdLst>
  <p:sldIdLst>
    <p:sldId id="1139" r:id="rId2"/>
    <p:sldId id="1141" r:id="rId3"/>
    <p:sldId id="1150" r:id="rId4"/>
    <p:sldId id="1151" r:id="rId5"/>
    <p:sldId id="1152" r:id="rId6"/>
    <p:sldId id="1153" r:id="rId7"/>
    <p:sldId id="1154" r:id="rId8"/>
    <p:sldId id="1155" r:id="rId9"/>
    <p:sldId id="1156" r:id="rId10"/>
    <p:sldId id="1157" r:id="rId11"/>
  </p:sldIdLst>
  <p:sldSz cx="8099425" cy="9899650"/>
  <p:notesSz cx="6858000" cy="9144000"/>
  <p:embeddedFontLst>
    <p:embeddedFont>
      <p:font typeface="Arial Nova" panose="020B0504020202020204" pitchFamily="34" charset="0"/>
      <p:regular r:id="rId13"/>
      <p:bold r:id="rId14"/>
      <p:italic r:id="rId15"/>
      <p:boldItalic r:id="rId16"/>
    </p:embeddedFont>
    <p:embeddedFont>
      <p:font typeface="Asakim" panose="00000400000000000000" pitchFamily="2" charset="-79"/>
      <p:regular r:id="rId17"/>
    </p:embeddedFont>
    <p:embeddedFont>
      <p:font typeface="Assistant" panose="00000500000000000000" pitchFamily="2" charset="-79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עם רק&quot;ל" id="{87259F50-1178-47A5-BF02-9CEF87657684}">
          <p14:sldIdLst>
            <p14:sldId id="1139"/>
            <p14:sldId id="1141"/>
            <p14:sldId id="1150"/>
            <p14:sldId id="1151"/>
            <p14:sldId id="1152"/>
          </p14:sldIdLst>
        </p14:section>
        <p14:section name="ללא רק&quot;ל" id="{C366221C-A4EC-48F3-AC8A-31E8B579B0B2}">
          <p14:sldIdLst>
            <p14:sldId id="1153"/>
            <p14:sldId id="1154"/>
            <p14:sldId id="1155"/>
            <p14:sldId id="1156"/>
            <p14:sldId id="11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18" userDrawn="1">
          <p15:clr>
            <a:srgbClr val="A4A3A4"/>
          </p15:clr>
        </p15:guide>
        <p15:guide id="2" pos="2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AFEA"/>
    <a:srgbClr val="FFDE81"/>
    <a:srgbClr val="FFCA39"/>
    <a:srgbClr val="398EA5"/>
    <a:srgbClr val="242934"/>
    <a:srgbClr val="373E4E"/>
    <a:srgbClr val="ECA842"/>
    <a:srgbClr val="89C1EF"/>
    <a:srgbClr val="AED5F4"/>
    <a:srgbClr val="DE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6" autoAdjust="0"/>
    <p:restoredTop sz="94660"/>
  </p:normalViewPr>
  <p:slideViewPr>
    <p:cSldViewPr snapToGrid="0">
      <p:cViewPr>
        <p:scale>
          <a:sx n="33" d="100"/>
          <a:sy n="33" d="100"/>
        </p:scale>
        <p:origin x="2580" y="388"/>
      </p:cViewPr>
      <p:guideLst>
        <p:guide orient="horz" pos="3118"/>
        <p:guide pos="2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sakim" panose="00000400000000000000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sakim" panose="00000400000000000000" pitchFamily="2" charset="-79"/>
              </a:defRPr>
            </a:lvl1pPr>
          </a:lstStyle>
          <a:p>
            <a:fld id="{36FCC412-5F53-4B26-A1D3-F9BD4FC6F3B7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sakim" panose="00000400000000000000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sakim" panose="00000400000000000000" pitchFamily="2" charset="-79"/>
              </a:defRPr>
            </a:lvl1pPr>
          </a:lstStyle>
          <a:p>
            <a:fld id="{01C070F6-7C68-44E8-BBB4-6D0E7D711F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59860" rtl="0" eaLnBrk="1" latinLnBrk="0" hangingPunct="1">
      <a:defRPr sz="1653" kern="1200">
        <a:solidFill>
          <a:schemeClr val="tx1"/>
        </a:solidFill>
        <a:latin typeface="Asakim" panose="00000400000000000000" pitchFamily="2" charset="-79"/>
        <a:ea typeface="+mn-ea"/>
        <a:cs typeface="+mn-cs"/>
      </a:defRPr>
    </a:lvl1pPr>
    <a:lvl2pPr marL="629930" algn="l" defTabSz="1259860" rtl="0" eaLnBrk="1" latinLnBrk="0" hangingPunct="1">
      <a:defRPr sz="1653" kern="1200">
        <a:solidFill>
          <a:schemeClr val="tx1"/>
        </a:solidFill>
        <a:latin typeface="Asakim" panose="00000400000000000000" pitchFamily="2" charset="-79"/>
        <a:ea typeface="+mn-ea"/>
        <a:cs typeface="+mn-cs"/>
      </a:defRPr>
    </a:lvl2pPr>
    <a:lvl3pPr marL="1259860" algn="l" defTabSz="1259860" rtl="0" eaLnBrk="1" latinLnBrk="0" hangingPunct="1">
      <a:defRPr sz="1653" kern="1200">
        <a:solidFill>
          <a:schemeClr val="tx1"/>
        </a:solidFill>
        <a:latin typeface="Asakim" panose="00000400000000000000" pitchFamily="2" charset="-79"/>
        <a:ea typeface="+mn-ea"/>
        <a:cs typeface="+mn-cs"/>
      </a:defRPr>
    </a:lvl3pPr>
    <a:lvl4pPr marL="1889790" algn="l" defTabSz="1259860" rtl="0" eaLnBrk="1" latinLnBrk="0" hangingPunct="1">
      <a:defRPr sz="1653" kern="1200">
        <a:solidFill>
          <a:schemeClr val="tx1"/>
        </a:solidFill>
        <a:latin typeface="Asakim" panose="00000400000000000000" pitchFamily="2" charset="-79"/>
        <a:ea typeface="+mn-ea"/>
        <a:cs typeface="+mn-cs"/>
      </a:defRPr>
    </a:lvl4pPr>
    <a:lvl5pPr marL="2519721" algn="l" defTabSz="1259860" rtl="0" eaLnBrk="1" latinLnBrk="0" hangingPunct="1">
      <a:defRPr sz="1653" kern="1200">
        <a:solidFill>
          <a:schemeClr val="tx1"/>
        </a:solidFill>
        <a:latin typeface="Asakim" panose="00000400000000000000" pitchFamily="2" charset="-79"/>
        <a:ea typeface="+mn-ea"/>
        <a:cs typeface="+mn-cs"/>
      </a:defRPr>
    </a:lvl5pPr>
    <a:lvl6pPr marL="3149651" algn="l" defTabSz="1259860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3779581" algn="l" defTabSz="1259860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4409511" algn="l" defTabSz="1259860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5039441" algn="l" defTabSz="1259860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1A89-DAF6-49B6-85FA-2BA1E9953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428" y="1620152"/>
            <a:ext cx="6074569" cy="3446545"/>
          </a:xfrm>
        </p:spPr>
        <p:txBody>
          <a:bodyPr anchor="b"/>
          <a:lstStyle>
            <a:lvl1pPr algn="ctr">
              <a:defRPr sz="398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AF200-934E-40F8-9E63-D8D0E019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428" y="5199609"/>
            <a:ext cx="6074569" cy="2390123"/>
          </a:xfrm>
        </p:spPr>
        <p:txBody>
          <a:bodyPr/>
          <a:lstStyle>
            <a:lvl1pPr marL="0" indent="0" algn="ctr">
              <a:buNone/>
              <a:defRPr sz="1594"/>
            </a:lvl1pPr>
            <a:lvl2pPr marL="303724" indent="0" algn="ctr">
              <a:buNone/>
              <a:defRPr sz="1329"/>
            </a:lvl2pPr>
            <a:lvl3pPr marL="607447" indent="0" algn="ctr">
              <a:buNone/>
              <a:defRPr sz="1196"/>
            </a:lvl3pPr>
            <a:lvl4pPr marL="911171" indent="0" algn="ctr">
              <a:buNone/>
              <a:defRPr sz="1063"/>
            </a:lvl4pPr>
            <a:lvl5pPr marL="1214895" indent="0" algn="ctr">
              <a:buNone/>
              <a:defRPr sz="1063"/>
            </a:lvl5pPr>
            <a:lvl6pPr marL="1518618" indent="0" algn="ctr">
              <a:buNone/>
              <a:defRPr sz="1063"/>
            </a:lvl6pPr>
            <a:lvl7pPr marL="1822342" indent="0" algn="ctr">
              <a:buNone/>
              <a:defRPr sz="1063"/>
            </a:lvl7pPr>
            <a:lvl8pPr marL="2126066" indent="0" algn="ctr">
              <a:buNone/>
              <a:defRPr sz="1063"/>
            </a:lvl8pPr>
            <a:lvl9pPr marL="2429789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023A-4C55-462C-9911-98DADBE0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5CC9-DFED-41E7-812A-3E05BF5E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4CDC-8DB3-4C07-A095-7E34C7E4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9B01-86D3-4DA7-A26A-3F4AFE58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94A7-F960-48CF-9112-B1881CA18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563A-91A2-4C73-A669-A1E344B7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F219-DE51-4BBD-BD84-615029FD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7DC6-8D43-4AFE-8342-434F83F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D9913-8C9D-4200-90B0-B9577D022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796151" y="527065"/>
            <a:ext cx="1746438" cy="83894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E24A-AD70-4DBA-9392-803613D2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6835" y="527065"/>
            <a:ext cx="5138073" cy="83894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ECC8-2AE7-40FD-8BFF-6E3DBBB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0237-2590-4451-A6C1-A59A9CF2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F09E-B327-4860-9D1E-2E9D062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C63D-E043-4404-ADE0-37E81B64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8E5A-C4ED-4037-A1DC-D41E1D5A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BF8A-498B-46E8-857B-8A335018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6C88-C524-43BD-8FCE-A9E31A0C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9939-5E05-4D6D-A2D3-1ABE9C56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ED51-4614-41CE-AD22-AA700D49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8" y="2468040"/>
            <a:ext cx="6985754" cy="4117979"/>
          </a:xfrm>
        </p:spPr>
        <p:txBody>
          <a:bodyPr anchor="b"/>
          <a:lstStyle>
            <a:lvl1pPr>
              <a:defRPr sz="398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3C6B-FEA4-46A0-B4D5-C6C64F6B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618" y="6624977"/>
            <a:ext cx="6985754" cy="2165548"/>
          </a:xfrm>
        </p:spPr>
        <p:txBody>
          <a:bodyPr/>
          <a:lstStyle>
            <a:lvl1pPr marL="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1pPr>
            <a:lvl2pPr marL="303724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4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171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89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618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34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06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789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785C-5A16-4CF8-A6DF-E0F62E60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CB43E-615E-455C-912D-A2E4B211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2040-461A-4C8E-B459-E2BB3613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AF8B-C0E5-484D-900E-1E06F5A1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53B5-2875-4FC5-91EB-3D6F9F64A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836" y="2635323"/>
            <a:ext cx="3442256" cy="628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4565F-84E6-4EA9-BFC5-ED1EFCFA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0334" y="2635323"/>
            <a:ext cx="3442256" cy="628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0C1F0-5751-48E2-A100-3687DD13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7EC2-EB5D-459D-9FF9-EF9A9D60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F6A2-0E4F-48BA-AB52-81C35116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B764-B609-4525-8118-E7640BB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91" y="527067"/>
            <a:ext cx="6985754" cy="1913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9022-75FC-47FF-8B6E-DB986A97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891" y="2426790"/>
            <a:ext cx="3426436" cy="1189332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724" indent="0">
              <a:buNone/>
              <a:defRPr sz="1329" b="1"/>
            </a:lvl2pPr>
            <a:lvl3pPr marL="607447" indent="0">
              <a:buNone/>
              <a:defRPr sz="1196" b="1"/>
            </a:lvl3pPr>
            <a:lvl4pPr marL="911171" indent="0">
              <a:buNone/>
              <a:defRPr sz="1063" b="1"/>
            </a:lvl4pPr>
            <a:lvl5pPr marL="1214895" indent="0">
              <a:buNone/>
              <a:defRPr sz="1063" b="1"/>
            </a:lvl5pPr>
            <a:lvl6pPr marL="1518618" indent="0">
              <a:buNone/>
              <a:defRPr sz="1063" b="1"/>
            </a:lvl6pPr>
            <a:lvl7pPr marL="1822342" indent="0">
              <a:buNone/>
              <a:defRPr sz="1063" b="1"/>
            </a:lvl7pPr>
            <a:lvl8pPr marL="2126066" indent="0">
              <a:buNone/>
              <a:defRPr sz="1063" b="1"/>
            </a:lvl8pPr>
            <a:lvl9pPr marL="2429789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EE65C-4B14-4F4F-B20F-FC1FB727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891" y="3616122"/>
            <a:ext cx="3426436" cy="531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F300D-FA91-46A1-9739-6950D5F90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00335" y="2426790"/>
            <a:ext cx="3443310" cy="1189332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724" indent="0">
              <a:buNone/>
              <a:defRPr sz="1329" b="1"/>
            </a:lvl2pPr>
            <a:lvl3pPr marL="607447" indent="0">
              <a:buNone/>
              <a:defRPr sz="1196" b="1"/>
            </a:lvl3pPr>
            <a:lvl4pPr marL="911171" indent="0">
              <a:buNone/>
              <a:defRPr sz="1063" b="1"/>
            </a:lvl4pPr>
            <a:lvl5pPr marL="1214895" indent="0">
              <a:buNone/>
              <a:defRPr sz="1063" b="1"/>
            </a:lvl5pPr>
            <a:lvl6pPr marL="1518618" indent="0">
              <a:buNone/>
              <a:defRPr sz="1063" b="1"/>
            </a:lvl6pPr>
            <a:lvl7pPr marL="1822342" indent="0">
              <a:buNone/>
              <a:defRPr sz="1063" b="1"/>
            </a:lvl7pPr>
            <a:lvl8pPr marL="2126066" indent="0">
              <a:buNone/>
              <a:defRPr sz="1063" b="1"/>
            </a:lvl8pPr>
            <a:lvl9pPr marL="2429789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EAC89-4280-4B27-9B86-4BA3AA9F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00335" y="3616122"/>
            <a:ext cx="3443310" cy="5318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F67DA-5F5B-4C44-8C42-BDE33F99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325DD-8640-4955-9D87-71CF77FF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42EBD-C960-487E-A7C2-646D03A2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7586-4C61-4945-8480-894EBD5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C2F1B-890A-4CF8-AA1B-8CE38EC8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6EE23-BC91-4624-B238-7F1C361A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F774-E7BE-4C1E-92E3-7DB46CA7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8032C-9069-4EDA-AD17-838FC0B0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96BA-1970-471D-9FC4-5844D389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E5AD5-C3F2-4085-A0CB-F69F137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DD51-17F9-4B88-B997-5D228224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91" y="659977"/>
            <a:ext cx="2612275" cy="2309918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C609-D77B-44F3-A41E-57884B4F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311" y="1425368"/>
            <a:ext cx="4100334" cy="7035168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4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57A0-E8CA-43B2-B8D3-18CFA187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891" y="2969895"/>
            <a:ext cx="2612275" cy="5502098"/>
          </a:xfrm>
        </p:spPr>
        <p:txBody>
          <a:bodyPr/>
          <a:lstStyle>
            <a:lvl1pPr marL="0" indent="0">
              <a:buNone/>
              <a:defRPr sz="1063"/>
            </a:lvl1pPr>
            <a:lvl2pPr marL="303724" indent="0">
              <a:buNone/>
              <a:defRPr sz="931"/>
            </a:lvl2pPr>
            <a:lvl3pPr marL="607447" indent="0">
              <a:buNone/>
              <a:defRPr sz="797"/>
            </a:lvl3pPr>
            <a:lvl4pPr marL="911171" indent="0">
              <a:buNone/>
              <a:defRPr sz="665"/>
            </a:lvl4pPr>
            <a:lvl5pPr marL="1214895" indent="0">
              <a:buNone/>
              <a:defRPr sz="665"/>
            </a:lvl5pPr>
            <a:lvl6pPr marL="1518618" indent="0">
              <a:buNone/>
              <a:defRPr sz="665"/>
            </a:lvl6pPr>
            <a:lvl7pPr marL="1822342" indent="0">
              <a:buNone/>
              <a:defRPr sz="665"/>
            </a:lvl7pPr>
            <a:lvl8pPr marL="2126066" indent="0">
              <a:buNone/>
              <a:defRPr sz="665"/>
            </a:lvl8pPr>
            <a:lvl9pPr marL="2429789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FE79F-BBC5-4E5E-8E32-9C34EF9D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D0EBE-C1DE-41FF-A62C-C8862638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0ECD2-B29C-4069-98EA-1083D53A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4459-39D8-436F-A626-E540F861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91" y="659977"/>
            <a:ext cx="2612275" cy="2309918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64093-829E-4BA3-9D2E-5B6A529B0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43311" y="1425368"/>
            <a:ext cx="4100334" cy="7035168"/>
          </a:xfrm>
        </p:spPr>
        <p:txBody>
          <a:bodyPr/>
          <a:lstStyle>
            <a:lvl1pPr marL="0" indent="0">
              <a:buNone/>
              <a:defRPr sz="2126"/>
            </a:lvl1pPr>
            <a:lvl2pPr marL="303724" indent="0">
              <a:buNone/>
              <a:defRPr sz="1860"/>
            </a:lvl2pPr>
            <a:lvl3pPr marL="607447" indent="0">
              <a:buNone/>
              <a:defRPr sz="1594"/>
            </a:lvl3pPr>
            <a:lvl4pPr marL="911171" indent="0">
              <a:buNone/>
              <a:defRPr sz="1329"/>
            </a:lvl4pPr>
            <a:lvl5pPr marL="1214895" indent="0">
              <a:buNone/>
              <a:defRPr sz="1329"/>
            </a:lvl5pPr>
            <a:lvl6pPr marL="1518618" indent="0">
              <a:buNone/>
              <a:defRPr sz="1329"/>
            </a:lvl6pPr>
            <a:lvl7pPr marL="1822342" indent="0">
              <a:buNone/>
              <a:defRPr sz="1329"/>
            </a:lvl7pPr>
            <a:lvl8pPr marL="2126066" indent="0">
              <a:buNone/>
              <a:defRPr sz="1329"/>
            </a:lvl8pPr>
            <a:lvl9pPr marL="2429789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CFC8A-2AF0-4C0A-ADB0-B0A36696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891" y="2969895"/>
            <a:ext cx="2612275" cy="5502098"/>
          </a:xfrm>
        </p:spPr>
        <p:txBody>
          <a:bodyPr/>
          <a:lstStyle>
            <a:lvl1pPr marL="0" indent="0">
              <a:buNone/>
              <a:defRPr sz="1063"/>
            </a:lvl1pPr>
            <a:lvl2pPr marL="303724" indent="0">
              <a:buNone/>
              <a:defRPr sz="931"/>
            </a:lvl2pPr>
            <a:lvl3pPr marL="607447" indent="0">
              <a:buNone/>
              <a:defRPr sz="797"/>
            </a:lvl3pPr>
            <a:lvl4pPr marL="911171" indent="0">
              <a:buNone/>
              <a:defRPr sz="665"/>
            </a:lvl4pPr>
            <a:lvl5pPr marL="1214895" indent="0">
              <a:buNone/>
              <a:defRPr sz="665"/>
            </a:lvl5pPr>
            <a:lvl6pPr marL="1518618" indent="0">
              <a:buNone/>
              <a:defRPr sz="665"/>
            </a:lvl6pPr>
            <a:lvl7pPr marL="1822342" indent="0">
              <a:buNone/>
              <a:defRPr sz="665"/>
            </a:lvl7pPr>
            <a:lvl8pPr marL="2126066" indent="0">
              <a:buNone/>
              <a:defRPr sz="665"/>
            </a:lvl8pPr>
            <a:lvl9pPr marL="2429789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2EE0-A7C8-407C-A26D-10E25FD8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69D0-D530-412D-AB1C-8580D11F525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4C3B-1CF0-483E-92CB-CB683CD3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69B5-500A-4111-BC6E-8009FB50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76B85-CDD7-4E8A-80C8-C4EFEFD5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8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7E9"/>
            </a:gs>
            <a:gs pos="100000">
              <a:srgbClr val="BDBE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8BD79-C290-478B-BC92-D2F46203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37" y="527067"/>
            <a:ext cx="6985754" cy="19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BF4C-F9FE-4E1F-BEFD-A337D01D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837" y="2635323"/>
            <a:ext cx="6985754" cy="628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A688-5D7F-44E8-8812-682C61814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6836" y="9175511"/>
            <a:ext cx="1822371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69D0-D530-412D-AB1C-8580D11F5258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D393-10C4-4E0D-9FC3-EA52CEE00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936" y="9175511"/>
            <a:ext cx="2733556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C112-60FE-4247-8A46-DA35C4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20219" y="9175511"/>
            <a:ext cx="1822371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6B85-CDD7-4E8A-80C8-C4EFEFD557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1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7447" rtl="0" eaLnBrk="1" latinLnBrk="0" hangingPunct="1">
        <a:lnSpc>
          <a:spcPct val="90000"/>
        </a:lnSpc>
        <a:spcBef>
          <a:spcPct val="0"/>
        </a:spcBef>
        <a:buNone/>
        <a:defRPr sz="2923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51862" indent="-151862" algn="l" defTabSz="607447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586" indent="-151862" algn="l" defTabSz="607447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759310" indent="-151862" algn="l" defTabSz="607447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33" indent="-151862" algn="l" defTabSz="607447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757" indent="-151862" algn="l" defTabSz="607447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481" indent="-151862" algn="l" defTabSz="607447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204" indent="-151862" algn="l" defTabSz="607447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7928" indent="-151862" algn="l" defTabSz="607447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652" indent="-151862" algn="l" defTabSz="607447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24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47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171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618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342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066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789" algn="l" defTabSz="607447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B4FD0C7-FE6F-4CB4-90AA-6A49E0000D7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CBBFD0EA-BA20-4234-AC9B-74F8612F7BF1}"/>
              </a:ext>
            </a:extLst>
          </p:cNvPr>
          <p:cNvSpPr/>
          <p:nvPr/>
        </p:nvSpPr>
        <p:spPr>
          <a:xfrm>
            <a:off x="100354" y="7494560"/>
            <a:ext cx="7894374" cy="1802721"/>
          </a:xfrm>
          <a:prstGeom prst="roundRect">
            <a:avLst>
              <a:gd name="adj" fmla="val 6171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6C3B44-3741-4D29-8A3F-824B10F93827}"/>
              </a:ext>
            </a:extLst>
          </p:cNvPr>
          <p:cNvSpPr/>
          <p:nvPr/>
        </p:nvSpPr>
        <p:spPr>
          <a:xfrm>
            <a:off x="632507" y="7538344"/>
            <a:ext cx="2929999" cy="452020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A2A42F41-2CDB-4B98-83F2-A166FAA11EDE}"/>
              </a:ext>
            </a:extLst>
          </p:cNvPr>
          <p:cNvSpPr/>
          <p:nvPr/>
        </p:nvSpPr>
        <p:spPr>
          <a:xfrm>
            <a:off x="4538589" y="7538344"/>
            <a:ext cx="2924723" cy="45202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      .</a:t>
            </a:r>
            <a:endParaRPr lang="en-US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DE13CC-59CD-43EA-B09B-D49B4F77F382}"/>
              </a:ext>
            </a:extLst>
          </p:cNvPr>
          <p:cNvGrpSpPr/>
          <p:nvPr/>
        </p:nvGrpSpPr>
        <p:grpSpPr>
          <a:xfrm>
            <a:off x="5097388" y="7625523"/>
            <a:ext cx="273534" cy="273534"/>
            <a:chOff x="5063386" y="7921450"/>
            <a:chExt cx="273534" cy="273534"/>
          </a:xfrm>
          <a:solidFill>
            <a:srgbClr val="FFDE81"/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CFE09E6-DDC2-4C58-B1B7-B78991F59E50}"/>
                </a:ext>
              </a:extLst>
            </p:cNvPr>
            <p:cNvSpPr/>
            <p:nvPr/>
          </p:nvSpPr>
          <p:spPr>
            <a:xfrm rot="2700000">
              <a:off x="5112868" y="7970932"/>
              <a:ext cx="174570" cy="1745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8E0C697-F950-45ED-924A-B14F93EF65E6}"/>
                </a:ext>
              </a:extLst>
            </p:cNvPr>
            <p:cNvSpPr/>
            <p:nvPr/>
          </p:nvSpPr>
          <p:spPr>
            <a:xfrm rot="2700000">
              <a:off x="5264575" y="7956443"/>
              <a:ext cx="40119" cy="34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7199CCCC-5F36-49B3-90D9-D5AAC4ABD5E8}"/>
                </a:ext>
              </a:extLst>
            </p:cNvPr>
            <p:cNvSpPr/>
            <p:nvPr/>
          </p:nvSpPr>
          <p:spPr>
            <a:xfrm rot="13500000">
              <a:off x="5095612" y="8125406"/>
              <a:ext cx="40119" cy="34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5A8958C-042E-4B82-B77B-4B6085A4F9CC}"/>
                </a:ext>
              </a:extLst>
            </p:cNvPr>
            <p:cNvSpPr/>
            <p:nvPr/>
          </p:nvSpPr>
          <p:spPr>
            <a:xfrm>
              <a:off x="5112868" y="7970932"/>
              <a:ext cx="174570" cy="1745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91CF9F06-AFD6-4C55-97BE-A8EDC872A099}"/>
                </a:ext>
              </a:extLst>
            </p:cNvPr>
            <p:cNvSpPr/>
            <p:nvPr/>
          </p:nvSpPr>
          <p:spPr>
            <a:xfrm>
              <a:off x="5180094" y="7921450"/>
              <a:ext cx="40119" cy="34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CAD71574-38C6-40A4-B6CA-821EB9C72F90}"/>
                </a:ext>
              </a:extLst>
            </p:cNvPr>
            <p:cNvSpPr/>
            <p:nvPr/>
          </p:nvSpPr>
          <p:spPr>
            <a:xfrm rot="10800000">
              <a:off x="5180094" y="8160399"/>
              <a:ext cx="40119" cy="34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2884144-C5C1-4D8D-9C0B-26E39110F7AE}"/>
                </a:ext>
              </a:extLst>
            </p:cNvPr>
            <p:cNvSpPr/>
            <p:nvPr/>
          </p:nvSpPr>
          <p:spPr>
            <a:xfrm rot="5400000">
              <a:off x="5112868" y="7970932"/>
              <a:ext cx="174570" cy="1745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5563BF6-1041-48F5-918B-109508D5F082}"/>
                </a:ext>
              </a:extLst>
            </p:cNvPr>
            <p:cNvSpPr/>
            <p:nvPr/>
          </p:nvSpPr>
          <p:spPr>
            <a:xfrm rot="5400000">
              <a:off x="5299568" y="8040924"/>
              <a:ext cx="40119" cy="34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3B5AEB63-A5BB-40DE-A465-040A3269E571}"/>
                </a:ext>
              </a:extLst>
            </p:cNvPr>
            <p:cNvSpPr/>
            <p:nvPr/>
          </p:nvSpPr>
          <p:spPr>
            <a:xfrm rot="16200000">
              <a:off x="5060619" y="8040924"/>
              <a:ext cx="40119" cy="34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1081E2F-0D1D-4EBF-938E-D3E04C49001F}"/>
                </a:ext>
              </a:extLst>
            </p:cNvPr>
            <p:cNvSpPr/>
            <p:nvPr/>
          </p:nvSpPr>
          <p:spPr>
            <a:xfrm rot="8100000">
              <a:off x="5112868" y="7970932"/>
              <a:ext cx="174570" cy="1745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2ADED92A-D606-4767-87F3-ED3BE2213B5C}"/>
                </a:ext>
              </a:extLst>
            </p:cNvPr>
            <p:cNvSpPr/>
            <p:nvPr/>
          </p:nvSpPr>
          <p:spPr>
            <a:xfrm rot="8100000">
              <a:off x="5264575" y="8125406"/>
              <a:ext cx="40119" cy="34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449AC568-8ED9-4FC0-A684-900BF38E7ABA}"/>
                </a:ext>
              </a:extLst>
            </p:cNvPr>
            <p:cNvSpPr/>
            <p:nvPr/>
          </p:nvSpPr>
          <p:spPr>
            <a:xfrm rot="18900000">
              <a:off x="5095612" y="7956443"/>
              <a:ext cx="40119" cy="34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BCEB76-4312-4370-B209-4C5BD3D8F1AC}"/>
              </a:ext>
            </a:extLst>
          </p:cNvPr>
          <p:cNvGrpSpPr/>
          <p:nvPr/>
        </p:nvGrpSpPr>
        <p:grpSpPr>
          <a:xfrm>
            <a:off x="1112520" y="7645899"/>
            <a:ext cx="224528" cy="219617"/>
            <a:chOff x="1114691" y="7940267"/>
            <a:chExt cx="224528" cy="219617"/>
          </a:xfrm>
          <a:solidFill>
            <a:schemeClr val="tx2">
              <a:lumMod val="50000"/>
            </a:schemeClr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798AB34-D538-42A2-9AAA-D4E120C568C0}"/>
                </a:ext>
              </a:extLst>
            </p:cNvPr>
            <p:cNvSpPr/>
            <p:nvPr/>
          </p:nvSpPr>
          <p:spPr>
            <a:xfrm rot="785916">
              <a:off x="1114691" y="7949251"/>
              <a:ext cx="224528" cy="210633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80" name="Star: 5 Points 79">
              <a:extLst>
                <a:ext uri="{FF2B5EF4-FFF2-40B4-BE49-F238E27FC236}">
                  <a16:creationId xmlns:a16="http://schemas.microsoft.com/office/drawing/2014/main" id="{B3ABBE25-9BEF-4CDA-B3FB-A4781AE41B3B}"/>
                </a:ext>
              </a:extLst>
            </p:cNvPr>
            <p:cNvSpPr/>
            <p:nvPr/>
          </p:nvSpPr>
          <p:spPr>
            <a:xfrm>
              <a:off x="1192076" y="8022515"/>
              <a:ext cx="42245" cy="39663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81" name="Star: 5 Points 80">
              <a:extLst>
                <a:ext uri="{FF2B5EF4-FFF2-40B4-BE49-F238E27FC236}">
                  <a16:creationId xmlns:a16="http://schemas.microsoft.com/office/drawing/2014/main" id="{09ED518F-6EC7-4777-9652-A7E3DF27500B}"/>
                </a:ext>
              </a:extLst>
            </p:cNvPr>
            <p:cNvSpPr/>
            <p:nvPr/>
          </p:nvSpPr>
          <p:spPr>
            <a:xfrm>
              <a:off x="1223872" y="7940267"/>
              <a:ext cx="42245" cy="39663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82" name="Star: 5 Points 81">
              <a:extLst>
                <a:ext uri="{FF2B5EF4-FFF2-40B4-BE49-F238E27FC236}">
                  <a16:creationId xmlns:a16="http://schemas.microsoft.com/office/drawing/2014/main" id="{2F0B8712-C280-4E96-AE71-0D4296840204}"/>
                </a:ext>
              </a:extLst>
            </p:cNvPr>
            <p:cNvSpPr/>
            <p:nvPr/>
          </p:nvSpPr>
          <p:spPr>
            <a:xfrm>
              <a:off x="1281294" y="8051127"/>
              <a:ext cx="42245" cy="39663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3A9F56E6-DC26-4215-9851-33E6047910FF}"/>
              </a:ext>
            </a:extLst>
          </p:cNvPr>
          <p:cNvSpPr/>
          <p:nvPr/>
        </p:nvSpPr>
        <p:spPr>
          <a:xfrm rot="10800000">
            <a:off x="6971098" y="8359377"/>
            <a:ext cx="900000" cy="891963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A576BE60-62B9-4335-8A11-1614D7BC8704}"/>
              </a:ext>
            </a:extLst>
          </p:cNvPr>
          <p:cNvSpPr/>
          <p:nvPr/>
        </p:nvSpPr>
        <p:spPr>
          <a:xfrm>
            <a:off x="6971098" y="7944331"/>
            <a:ext cx="900000" cy="648000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סה"כ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61ADBB06-DF15-41E1-A2EF-EBAB5CCB14B8}"/>
              </a:ext>
            </a:extLst>
          </p:cNvPr>
          <p:cNvSpPr/>
          <p:nvPr/>
        </p:nvSpPr>
        <p:spPr>
          <a:xfrm rot="10800000">
            <a:off x="5966271" y="8359378"/>
            <a:ext cx="1008000" cy="891963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C83D40D4-2EFC-4E9D-BE6D-A7C4D57F1FEA}"/>
              </a:ext>
            </a:extLst>
          </p:cNvPr>
          <p:cNvSpPr/>
          <p:nvPr/>
        </p:nvSpPr>
        <p:spPr>
          <a:xfrm>
            <a:off x="5966271" y="7944331"/>
            <a:ext cx="1008000" cy="648000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קיבולת רק"ל</a:t>
            </a:r>
            <a:endParaRPr lang="en-US" sz="1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31470F3-D161-46C3-963E-E82BFE3D6412}"/>
              </a:ext>
            </a:extLst>
          </p:cNvPr>
          <p:cNvSpPr/>
          <p:nvPr/>
        </p:nvSpPr>
        <p:spPr>
          <a:xfrm rot="10800000">
            <a:off x="4958905" y="8359378"/>
            <a:ext cx="1008000" cy="891963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437B717-5F6A-41AD-9A96-0A562125740D}"/>
              </a:ext>
            </a:extLst>
          </p:cNvPr>
          <p:cNvSpPr/>
          <p:nvPr/>
        </p:nvSpPr>
        <p:spPr>
          <a:xfrm>
            <a:off x="4958905" y="7944331"/>
            <a:ext cx="1008000" cy="648000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יחס קיבולת לנפח </a:t>
            </a:r>
            <a:r>
              <a:rPr lang="en-US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(v/C)</a:t>
            </a: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4ACBE551-7913-4252-AA92-2829F6B9DFB1}"/>
              </a:ext>
            </a:extLst>
          </p:cNvPr>
          <p:cNvSpPr/>
          <p:nvPr/>
        </p:nvSpPr>
        <p:spPr>
          <a:xfrm rot="10800000">
            <a:off x="4130643" y="8359378"/>
            <a:ext cx="828000" cy="891963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93353ECC-D44F-4408-B266-665EF0270A7C}"/>
              </a:ext>
            </a:extLst>
          </p:cNvPr>
          <p:cNvSpPr/>
          <p:nvPr/>
        </p:nvSpPr>
        <p:spPr>
          <a:xfrm>
            <a:off x="4130643" y="7944331"/>
            <a:ext cx="828000" cy="648000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רמת שירות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12A1CEE3-B126-4D8C-883F-665CC15D82CB}"/>
              </a:ext>
            </a:extLst>
          </p:cNvPr>
          <p:cNvSpPr/>
          <p:nvPr/>
        </p:nvSpPr>
        <p:spPr>
          <a:xfrm rot="10800000">
            <a:off x="3065951" y="8359378"/>
            <a:ext cx="900000" cy="891963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B8DE807-010C-4C4D-BAD7-90124F4792E1}"/>
              </a:ext>
            </a:extLst>
          </p:cNvPr>
          <p:cNvSpPr/>
          <p:nvPr/>
        </p:nvSpPr>
        <p:spPr>
          <a:xfrm>
            <a:off x="3065950" y="7944331"/>
            <a:ext cx="900000" cy="648000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סה"כ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DED902CB-AC5B-4D07-8EA2-4A7F4249ADB1}"/>
              </a:ext>
            </a:extLst>
          </p:cNvPr>
          <p:cNvSpPr/>
          <p:nvPr/>
        </p:nvSpPr>
        <p:spPr>
          <a:xfrm rot="10800000">
            <a:off x="2063187" y="8359378"/>
            <a:ext cx="1008000" cy="891963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E910FFE2-A812-4977-8F70-C8AD1BD8A3E9}"/>
              </a:ext>
            </a:extLst>
          </p:cNvPr>
          <p:cNvSpPr/>
          <p:nvPr/>
        </p:nvSpPr>
        <p:spPr>
          <a:xfrm>
            <a:off x="2063187" y="7944331"/>
            <a:ext cx="1008000" cy="648000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קיבולת רק"ל</a:t>
            </a:r>
            <a:endParaRPr lang="en-US" sz="1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28F8BF1-6BA9-4634-91D3-D91AB1E98BF3}"/>
              </a:ext>
            </a:extLst>
          </p:cNvPr>
          <p:cNvSpPr/>
          <p:nvPr/>
        </p:nvSpPr>
        <p:spPr>
          <a:xfrm rot="10800000">
            <a:off x="1055187" y="8359378"/>
            <a:ext cx="1008000" cy="891963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C472260E-2F5D-43C5-8C73-CA5D83716DDE}"/>
              </a:ext>
            </a:extLst>
          </p:cNvPr>
          <p:cNvSpPr/>
          <p:nvPr/>
        </p:nvSpPr>
        <p:spPr>
          <a:xfrm>
            <a:off x="1055187" y="7944331"/>
            <a:ext cx="1008000" cy="648000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יחס קיבולת לנפח </a:t>
            </a:r>
            <a:r>
              <a:rPr lang="en-US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(v/C)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540186B6-B779-4386-BE53-4C358F4A7396}"/>
              </a:ext>
            </a:extLst>
          </p:cNvPr>
          <p:cNvSpPr/>
          <p:nvPr/>
        </p:nvSpPr>
        <p:spPr>
          <a:xfrm rot="10800000">
            <a:off x="227162" y="8359378"/>
            <a:ext cx="828000" cy="891963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9A918E86-348C-4BB2-8207-F209AF7DB5C0}"/>
              </a:ext>
            </a:extLst>
          </p:cNvPr>
          <p:cNvSpPr/>
          <p:nvPr/>
        </p:nvSpPr>
        <p:spPr>
          <a:xfrm>
            <a:off x="227162" y="7944331"/>
            <a:ext cx="828000" cy="648000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רמת שירות</a:t>
            </a:r>
            <a:endParaRPr lang="en-US" sz="14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E7DE9D1D-91F9-44C8-BD1C-B7D8DCEC3C16}"/>
              </a:ext>
            </a:extLst>
          </p:cNvPr>
          <p:cNvSpPr/>
          <p:nvPr/>
        </p:nvSpPr>
        <p:spPr>
          <a:xfrm>
            <a:off x="104696" y="708632"/>
            <a:ext cx="7894374" cy="6645419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61A6960B-9BD7-41A5-B5F3-6BEC29359FD4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747B5A4A-13FD-4EBD-A2B7-00B307A30C5E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3ACB4A-A1EE-4129-8AF0-72C02EBD1583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2A8C38D-FEB9-4686-99A4-AD6AA84AC09E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C24CA55D-7E8F-46D7-B3FF-167C8B0B4576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6EED987-4076-4436-9463-10E78CF7CB77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C2C0B6-B0A6-4123-9E1F-02AB5EE7204E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62D0557-55A5-469F-A079-E00C42F90FCB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3DE4CA4-122D-4954-AA9D-24A28E81D31D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8B5150A-4800-477C-8A5F-DCB801C2934C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44D78DC-D068-428B-BE51-F79E0938A309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7894CDB-13A7-4410-81E9-A209C6386450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35A2F1-6933-4176-8F5B-B8A475BCCEE3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8103ECC-0400-401D-8E3D-216737777FE7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429475C-908C-4F42-89F4-DAD6A662FC15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8C23B8-FD69-4F87-85E8-1307CC1AFC18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3800E82-21CA-4D28-AE21-2C0C29E6C795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8" name="Star: 5 Points 57">
              <a:extLst>
                <a:ext uri="{FF2B5EF4-FFF2-40B4-BE49-F238E27FC236}">
                  <a16:creationId xmlns:a16="http://schemas.microsoft.com/office/drawing/2014/main" id="{51B2D8B1-F092-4A42-B03D-591FC35DD9A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FECF1DF5-4602-4ECD-92F0-906A4B4FA07A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id="{3B977B05-EE6C-4D87-A571-3B1963E276D4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D81D4C59-E267-4E83-9C73-20E65D9E0443}"/>
              </a:ext>
            </a:extLst>
          </p:cNvPr>
          <p:cNvSpPr/>
          <p:nvPr/>
        </p:nvSpPr>
        <p:spPr>
          <a:xfrm>
            <a:off x="6976586" y="1989363"/>
            <a:ext cx="900000" cy="5220000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47B5F31F-AAB6-4CB7-AD36-AC48A16AFCF9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3CA00A8C-F3C8-4F9C-B858-037BAF7100A1}"/>
              </a:ext>
            </a:extLst>
          </p:cNvPr>
          <p:cNvSpPr/>
          <p:nvPr/>
        </p:nvSpPr>
        <p:spPr>
          <a:xfrm>
            <a:off x="4962371" y="1989363"/>
            <a:ext cx="2016000" cy="5219478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6FA6EA8C-9834-4008-A230-313FABF02E6F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F58C2C21-AC9D-4A39-8CAF-A65F3243568E}"/>
              </a:ext>
            </a:extLst>
          </p:cNvPr>
          <p:cNvSpPr/>
          <p:nvPr/>
        </p:nvSpPr>
        <p:spPr>
          <a:xfrm>
            <a:off x="4136156" y="1989363"/>
            <a:ext cx="828000" cy="5220000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1EF033A7-DF9E-4E2F-9386-C922EB080C69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2B07C68E-F7B5-4697-9C7A-160BEA9E095A}"/>
              </a:ext>
            </a:extLst>
          </p:cNvPr>
          <p:cNvSpPr/>
          <p:nvPr/>
        </p:nvSpPr>
        <p:spPr>
          <a:xfrm>
            <a:off x="3065950" y="1989363"/>
            <a:ext cx="900000" cy="5220000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56E47669-7051-4D68-9B4B-FFE40DFC030B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859FFDE4-EE76-4674-B76A-60F3650917C5}"/>
              </a:ext>
            </a:extLst>
          </p:cNvPr>
          <p:cNvSpPr/>
          <p:nvPr/>
        </p:nvSpPr>
        <p:spPr>
          <a:xfrm>
            <a:off x="1053508" y="1989363"/>
            <a:ext cx="2016000" cy="5220000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88978924-95AC-4098-B6A1-E4F42280D048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B6BAFCD1-309A-4E7F-8A6A-493DE141FE78}"/>
              </a:ext>
            </a:extLst>
          </p:cNvPr>
          <p:cNvSpPr/>
          <p:nvPr/>
        </p:nvSpPr>
        <p:spPr>
          <a:xfrm>
            <a:off x="229066" y="1989363"/>
            <a:ext cx="828000" cy="5220000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B3AB82F-A152-404B-AC40-8663BC9676C7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7446871-F0AD-4525-9DA2-184C58EA9694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769AC67-5B96-42A4-B897-BFE9C70A4E1F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CCEB03F-6F4F-42D2-B438-35D85693B235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5B02496-6F49-4E7C-98AC-5CAA24947150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0D283B6-0924-43EA-8C54-7E28473AB4CF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4ED5490-4CE3-403B-AFC7-5AE0025A8D7E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EDF89F8-4A9C-498C-B5C7-4699F4808D7A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03B6768-D474-4811-8E5D-84770AAE04BB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2FB7882-CAAD-49A9-85DD-6E9EF40FE511}"/>
                </a:ext>
              </a:extLst>
            </p:cNvPr>
            <p:cNvSpPr/>
            <p:nvPr/>
          </p:nvSpPr>
          <p:spPr bwMode="auto">
            <a:xfrm>
              <a:off x="6997843" y="6380933"/>
              <a:ext cx="849314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F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3E45BF8-575F-461F-A4F4-407D1687E879}"/>
                </a:ext>
              </a:extLst>
            </p:cNvPr>
            <p:cNvSpPr/>
            <p:nvPr/>
          </p:nvSpPr>
          <p:spPr bwMode="auto">
            <a:xfrm>
              <a:off x="6997700" y="5523060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1AEE53B-D951-4418-8E76-A90759B90BF5}"/>
                </a:ext>
              </a:extLst>
            </p:cNvPr>
            <p:cNvSpPr/>
            <p:nvPr/>
          </p:nvSpPr>
          <p:spPr bwMode="auto">
            <a:xfrm>
              <a:off x="6997700" y="4665186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497A47-4D02-4326-8B52-345A0D516A18}"/>
                </a:ext>
              </a:extLst>
            </p:cNvPr>
            <p:cNvSpPr/>
            <p:nvPr/>
          </p:nvSpPr>
          <p:spPr bwMode="auto">
            <a:xfrm>
              <a:off x="6997700" y="3807312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C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753CA67-60EA-43BA-A4F6-5777DDE3AC35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5A5AD81-343B-438B-93EE-3FA73B3BF0B4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211E401-05C5-49FE-AF24-A36F33B9B737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AB93C2E-00F5-4B18-BF39-96D267B181ED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4B45F4B-788F-4C56-B9ED-0BDD4E78E217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668C90B-8EE6-4935-8C9A-1FECDFF8A568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FE4D0CB-F42A-475D-8299-460D72775C14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A43EB42-A60F-44B3-979A-6139D08900EA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648EE1-9DFF-4C5B-81E7-EC4F07A13204}"/>
              </a:ext>
            </a:extLst>
          </p:cNvPr>
          <p:cNvSpPr/>
          <p:nvPr/>
        </p:nvSpPr>
        <p:spPr bwMode="auto">
          <a:xfrm>
            <a:off x="1087956" y="6342867"/>
            <a:ext cx="1944000" cy="82867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A12817-F508-490A-B254-3DE065DDC296}"/>
              </a:ext>
            </a:extLst>
          </p:cNvPr>
          <p:cNvSpPr/>
          <p:nvPr/>
        </p:nvSpPr>
        <p:spPr bwMode="auto">
          <a:xfrm>
            <a:off x="1087956" y="5484994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421EBC-D54A-4051-899D-3F8AC3AAE917}"/>
              </a:ext>
            </a:extLst>
          </p:cNvPr>
          <p:cNvSpPr/>
          <p:nvPr/>
        </p:nvSpPr>
        <p:spPr bwMode="auto">
          <a:xfrm>
            <a:off x="1087956" y="4627120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C9BEFC3-A0A8-4E21-BB21-5B20B929BF28}"/>
              </a:ext>
            </a:extLst>
          </p:cNvPr>
          <p:cNvSpPr/>
          <p:nvPr/>
        </p:nvSpPr>
        <p:spPr bwMode="auto">
          <a:xfrm>
            <a:off x="1087956" y="3769246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F470F9-1600-448C-A6AA-5637ACE46A98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B2D012C-98E4-4540-A180-665E7864A77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5CE52B3-06A6-4859-ACDB-4DF01FC662CB}"/>
              </a:ext>
            </a:extLst>
          </p:cNvPr>
          <p:cNvSpPr/>
          <p:nvPr/>
        </p:nvSpPr>
        <p:spPr bwMode="auto">
          <a:xfrm>
            <a:off x="3096932" y="6342867"/>
            <a:ext cx="849314" cy="82867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F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57BED08-3AB5-48BF-8859-3CE57001B91C}"/>
              </a:ext>
            </a:extLst>
          </p:cNvPr>
          <p:cNvSpPr/>
          <p:nvPr/>
        </p:nvSpPr>
        <p:spPr bwMode="auto">
          <a:xfrm>
            <a:off x="3096789" y="5484994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2A75316-A0AB-41EE-B918-257C25133EE6}"/>
              </a:ext>
            </a:extLst>
          </p:cNvPr>
          <p:cNvSpPr/>
          <p:nvPr/>
        </p:nvSpPr>
        <p:spPr bwMode="auto">
          <a:xfrm>
            <a:off x="3096789" y="4627120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D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2C8EB28-EF18-4AD2-AA45-360A4FBBAD91}"/>
              </a:ext>
            </a:extLst>
          </p:cNvPr>
          <p:cNvSpPr/>
          <p:nvPr/>
        </p:nvSpPr>
        <p:spPr bwMode="auto">
          <a:xfrm>
            <a:off x="3096789" y="3769246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C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3D414C5-DC3B-4C45-B186-8AF1409BCA40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E4D4629-3065-41D0-AA8E-0F6096F4F800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A1723B-83F7-40C8-B829-37971F7B077A}"/>
              </a:ext>
            </a:extLst>
          </p:cNvPr>
          <p:cNvSpPr/>
          <p:nvPr/>
        </p:nvSpPr>
        <p:spPr bwMode="auto">
          <a:xfrm>
            <a:off x="249122" y="6343542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7EDCFC0-FA60-497B-B9E2-C6BAC6D1FE41}"/>
              </a:ext>
            </a:extLst>
          </p:cNvPr>
          <p:cNvSpPr/>
          <p:nvPr/>
        </p:nvSpPr>
        <p:spPr bwMode="auto">
          <a:xfrm>
            <a:off x="249122" y="5485534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1B2A73A-1AE0-496B-81C6-18DD5BC197AA}"/>
              </a:ext>
            </a:extLst>
          </p:cNvPr>
          <p:cNvSpPr/>
          <p:nvPr/>
        </p:nvSpPr>
        <p:spPr bwMode="auto">
          <a:xfrm>
            <a:off x="249122" y="4627525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1E8DDD9-C59F-4903-8A1C-4B559A257FCA}"/>
              </a:ext>
            </a:extLst>
          </p:cNvPr>
          <p:cNvSpPr/>
          <p:nvPr/>
        </p:nvSpPr>
        <p:spPr bwMode="auto">
          <a:xfrm>
            <a:off x="249122" y="3769516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FA07539-419B-42C8-B500-9F22AB3A953E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A8DF56-CEF3-4F06-B1CB-182F66B021D9}"/>
              </a:ext>
            </a:extLst>
          </p:cNvPr>
          <p:cNvGrpSpPr/>
          <p:nvPr/>
        </p:nvGrpSpPr>
        <p:grpSpPr>
          <a:xfrm>
            <a:off x="7098051" y="2896356"/>
            <a:ext cx="644556" cy="3432223"/>
            <a:chOff x="6997700" y="2934422"/>
            <a:chExt cx="849600" cy="3432223"/>
          </a:xfrm>
          <a:effectLst>
            <a:outerShdw blurRad="25400" algn="ctr" rotWithShape="0">
              <a:schemeClr val="accent5">
                <a:lumMod val="20000"/>
                <a:lumOff val="80000"/>
                <a:alpha val="66000"/>
              </a:schemeClr>
            </a:outerShdw>
          </a:effectLst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26FD8C-FFFD-41D8-A756-4A705233C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A9D48E2-1984-4376-9C31-29A0FF1D507E}"/>
                </a:ext>
              </a:extLst>
            </p:cNvPr>
            <p:cNvCxnSpPr/>
            <p:nvPr/>
          </p:nvCxnSpPr>
          <p:spPr>
            <a:xfrm flipH="1">
              <a:off x="6997700" y="6366645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75E6575-F3D4-4344-85F1-406FCEC0D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E828EBF-0A60-46B6-80E5-80A718F58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F74969C-B789-40FC-A8E5-986A5437F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5508590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C445F-8725-4CFA-9ED3-8C624A795852}"/>
              </a:ext>
            </a:extLst>
          </p:cNvPr>
          <p:cNvGrpSpPr/>
          <p:nvPr/>
        </p:nvGrpSpPr>
        <p:grpSpPr>
          <a:xfrm>
            <a:off x="5227668" y="2896356"/>
            <a:ext cx="1474832" cy="3432223"/>
            <a:chOff x="4994793" y="2934422"/>
            <a:chExt cx="1944000" cy="3432223"/>
          </a:xfrm>
          <a:effectLst>
            <a:outerShdw blurRad="25400" algn="ctr" rotWithShape="0">
              <a:schemeClr val="accent5">
                <a:lumMod val="20000"/>
                <a:lumOff val="80000"/>
                <a:alpha val="66000"/>
              </a:schemeClr>
            </a:outerShdw>
          </a:effectLst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C64667C-C484-4850-AD7F-C553B5CBF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66FF6B9-07DB-4CD5-86AC-234367478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6366645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DD6-7F28-4D40-9825-86179155C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78B9A30-256E-4437-B0EB-BBF65604B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8B590B4-8A5B-4239-B2D7-D7614A5E7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5508590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35A8285-2934-4B70-A271-BAA9220AC9DF}"/>
              </a:ext>
            </a:extLst>
          </p:cNvPr>
          <p:cNvGrpSpPr/>
          <p:nvPr/>
        </p:nvGrpSpPr>
        <p:grpSpPr>
          <a:xfrm>
            <a:off x="4253114" y="2896356"/>
            <a:ext cx="587202" cy="3432223"/>
            <a:chOff x="4161886" y="2934422"/>
            <a:chExt cx="774000" cy="3432223"/>
          </a:xfrm>
          <a:effectLst>
            <a:outerShdw blurRad="25400" algn="ctr" rotWithShape="0">
              <a:schemeClr val="accent5">
                <a:lumMod val="20000"/>
                <a:lumOff val="80000"/>
                <a:alpha val="66000"/>
              </a:schemeClr>
            </a:outerShdw>
          </a:effectLst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EB96892-FA7A-4155-B7C6-A20DEFE5D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66B6903-D672-4C4D-B790-3DA172653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6366645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FC0C056-60FB-4934-A25F-055C3FA35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D234F8D-EC37-4A43-B51B-2BA95978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8B86166-22DD-49DF-AA27-C4B5581AB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5508590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BB5B0AC-A028-4507-8BBF-25482340BE57}"/>
              </a:ext>
            </a:extLst>
          </p:cNvPr>
          <p:cNvGrpSpPr/>
          <p:nvPr/>
        </p:nvGrpSpPr>
        <p:grpSpPr>
          <a:xfrm>
            <a:off x="349666" y="2896356"/>
            <a:ext cx="586800" cy="3432223"/>
            <a:chOff x="4161886" y="2934422"/>
            <a:chExt cx="774000" cy="3432223"/>
          </a:xfrm>
          <a:effectLst>
            <a:outerShdw blurRad="25400" algn="ctr" rotWithShape="0">
              <a:schemeClr val="accent5">
                <a:lumMod val="20000"/>
                <a:lumOff val="80000"/>
                <a:alpha val="66000"/>
              </a:schemeClr>
            </a:outerShdw>
          </a:effectLst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1D2D4B9-7095-4284-8D46-0D77B39CD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5BEC57D-8883-42A3-A08E-F896F2421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6366645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57A2F3B-3192-4133-A799-71BBFF663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212281B-87C5-412C-BA8F-E0B589852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E7A8556-52FB-4600-8417-C500868A8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5508590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738C74BC-73A8-4931-9294-6D27CFB0593B}"/>
              </a:ext>
            </a:extLst>
          </p:cNvPr>
          <p:cNvCxnSpPr>
            <a:cxnSpLocks/>
          </p:cNvCxnSpPr>
          <p:nvPr/>
        </p:nvCxnSpPr>
        <p:spPr>
          <a:xfrm flipH="1">
            <a:off x="1327092" y="2896356"/>
            <a:ext cx="14760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9C36F5B-B79F-4957-A7D6-7702195D3BC8}"/>
              </a:ext>
            </a:extLst>
          </p:cNvPr>
          <p:cNvCxnSpPr>
            <a:cxnSpLocks/>
          </p:cNvCxnSpPr>
          <p:nvPr/>
        </p:nvCxnSpPr>
        <p:spPr>
          <a:xfrm flipH="1">
            <a:off x="1327092" y="6328579"/>
            <a:ext cx="14760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DEA116-9BFC-4DB7-BC39-1CA75B90EE12}"/>
              </a:ext>
            </a:extLst>
          </p:cNvPr>
          <p:cNvCxnSpPr>
            <a:cxnSpLocks/>
          </p:cNvCxnSpPr>
          <p:nvPr/>
        </p:nvCxnSpPr>
        <p:spPr>
          <a:xfrm flipH="1">
            <a:off x="1327092" y="3754412"/>
            <a:ext cx="14760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42090FE-1F1F-4B53-864F-3FA3317693C0}"/>
              </a:ext>
            </a:extLst>
          </p:cNvPr>
          <p:cNvCxnSpPr>
            <a:cxnSpLocks/>
          </p:cNvCxnSpPr>
          <p:nvPr/>
        </p:nvCxnSpPr>
        <p:spPr>
          <a:xfrm flipH="1">
            <a:off x="1327092" y="4612468"/>
            <a:ext cx="14760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9FE2DBE-CDC7-42E8-8DDC-21FAD962610F}"/>
              </a:ext>
            </a:extLst>
          </p:cNvPr>
          <p:cNvCxnSpPr>
            <a:cxnSpLocks/>
          </p:cNvCxnSpPr>
          <p:nvPr/>
        </p:nvCxnSpPr>
        <p:spPr>
          <a:xfrm flipH="1">
            <a:off x="1327092" y="5470524"/>
            <a:ext cx="14760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3FC6DC7-9F36-4AD0-BC5A-714B96096030}"/>
              </a:ext>
            </a:extLst>
          </p:cNvPr>
          <p:cNvGrpSpPr/>
          <p:nvPr/>
        </p:nvGrpSpPr>
        <p:grpSpPr>
          <a:xfrm>
            <a:off x="3201773" y="2896356"/>
            <a:ext cx="644400" cy="3432223"/>
            <a:chOff x="6997700" y="2934422"/>
            <a:chExt cx="849600" cy="3432223"/>
          </a:xfrm>
          <a:effectLst>
            <a:outerShdw blurRad="25400" algn="ctr" rotWithShape="0">
              <a:schemeClr val="accent5">
                <a:lumMod val="20000"/>
                <a:lumOff val="80000"/>
                <a:alpha val="66000"/>
              </a:schemeClr>
            </a:outerShdw>
          </a:effectLst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8749A91-8B15-4212-826D-0E5F7A433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733FEF6-6074-4014-A446-99386E1AE476}"/>
                </a:ext>
              </a:extLst>
            </p:cNvPr>
            <p:cNvCxnSpPr/>
            <p:nvPr/>
          </p:nvCxnSpPr>
          <p:spPr>
            <a:xfrm flipH="1">
              <a:off x="6997700" y="6366645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077D86C-CD2A-4E13-B096-BDBF45B9B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7E56EBD-8B34-4C9A-A446-1A52AF261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4BE88D2-CF05-4AD5-A3B8-592F867868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5508590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FCA54A77-9A80-43CB-B340-252C7790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DFF76A3B-AFFD-43B7-BCCC-C7E9AD0F2049}"/>
              </a:ext>
            </a:extLst>
          </p:cNvPr>
          <p:cNvSpPr/>
          <p:nvPr/>
        </p:nvSpPr>
        <p:spPr>
          <a:xfrm>
            <a:off x="102611" y="9471657"/>
            <a:ext cx="7892117" cy="2662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EFEFE">
                  <a:alpha val="30000"/>
                </a:srgbClr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16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649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5A3D8A-EF9E-4B45-97EA-6162DAAF375A}"/>
              </a:ext>
            </a:extLst>
          </p:cNvPr>
          <p:cNvGrpSpPr/>
          <p:nvPr/>
        </p:nvGrpSpPr>
        <p:grpSpPr>
          <a:xfrm>
            <a:off x="100354" y="4058508"/>
            <a:ext cx="7894374" cy="1802721"/>
            <a:chOff x="100354" y="7494560"/>
            <a:chExt cx="7894374" cy="1802721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BD30CE5-54F1-4CC2-8117-02538E1252DD}"/>
                </a:ext>
              </a:extLst>
            </p:cNvPr>
            <p:cNvSpPr/>
            <p:nvPr/>
          </p:nvSpPr>
          <p:spPr>
            <a:xfrm>
              <a:off x="100354" y="7494560"/>
              <a:ext cx="7894374" cy="1802721"/>
            </a:xfrm>
            <a:prstGeom prst="roundRect">
              <a:avLst>
                <a:gd name="adj" fmla="val 6171"/>
              </a:avLst>
            </a:pr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C7583309-1021-4033-BC96-CF05132F0055}"/>
                </a:ext>
              </a:extLst>
            </p:cNvPr>
            <p:cNvSpPr/>
            <p:nvPr/>
          </p:nvSpPr>
          <p:spPr>
            <a:xfrm>
              <a:off x="632507" y="7538344"/>
              <a:ext cx="2929999" cy="452020"/>
            </a:xfrm>
            <a:prstGeom prst="roundRect">
              <a:avLst/>
            </a:prstGeom>
            <a:solidFill>
              <a:srgbClr val="398EA5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אחה"צ      .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220E6F8-6E0F-4DE5-B4CB-7066C4D45D21}"/>
                </a:ext>
              </a:extLst>
            </p:cNvPr>
            <p:cNvSpPr/>
            <p:nvPr/>
          </p:nvSpPr>
          <p:spPr>
            <a:xfrm>
              <a:off x="4538589" y="7538344"/>
              <a:ext cx="2924723" cy="45202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בוקר      .</a:t>
              </a:r>
              <a:endParaRPr lang="en-US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26A68A6-0F64-4AC3-BDF5-A4E27C57376F}"/>
                </a:ext>
              </a:extLst>
            </p:cNvPr>
            <p:cNvGrpSpPr/>
            <p:nvPr/>
          </p:nvGrpSpPr>
          <p:grpSpPr>
            <a:xfrm>
              <a:off x="5097388" y="7625523"/>
              <a:ext cx="273534" cy="273534"/>
              <a:chOff x="5063386" y="7921450"/>
              <a:chExt cx="273534" cy="273534"/>
            </a:xfrm>
            <a:solidFill>
              <a:srgbClr val="FFDE81"/>
            </a:solidFill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A3A6949-270E-4F52-8673-5A4FE2C96EF6}"/>
                  </a:ext>
                </a:extLst>
              </p:cNvPr>
              <p:cNvSpPr/>
              <p:nvPr/>
            </p:nvSpPr>
            <p:spPr>
              <a:xfrm rot="27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26" name="Isosceles Triangle 125">
                <a:extLst>
                  <a:ext uri="{FF2B5EF4-FFF2-40B4-BE49-F238E27FC236}">
                    <a16:creationId xmlns:a16="http://schemas.microsoft.com/office/drawing/2014/main" id="{D1BC1712-103E-461C-B4BE-C4809E23E7DF}"/>
                  </a:ext>
                </a:extLst>
              </p:cNvPr>
              <p:cNvSpPr/>
              <p:nvPr/>
            </p:nvSpPr>
            <p:spPr>
              <a:xfrm rot="2700000">
                <a:off x="5264575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27" name="Isosceles Triangle 126">
                <a:extLst>
                  <a:ext uri="{FF2B5EF4-FFF2-40B4-BE49-F238E27FC236}">
                    <a16:creationId xmlns:a16="http://schemas.microsoft.com/office/drawing/2014/main" id="{C1E1B5BB-9085-4E01-863F-57409F6F82C5}"/>
                  </a:ext>
                </a:extLst>
              </p:cNvPr>
              <p:cNvSpPr/>
              <p:nvPr/>
            </p:nvSpPr>
            <p:spPr>
              <a:xfrm rot="13500000">
                <a:off x="5095612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1F6EA56-87C3-4867-B6B4-AEA8D8E295F1}"/>
                  </a:ext>
                </a:extLst>
              </p:cNvPr>
              <p:cNvSpPr/>
              <p:nvPr/>
            </p:nvSpPr>
            <p:spPr>
              <a:xfrm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529FAB38-463D-414B-9B13-7B95DEBC6950}"/>
                  </a:ext>
                </a:extLst>
              </p:cNvPr>
              <p:cNvSpPr/>
              <p:nvPr/>
            </p:nvSpPr>
            <p:spPr>
              <a:xfrm>
                <a:off x="5180094" y="7921450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2CC857CA-EF2E-4532-9826-67EB50F7C20E}"/>
                  </a:ext>
                </a:extLst>
              </p:cNvPr>
              <p:cNvSpPr/>
              <p:nvPr/>
            </p:nvSpPr>
            <p:spPr>
              <a:xfrm rot="10800000">
                <a:off x="5180094" y="8160399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1BD6E48-1EF4-4F46-8712-2E8882DB55D2}"/>
                  </a:ext>
                </a:extLst>
              </p:cNvPr>
              <p:cNvSpPr/>
              <p:nvPr/>
            </p:nvSpPr>
            <p:spPr>
              <a:xfrm rot="54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32" name="Isosceles Triangle 131">
                <a:extLst>
                  <a:ext uri="{FF2B5EF4-FFF2-40B4-BE49-F238E27FC236}">
                    <a16:creationId xmlns:a16="http://schemas.microsoft.com/office/drawing/2014/main" id="{AA4AE53A-2036-482B-9103-F425EE2D1066}"/>
                  </a:ext>
                </a:extLst>
              </p:cNvPr>
              <p:cNvSpPr/>
              <p:nvPr/>
            </p:nvSpPr>
            <p:spPr>
              <a:xfrm rot="5400000">
                <a:off x="5299568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6D58A842-45BE-4FDA-A013-745E9AB936BE}"/>
                  </a:ext>
                </a:extLst>
              </p:cNvPr>
              <p:cNvSpPr/>
              <p:nvPr/>
            </p:nvSpPr>
            <p:spPr>
              <a:xfrm rot="16200000">
                <a:off x="5060619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E8979B3-1670-4EBA-8A94-E25A7CC64F81}"/>
                  </a:ext>
                </a:extLst>
              </p:cNvPr>
              <p:cNvSpPr/>
              <p:nvPr/>
            </p:nvSpPr>
            <p:spPr>
              <a:xfrm rot="81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35" name="Isosceles Triangle 134">
                <a:extLst>
                  <a:ext uri="{FF2B5EF4-FFF2-40B4-BE49-F238E27FC236}">
                    <a16:creationId xmlns:a16="http://schemas.microsoft.com/office/drawing/2014/main" id="{2E0F92F3-3EE2-449C-ABEC-D5AD0EF6451C}"/>
                  </a:ext>
                </a:extLst>
              </p:cNvPr>
              <p:cNvSpPr/>
              <p:nvPr/>
            </p:nvSpPr>
            <p:spPr>
              <a:xfrm rot="8100000">
                <a:off x="5264575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DA11F8BF-DFA8-4167-803E-5D505CCF3640}"/>
                  </a:ext>
                </a:extLst>
              </p:cNvPr>
              <p:cNvSpPr/>
              <p:nvPr/>
            </p:nvSpPr>
            <p:spPr>
              <a:xfrm rot="18900000">
                <a:off x="5095612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ACA964E-4B95-4991-8BE7-E3D188ADCD24}"/>
                </a:ext>
              </a:extLst>
            </p:cNvPr>
            <p:cNvGrpSpPr/>
            <p:nvPr/>
          </p:nvGrpSpPr>
          <p:grpSpPr>
            <a:xfrm>
              <a:off x="1112520" y="7645899"/>
              <a:ext cx="224528" cy="219617"/>
              <a:chOff x="1114691" y="7940267"/>
              <a:chExt cx="224528" cy="219617"/>
            </a:xfrm>
            <a:solidFill>
              <a:schemeClr val="tx2">
                <a:lumMod val="50000"/>
              </a:schemeClr>
            </a:solidFill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C47960E-1FD1-4686-A790-7664CBFFB884}"/>
                  </a:ext>
                </a:extLst>
              </p:cNvPr>
              <p:cNvSpPr/>
              <p:nvPr/>
            </p:nvSpPr>
            <p:spPr>
              <a:xfrm rot="785916">
                <a:off x="1114691" y="7949251"/>
                <a:ext cx="224528" cy="210633"/>
              </a:xfrm>
              <a:custGeom>
                <a:avLst/>
                <a:gdLst>
                  <a:gd name="connsiteX0" fmla="*/ 1003573 w 4859966"/>
                  <a:gd name="connsiteY0" fmla="*/ 0 h 4559248"/>
                  <a:gd name="connsiteX1" fmla="*/ 983145 w 4859966"/>
                  <a:gd name="connsiteY1" fmla="*/ 42405 h 4559248"/>
                  <a:gd name="connsiteX2" fmla="*/ 783539 w 4859966"/>
                  <a:gd name="connsiteY2" fmla="*/ 1031088 h 4559248"/>
                  <a:gd name="connsiteX3" fmla="*/ 3323539 w 4859966"/>
                  <a:gd name="connsiteY3" fmla="*/ 3571088 h 4559248"/>
                  <a:gd name="connsiteX4" fmla="*/ 4743677 w 4859966"/>
                  <a:gd name="connsiteY4" fmla="*/ 3137296 h 4559248"/>
                  <a:gd name="connsiteX5" fmla="*/ 4859966 w 4859966"/>
                  <a:gd name="connsiteY5" fmla="*/ 3050336 h 4559248"/>
                  <a:gd name="connsiteX6" fmla="*/ 4773436 w 4859966"/>
                  <a:gd name="connsiteY6" fmla="*/ 3229963 h 4559248"/>
                  <a:gd name="connsiteX7" fmla="*/ 2540000 w 4859966"/>
                  <a:gd name="connsiteY7" fmla="*/ 4559248 h 4559248"/>
                  <a:gd name="connsiteX8" fmla="*/ 0 w 4859966"/>
                  <a:gd name="connsiteY8" fmla="*/ 2019248 h 4559248"/>
                  <a:gd name="connsiteX9" fmla="*/ 924324 w 4859966"/>
                  <a:gd name="connsiteY9" fmla="*/ 59261 h 4559248"/>
                  <a:gd name="connsiteX10" fmla="*/ 1003573 w 4859966"/>
                  <a:gd name="connsiteY10" fmla="*/ 0 h 455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9966" h="4559248">
                    <a:moveTo>
                      <a:pt x="1003573" y="0"/>
                    </a:moveTo>
                    <a:lnTo>
                      <a:pt x="983145" y="42405"/>
                    </a:lnTo>
                    <a:cubicBezTo>
                      <a:pt x="854614" y="346287"/>
                      <a:pt x="783539" y="680387"/>
                      <a:pt x="783539" y="1031088"/>
                    </a:cubicBezTo>
                    <a:cubicBezTo>
                      <a:pt x="783539" y="2433891"/>
                      <a:pt x="1920736" y="3571088"/>
                      <a:pt x="3323539" y="3571088"/>
                    </a:cubicBezTo>
                    <a:cubicBezTo>
                      <a:pt x="3849590" y="3571088"/>
                      <a:pt x="4338290" y="3411170"/>
                      <a:pt x="4743677" y="3137296"/>
                    </a:cubicBezTo>
                    <a:lnTo>
                      <a:pt x="4859966" y="3050336"/>
                    </a:lnTo>
                    <a:lnTo>
                      <a:pt x="4773436" y="3229963"/>
                    </a:lnTo>
                    <a:cubicBezTo>
                      <a:pt x="4343314" y="4021745"/>
                      <a:pt x="3504427" y="4559248"/>
                      <a:pt x="2540000" y="4559248"/>
                    </a:cubicBezTo>
                    <a:cubicBezTo>
                      <a:pt x="1137197" y="4559248"/>
                      <a:pt x="0" y="3422051"/>
                      <a:pt x="0" y="2019248"/>
                    </a:cubicBezTo>
                    <a:cubicBezTo>
                      <a:pt x="0" y="1230172"/>
                      <a:pt x="359816" y="525134"/>
                      <a:pt x="924324" y="59261"/>
                    </a:cubicBezTo>
                    <a:lnTo>
                      <a:pt x="10035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F1F0F306-D68C-44A2-9A17-7DE13CED2A73}"/>
                  </a:ext>
                </a:extLst>
              </p:cNvPr>
              <p:cNvSpPr/>
              <p:nvPr/>
            </p:nvSpPr>
            <p:spPr>
              <a:xfrm>
                <a:off x="1192076" y="8022515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23" name="Star: 5 Points 122">
                <a:extLst>
                  <a:ext uri="{FF2B5EF4-FFF2-40B4-BE49-F238E27FC236}">
                    <a16:creationId xmlns:a16="http://schemas.microsoft.com/office/drawing/2014/main" id="{21DB9E36-B42E-4060-B04D-4F540A159ECB}"/>
                  </a:ext>
                </a:extLst>
              </p:cNvPr>
              <p:cNvSpPr/>
              <p:nvPr/>
            </p:nvSpPr>
            <p:spPr>
              <a:xfrm>
                <a:off x="1223872" y="794026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24" name="Star: 5 Points 123">
                <a:extLst>
                  <a:ext uri="{FF2B5EF4-FFF2-40B4-BE49-F238E27FC236}">
                    <a16:creationId xmlns:a16="http://schemas.microsoft.com/office/drawing/2014/main" id="{C3DA34EE-A820-4FA7-B2BF-CE2FBBCE264B}"/>
                  </a:ext>
                </a:extLst>
              </p:cNvPr>
              <p:cNvSpPr/>
              <p:nvPr/>
            </p:nvSpPr>
            <p:spPr>
              <a:xfrm>
                <a:off x="1281294" y="805112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97FAECF-0863-4C4A-A210-B611C6A03E95}"/>
                </a:ext>
              </a:extLst>
            </p:cNvPr>
            <p:cNvSpPr/>
            <p:nvPr/>
          </p:nvSpPr>
          <p:spPr>
            <a:xfrm rot="10800000">
              <a:off x="6621897" y="8359376"/>
              <a:ext cx="1249201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EA1DA7D-0F32-41A6-93FB-1085E85C5A15}"/>
                </a:ext>
              </a:extLst>
            </p:cNvPr>
            <p:cNvSpPr/>
            <p:nvPr/>
          </p:nvSpPr>
          <p:spPr>
            <a:xfrm>
              <a:off x="6621872" y="7944331"/>
              <a:ext cx="1249226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5E6DAFF-ED9A-4090-AE32-FCE487626557}"/>
                </a:ext>
              </a:extLst>
            </p:cNvPr>
            <p:cNvSpPr/>
            <p:nvPr/>
          </p:nvSpPr>
          <p:spPr>
            <a:xfrm rot="10800000">
              <a:off x="5378415" y="8359377"/>
              <a:ext cx="1249225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577549C-E0E1-4B06-BA52-A43A19CAE8B9}"/>
                </a:ext>
              </a:extLst>
            </p:cNvPr>
            <p:cNvSpPr/>
            <p:nvPr/>
          </p:nvSpPr>
          <p:spPr>
            <a:xfrm rot="10800000">
              <a:off x="4130642" y="8359377"/>
              <a:ext cx="1247747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BB617B8-E5C1-4E8F-8C58-687A7A711221}"/>
                </a:ext>
              </a:extLst>
            </p:cNvPr>
            <p:cNvSpPr/>
            <p:nvPr/>
          </p:nvSpPr>
          <p:spPr>
            <a:xfrm rot="10800000">
              <a:off x="2716751" y="8359377"/>
              <a:ext cx="12492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B40BEDA-7D01-4029-A2AA-0B6A7AEB58C9}"/>
                </a:ext>
              </a:extLst>
            </p:cNvPr>
            <p:cNvSpPr/>
            <p:nvPr/>
          </p:nvSpPr>
          <p:spPr>
            <a:xfrm>
              <a:off x="2718202" y="7944331"/>
              <a:ext cx="1247748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5207D95-E7A6-4432-884C-5F0462467078}"/>
                </a:ext>
              </a:extLst>
            </p:cNvPr>
            <p:cNvSpPr/>
            <p:nvPr/>
          </p:nvSpPr>
          <p:spPr>
            <a:xfrm rot="10800000">
              <a:off x="1474126" y="8359377"/>
              <a:ext cx="1244265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70F98BC-30ED-4A36-8D2F-1A62EC07C565}"/>
                </a:ext>
              </a:extLst>
            </p:cNvPr>
            <p:cNvSpPr/>
            <p:nvPr/>
          </p:nvSpPr>
          <p:spPr>
            <a:xfrm>
              <a:off x="1469188" y="7944331"/>
              <a:ext cx="1249203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1C17DED-6374-4D7A-B5EE-1A851C82DFCA}"/>
                </a:ext>
              </a:extLst>
            </p:cNvPr>
            <p:cNvSpPr/>
            <p:nvPr/>
          </p:nvSpPr>
          <p:spPr>
            <a:xfrm rot="10800000">
              <a:off x="227161" y="8359377"/>
              <a:ext cx="1242027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1CC3812-5433-4CCF-82B2-D982E2211272}"/>
                </a:ext>
              </a:extLst>
            </p:cNvPr>
            <p:cNvSpPr/>
            <p:nvPr/>
          </p:nvSpPr>
          <p:spPr>
            <a:xfrm>
              <a:off x="227162" y="7944331"/>
              <a:ext cx="1242026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A587E77-3FD7-4983-AE7F-46E640BBE399}"/>
                </a:ext>
              </a:extLst>
            </p:cNvPr>
            <p:cNvSpPr/>
            <p:nvPr/>
          </p:nvSpPr>
          <p:spPr>
            <a:xfrm>
              <a:off x="5378389" y="7944331"/>
              <a:ext cx="1249252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CAFAE72-E2D4-4188-B335-19A961334287}"/>
                </a:ext>
              </a:extLst>
            </p:cNvPr>
            <p:cNvSpPr/>
            <p:nvPr/>
          </p:nvSpPr>
          <p:spPr>
            <a:xfrm>
              <a:off x="4130642" y="7944331"/>
              <a:ext cx="1247746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</p:grpSp>
      <p:sp>
        <p:nvSpPr>
          <p:cNvPr id="356" name="TextBox 355">
            <a:extLst>
              <a:ext uri="{FF2B5EF4-FFF2-40B4-BE49-F238E27FC236}">
                <a16:creationId xmlns:a16="http://schemas.microsoft.com/office/drawing/2014/main" id="{1AE95425-99F2-498B-8845-42C046CFA66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D6EA749-0BDD-439F-B95D-9993FA384627}"/>
              </a:ext>
            </a:extLst>
          </p:cNvPr>
          <p:cNvSpPr/>
          <p:nvPr/>
        </p:nvSpPr>
        <p:spPr>
          <a:xfrm>
            <a:off x="104696" y="708633"/>
            <a:ext cx="7894374" cy="3208016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091E8A3-F1C4-4E01-B3A5-42CB70C3230B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6965CD4-C0E9-4A9E-9040-0E819837A21C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92DB56-FC1D-4E36-AC41-CA595B5A9796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810E786-77C8-4091-A79C-2B2DA7E2E9D0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FCA0C201-D663-4433-BBAC-52BCE0E4A1AE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4DF5B5-441D-4DB8-BCCB-B8E87285500C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00B2E7CC-F07D-429B-B0CC-49CFF1136BE4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9C6452A3-BAEE-415D-BFC2-5113000F5B31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ECF1AABC-36B1-4325-A748-9460D3C0093B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4E9B4E40-D122-4E0D-A678-4F7FF7326540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9EDF8E96-990F-44A6-9EDC-554BA7946E74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AF7BA9D0-5677-48A7-B962-A43DF5CC9221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BD2D7B9-FBA5-482E-8F05-1987E161B1E1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5" name="Isosceles Triangle 464">
              <a:extLst>
                <a:ext uri="{FF2B5EF4-FFF2-40B4-BE49-F238E27FC236}">
                  <a16:creationId xmlns:a16="http://schemas.microsoft.com/office/drawing/2014/main" id="{2D3B80F4-30E1-43C2-9A00-4F30BD33C47B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C29FE4B2-FAFE-4335-8871-83E08F87B0FE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9DFD0E0-A0CE-483C-BD0D-6981B89319D4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05A8C04-AA9A-4F6C-BAA4-7BE40562E2F1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3DF38F2A-0F6A-4411-9611-28E3B04C6A4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3" name="Star: 5 Points 452">
              <a:extLst>
                <a:ext uri="{FF2B5EF4-FFF2-40B4-BE49-F238E27FC236}">
                  <a16:creationId xmlns:a16="http://schemas.microsoft.com/office/drawing/2014/main" id="{55B422EA-23EF-4AEC-A0E1-81F9B5C7E470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9F285488-9218-4AC3-B7AA-FF6A3E95D6F7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86F224D1-EE19-401F-B8A2-9266086AEF61}"/>
              </a:ext>
            </a:extLst>
          </p:cNvPr>
          <p:cNvSpPr/>
          <p:nvPr/>
        </p:nvSpPr>
        <p:spPr>
          <a:xfrm>
            <a:off x="6976586" y="1989364"/>
            <a:ext cx="900000" cy="1787704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B1689497-BB03-46B5-B345-30AA2F4C22E7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B5D8E11D-458A-48A7-B2DC-974145370EC7}"/>
              </a:ext>
            </a:extLst>
          </p:cNvPr>
          <p:cNvSpPr/>
          <p:nvPr/>
        </p:nvSpPr>
        <p:spPr>
          <a:xfrm>
            <a:off x="4962371" y="1989363"/>
            <a:ext cx="2016000" cy="1787526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C72BA663-EDA7-44A6-A1F7-0D60DA730DB5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14158156-F49E-415A-9F79-0919D597FAA8}"/>
              </a:ext>
            </a:extLst>
          </p:cNvPr>
          <p:cNvSpPr/>
          <p:nvPr/>
        </p:nvSpPr>
        <p:spPr>
          <a:xfrm>
            <a:off x="4136156" y="1989364"/>
            <a:ext cx="828000" cy="1787704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0195316-D455-4C7E-B00B-C123B8F42125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965D0EE-ACC4-4855-9EAE-26DD49C8E89B}"/>
              </a:ext>
            </a:extLst>
          </p:cNvPr>
          <p:cNvSpPr/>
          <p:nvPr/>
        </p:nvSpPr>
        <p:spPr>
          <a:xfrm>
            <a:off x="3065950" y="1989364"/>
            <a:ext cx="900000" cy="1787529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6E4C7B3-DD14-4440-BAD2-684B4DB73F2D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DD1D9FB6-CE5A-4517-95D3-43B3428A5A1B}"/>
              </a:ext>
            </a:extLst>
          </p:cNvPr>
          <p:cNvSpPr/>
          <p:nvPr/>
        </p:nvSpPr>
        <p:spPr>
          <a:xfrm>
            <a:off x="1053508" y="1989364"/>
            <a:ext cx="2016000" cy="1787529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A6F62A15-C88F-4790-8D05-A92564C748F5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6AED1E5-A6DD-4826-A795-DE3E2B67F525}"/>
              </a:ext>
            </a:extLst>
          </p:cNvPr>
          <p:cNvSpPr/>
          <p:nvPr/>
        </p:nvSpPr>
        <p:spPr>
          <a:xfrm>
            <a:off x="229066" y="1989364"/>
            <a:ext cx="828000" cy="1787529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79D6C608-72B9-4C10-A61E-A0D9B37BC582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010B2-003A-4D2E-9103-51FA8F389CE9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54EF0E2-D97B-49BA-BDD0-70F23F6660E3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E19F6EF-A3AD-4CAC-A1F2-DE2756962EFC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10BB5C8-E89A-4DCA-AA49-9732F64725B6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EC20B947-2FB5-4B8A-9325-C535F8BEABE6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CEF5A2E-5FC5-41C9-8F5A-32565AE03973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1B2EE92-C0F8-4063-A88D-C39CED3F377F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F1B9D4-28C1-45A2-884A-BB7FFA1C9297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C238F7F-F755-4A9C-ACF9-2FC487BFB8EC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D5F1B6E-7BA7-423A-B7C8-0C8B112CD70A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FA2CEA1-0DA6-44C6-A1F8-6D8FCF90AB5A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384FE9A-3FAD-439A-ADD2-56D6B6937882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2316749-5B62-4AD8-B3D2-2B6B6900DB61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B73DE32-D97B-45CA-A907-F178A5E7B5BC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FAE5523-597C-4F9C-A8E6-61C55781665E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1B6BE81-5BCC-4664-B629-8F5925E44A4F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E884400-CC81-40BF-9C21-9D70D2FD1D43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EB22279-C2A9-4D48-8DBB-727EBE0DE15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552DF-D3F2-4025-8750-F68726949132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F7579-7504-4769-B8DB-45DC67389861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0056324-33C3-4E65-855F-2EADC565D49F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221BEE4-B7A9-4B7E-999E-80D9A4942D39}"/>
              </a:ext>
            </a:extLst>
          </p:cNvPr>
          <p:cNvCxnSpPr>
            <a:cxnSpLocks/>
          </p:cNvCxnSpPr>
          <p:nvPr/>
        </p:nvCxnSpPr>
        <p:spPr>
          <a:xfrm flipH="1">
            <a:off x="7098051" y="2896356"/>
            <a:ext cx="644556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6884633C-093E-45A8-BDEF-28AD2F2D3327}"/>
              </a:ext>
            </a:extLst>
          </p:cNvPr>
          <p:cNvCxnSpPr>
            <a:cxnSpLocks/>
          </p:cNvCxnSpPr>
          <p:nvPr/>
        </p:nvCxnSpPr>
        <p:spPr>
          <a:xfrm flipH="1">
            <a:off x="5227668" y="2896356"/>
            <a:ext cx="1474832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8EE8CDE-E860-42B2-A2D6-37F71D99EE0C}"/>
              </a:ext>
            </a:extLst>
          </p:cNvPr>
          <p:cNvCxnSpPr>
            <a:cxnSpLocks/>
          </p:cNvCxnSpPr>
          <p:nvPr/>
        </p:nvCxnSpPr>
        <p:spPr>
          <a:xfrm flipH="1">
            <a:off x="4253114" y="2896356"/>
            <a:ext cx="587202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C20AD29-5B96-4BE1-B2BD-C9427127BE9E}"/>
              </a:ext>
            </a:extLst>
          </p:cNvPr>
          <p:cNvCxnSpPr>
            <a:cxnSpLocks/>
          </p:cNvCxnSpPr>
          <p:nvPr/>
        </p:nvCxnSpPr>
        <p:spPr>
          <a:xfrm flipH="1">
            <a:off x="349666" y="2896356"/>
            <a:ext cx="5868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B20C9830-6F05-4080-80BC-ED6239AEF86A}"/>
              </a:ext>
            </a:extLst>
          </p:cNvPr>
          <p:cNvCxnSpPr>
            <a:cxnSpLocks/>
          </p:cNvCxnSpPr>
          <p:nvPr/>
        </p:nvCxnSpPr>
        <p:spPr>
          <a:xfrm flipH="1">
            <a:off x="1327092" y="2896356"/>
            <a:ext cx="14760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5252CB39-B24C-4D81-93FD-408330B0A85D}"/>
              </a:ext>
            </a:extLst>
          </p:cNvPr>
          <p:cNvCxnSpPr>
            <a:cxnSpLocks/>
          </p:cNvCxnSpPr>
          <p:nvPr/>
        </p:nvCxnSpPr>
        <p:spPr>
          <a:xfrm flipH="1">
            <a:off x="3201773" y="2896356"/>
            <a:ext cx="6444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9" name="Picture 358">
            <a:extLst>
              <a:ext uri="{FF2B5EF4-FFF2-40B4-BE49-F238E27FC236}">
                <a16:creationId xmlns:a16="http://schemas.microsoft.com/office/drawing/2014/main" id="{6C82E4DD-6A63-4138-92EB-DA201E9A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2841D33F-1A4A-46A0-A353-D508423117EE}"/>
              </a:ext>
            </a:extLst>
          </p:cNvPr>
          <p:cNvSpPr/>
          <p:nvPr/>
        </p:nvSpPr>
        <p:spPr>
          <a:xfrm>
            <a:off x="102611" y="6035605"/>
            <a:ext cx="7892117" cy="2662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EFEFE">
                  <a:alpha val="30000"/>
                </a:srgbClr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401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Box 355">
            <a:extLst>
              <a:ext uri="{FF2B5EF4-FFF2-40B4-BE49-F238E27FC236}">
                <a16:creationId xmlns:a16="http://schemas.microsoft.com/office/drawing/2014/main" id="{1AE95425-99F2-498B-8845-42C046CFA66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06C3249-919A-42F6-8AE0-077438D73FEF}"/>
              </a:ext>
            </a:extLst>
          </p:cNvPr>
          <p:cNvGrpSpPr/>
          <p:nvPr/>
        </p:nvGrpSpPr>
        <p:grpSpPr>
          <a:xfrm>
            <a:off x="100354" y="6630402"/>
            <a:ext cx="7894374" cy="1802721"/>
            <a:chOff x="102525" y="7788928"/>
            <a:chExt cx="7894374" cy="1802721"/>
          </a:xfrm>
        </p:grpSpPr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FBA3C212-91FE-4FA2-ACD1-5B0D4653EFD8}"/>
                </a:ext>
              </a:extLst>
            </p:cNvPr>
            <p:cNvSpPr/>
            <p:nvPr/>
          </p:nvSpPr>
          <p:spPr>
            <a:xfrm>
              <a:off x="102525" y="7788928"/>
              <a:ext cx="7894374" cy="1802721"/>
            </a:xfrm>
            <a:prstGeom prst="roundRect">
              <a:avLst>
                <a:gd name="adj" fmla="val 6171"/>
              </a:avLst>
            </a:pr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F7CD754C-3225-4A14-B598-69DC91DB1EA4}"/>
                </a:ext>
              </a:extLst>
            </p:cNvPr>
            <p:cNvSpPr/>
            <p:nvPr/>
          </p:nvSpPr>
          <p:spPr>
            <a:xfrm>
              <a:off x="634678" y="7832712"/>
              <a:ext cx="2929999" cy="452020"/>
            </a:xfrm>
            <a:prstGeom prst="roundRect">
              <a:avLst/>
            </a:prstGeom>
            <a:solidFill>
              <a:srgbClr val="398EA5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אחה"צ      .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6D72201-DD6C-41C2-B11F-520360EE9F16}"/>
                </a:ext>
              </a:extLst>
            </p:cNvPr>
            <p:cNvSpPr/>
            <p:nvPr/>
          </p:nvSpPr>
          <p:spPr>
            <a:xfrm>
              <a:off x="4540760" y="7832712"/>
              <a:ext cx="2924723" cy="45202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בוקר      .</a:t>
              </a:r>
              <a:endParaRPr lang="en-US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8A9E78D4-393F-4A30-B5A7-D44574303898}"/>
                </a:ext>
              </a:extLst>
            </p:cNvPr>
            <p:cNvGrpSpPr/>
            <p:nvPr/>
          </p:nvGrpSpPr>
          <p:grpSpPr>
            <a:xfrm>
              <a:off x="5099559" y="7919891"/>
              <a:ext cx="273534" cy="273534"/>
              <a:chOff x="5063386" y="7921450"/>
              <a:chExt cx="273534" cy="273534"/>
            </a:xfrm>
            <a:solidFill>
              <a:srgbClr val="FFDE81"/>
            </a:solidFill>
          </p:grpSpPr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B224A8FF-34A3-4B8A-B103-079FE8343116}"/>
                  </a:ext>
                </a:extLst>
              </p:cNvPr>
              <p:cNvSpPr/>
              <p:nvPr/>
            </p:nvSpPr>
            <p:spPr>
              <a:xfrm rot="27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3" name="Isosceles Triangle 492">
                <a:extLst>
                  <a:ext uri="{FF2B5EF4-FFF2-40B4-BE49-F238E27FC236}">
                    <a16:creationId xmlns:a16="http://schemas.microsoft.com/office/drawing/2014/main" id="{2A99A6D7-094F-4A1D-B001-A035F0C96C9A}"/>
                  </a:ext>
                </a:extLst>
              </p:cNvPr>
              <p:cNvSpPr/>
              <p:nvPr/>
            </p:nvSpPr>
            <p:spPr>
              <a:xfrm rot="2700000">
                <a:off x="5264575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4" name="Isosceles Triangle 493">
                <a:extLst>
                  <a:ext uri="{FF2B5EF4-FFF2-40B4-BE49-F238E27FC236}">
                    <a16:creationId xmlns:a16="http://schemas.microsoft.com/office/drawing/2014/main" id="{2DC7039D-1BB0-4000-A6B4-F3AB5295C844}"/>
                  </a:ext>
                </a:extLst>
              </p:cNvPr>
              <p:cNvSpPr/>
              <p:nvPr/>
            </p:nvSpPr>
            <p:spPr>
              <a:xfrm rot="13500000">
                <a:off x="5095612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04041A3E-F8B8-453D-9FA8-25C34989E725}"/>
                  </a:ext>
                </a:extLst>
              </p:cNvPr>
              <p:cNvSpPr/>
              <p:nvPr/>
            </p:nvSpPr>
            <p:spPr>
              <a:xfrm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6" name="Isosceles Triangle 495">
                <a:extLst>
                  <a:ext uri="{FF2B5EF4-FFF2-40B4-BE49-F238E27FC236}">
                    <a16:creationId xmlns:a16="http://schemas.microsoft.com/office/drawing/2014/main" id="{B65866BD-E4EE-452E-B2BB-BA81589411BD}"/>
                  </a:ext>
                </a:extLst>
              </p:cNvPr>
              <p:cNvSpPr/>
              <p:nvPr/>
            </p:nvSpPr>
            <p:spPr>
              <a:xfrm>
                <a:off x="5180094" y="7921450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7" name="Isosceles Triangle 496">
                <a:extLst>
                  <a:ext uri="{FF2B5EF4-FFF2-40B4-BE49-F238E27FC236}">
                    <a16:creationId xmlns:a16="http://schemas.microsoft.com/office/drawing/2014/main" id="{3CA7FEFB-9957-4494-9061-EB1E71024A1C}"/>
                  </a:ext>
                </a:extLst>
              </p:cNvPr>
              <p:cNvSpPr/>
              <p:nvPr/>
            </p:nvSpPr>
            <p:spPr>
              <a:xfrm rot="10800000">
                <a:off x="5180094" y="8160399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6FFB61C6-D66B-4CFE-A4A7-DD4D1FA566C0}"/>
                  </a:ext>
                </a:extLst>
              </p:cNvPr>
              <p:cNvSpPr/>
              <p:nvPr/>
            </p:nvSpPr>
            <p:spPr>
              <a:xfrm rot="54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9" name="Isosceles Triangle 498">
                <a:extLst>
                  <a:ext uri="{FF2B5EF4-FFF2-40B4-BE49-F238E27FC236}">
                    <a16:creationId xmlns:a16="http://schemas.microsoft.com/office/drawing/2014/main" id="{9BBD95F1-556F-4EB2-A81D-5E55EA3F2FF1}"/>
                  </a:ext>
                </a:extLst>
              </p:cNvPr>
              <p:cNvSpPr/>
              <p:nvPr/>
            </p:nvSpPr>
            <p:spPr>
              <a:xfrm rot="5400000">
                <a:off x="5299568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0" name="Isosceles Triangle 499">
                <a:extLst>
                  <a:ext uri="{FF2B5EF4-FFF2-40B4-BE49-F238E27FC236}">
                    <a16:creationId xmlns:a16="http://schemas.microsoft.com/office/drawing/2014/main" id="{813BC315-91A9-4A0F-92D2-1820697DEDE1}"/>
                  </a:ext>
                </a:extLst>
              </p:cNvPr>
              <p:cNvSpPr/>
              <p:nvPr/>
            </p:nvSpPr>
            <p:spPr>
              <a:xfrm rot="16200000">
                <a:off x="5060619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3CDC1341-78D4-433C-A1FC-4CABB88D9D85}"/>
                  </a:ext>
                </a:extLst>
              </p:cNvPr>
              <p:cNvSpPr/>
              <p:nvPr/>
            </p:nvSpPr>
            <p:spPr>
              <a:xfrm rot="81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2" name="Isosceles Triangle 501">
                <a:extLst>
                  <a:ext uri="{FF2B5EF4-FFF2-40B4-BE49-F238E27FC236}">
                    <a16:creationId xmlns:a16="http://schemas.microsoft.com/office/drawing/2014/main" id="{DAA1601D-4A49-4EA8-9EB4-A6CDC7E7FC14}"/>
                  </a:ext>
                </a:extLst>
              </p:cNvPr>
              <p:cNvSpPr/>
              <p:nvPr/>
            </p:nvSpPr>
            <p:spPr>
              <a:xfrm rot="8100000">
                <a:off x="5264575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3" name="Isosceles Triangle 502">
                <a:extLst>
                  <a:ext uri="{FF2B5EF4-FFF2-40B4-BE49-F238E27FC236}">
                    <a16:creationId xmlns:a16="http://schemas.microsoft.com/office/drawing/2014/main" id="{42C71488-3051-4D14-BAB4-7F9CB47981C1}"/>
                  </a:ext>
                </a:extLst>
              </p:cNvPr>
              <p:cNvSpPr/>
              <p:nvPr/>
            </p:nvSpPr>
            <p:spPr>
              <a:xfrm rot="18900000">
                <a:off x="5095612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BCFFB731-F93B-4D50-BBE2-BB2B318B178D}"/>
                </a:ext>
              </a:extLst>
            </p:cNvPr>
            <p:cNvGrpSpPr/>
            <p:nvPr/>
          </p:nvGrpSpPr>
          <p:grpSpPr>
            <a:xfrm>
              <a:off x="1114691" y="7940267"/>
              <a:ext cx="224528" cy="219617"/>
              <a:chOff x="1114691" y="7940267"/>
              <a:chExt cx="224528" cy="219617"/>
            </a:xfrm>
            <a:solidFill>
              <a:schemeClr val="tx2">
                <a:lumMod val="50000"/>
              </a:schemeClr>
            </a:solidFill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03C0E5B-F162-4794-A601-3278A635D0E0}"/>
                  </a:ext>
                </a:extLst>
              </p:cNvPr>
              <p:cNvSpPr/>
              <p:nvPr/>
            </p:nvSpPr>
            <p:spPr>
              <a:xfrm rot="785916">
                <a:off x="1114691" y="7949251"/>
                <a:ext cx="224528" cy="210633"/>
              </a:xfrm>
              <a:custGeom>
                <a:avLst/>
                <a:gdLst>
                  <a:gd name="connsiteX0" fmla="*/ 1003573 w 4859966"/>
                  <a:gd name="connsiteY0" fmla="*/ 0 h 4559248"/>
                  <a:gd name="connsiteX1" fmla="*/ 983145 w 4859966"/>
                  <a:gd name="connsiteY1" fmla="*/ 42405 h 4559248"/>
                  <a:gd name="connsiteX2" fmla="*/ 783539 w 4859966"/>
                  <a:gd name="connsiteY2" fmla="*/ 1031088 h 4559248"/>
                  <a:gd name="connsiteX3" fmla="*/ 3323539 w 4859966"/>
                  <a:gd name="connsiteY3" fmla="*/ 3571088 h 4559248"/>
                  <a:gd name="connsiteX4" fmla="*/ 4743677 w 4859966"/>
                  <a:gd name="connsiteY4" fmla="*/ 3137296 h 4559248"/>
                  <a:gd name="connsiteX5" fmla="*/ 4859966 w 4859966"/>
                  <a:gd name="connsiteY5" fmla="*/ 3050336 h 4559248"/>
                  <a:gd name="connsiteX6" fmla="*/ 4773436 w 4859966"/>
                  <a:gd name="connsiteY6" fmla="*/ 3229963 h 4559248"/>
                  <a:gd name="connsiteX7" fmla="*/ 2540000 w 4859966"/>
                  <a:gd name="connsiteY7" fmla="*/ 4559248 h 4559248"/>
                  <a:gd name="connsiteX8" fmla="*/ 0 w 4859966"/>
                  <a:gd name="connsiteY8" fmla="*/ 2019248 h 4559248"/>
                  <a:gd name="connsiteX9" fmla="*/ 924324 w 4859966"/>
                  <a:gd name="connsiteY9" fmla="*/ 59261 h 4559248"/>
                  <a:gd name="connsiteX10" fmla="*/ 1003573 w 4859966"/>
                  <a:gd name="connsiteY10" fmla="*/ 0 h 455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9966" h="4559248">
                    <a:moveTo>
                      <a:pt x="1003573" y="0"/>
                    </a:moveTo>
                    <a:lnTo>
                      <a:pt x="983145" y="42405"/>
                    </a:lnTo>
                    <a:cubicBezTo>
                      <a:pt x="854614" y="346287"/>
                      <a:pt x="783539" y="680387"/>
                      <a:pt x="783539" y="1031088"/>
                    </a:cubicBezTo>
                    <a:cubicBezTo>
                      <a:pt x="783539" y="2433891"/>
                      <a:pt x="1920736" y="3571088"/>
                      <a:pt x="3323539" y="3571088"/>
                    </a:cubicBezTo>
                    <a:cubicBezTo>
                      <a:pt x="3849590" y="3571088"/>
                      <a:pt x="4338290" y="3411170"/>
                      <a:pt x="4743677" y="3137296"/>
                    </a:cubicBezTo>
                    <a:lnTo>
                      <a:pt x="4859966" y="3050336"/>
                    </a:lnTo>
                    <a:lnTo>
                      <a:pt x="4773436" y="3229963"/>
                    </a:lnTo>
                    <a:cubicBezTo>
                      <a:pt x="4343314" y="4021745"/>
                      <a:pt x="3504427" y="4559248"/>
                      <a:pt x="2540000" y="4559248"/>
                    </a:cubicBezTo>
                    <a:cubicBezTo>
                      <a:pt x="1137197" y="4559248"/>
                      <a:pt x="0" y="3422051"/>
                      <a:pt x="0" y="2019248"/>
                    </a:cubicBezTo>
                    <a:cubicBezTo>
                      <a:pt x="0" y="1230172"/>
                      <a:pt x="359816" y="525134"/>
                      <a:pt x="924324" y="59261"/>
                    </a:cubicBezTo>
                    <a:lnTo>
                      <a:pt x="10035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89" name="Star: 5 Points 488">
                <a:extLst>
                  <a:ext uri="{FF2B5EF4-FFF2-40B4-BE49-F238E27FC236}">
                    <a16:creationId xmlns:a16="http://schemas.microsoft.com/office/drawing/2014/main" id="{CE7D85E9-5C6D-4497-BDCB-DB4BB116A8F4}"/>
                  </a:ext>
                </a:extLst>
              </p:cNvPr>
              <p:cNvSpPr/>
              <p:nvPr/>
            </p:nvSpPr>
            <p:spPr>
              <a:xfrm>
                <a:off x="1192076" y="8022515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0" name="Star: 5 Points 489">
                <a:extLst>
                  <a:ext uri="{FF2B5EF4-FFF2-40B4-BE49-F238E27FC236}">
                    <a16:creationId xmlns:a16="http://schemas.microsoft.com/office/drawing/2014/main" id="{531BE942-B33E-4113-8959-9ECBA380BA3E}"/>
                  </a:ext>
                </a:extLst>
              </p:cNvPr>
              <p:cNvSpPr/>
              <p:nvPr/>
            </p:nvSpPr>
            <p:spPr>
              <a:xfrm>
                <a:off x="1223872" y="794026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1" name="Star: 5 Points 490">
                <a:extLst>
                  <a:ext uri="{FF2B5EF4-FFF2-40B4-BE49-F238E27FC236}">
                    <a16:creationId xmlns:a16="http://schemas.microsoft.com/office/drawing/2014/main" id="{E82D6A66-2E86-40B4-8096-69F3BC374A5C}"/>
                  </a:ext>
                </a:extLst>
              </p:cNvPr>
              <p:cNvSpPr/>
              <p:nvPr/>
            </p:nvSpPr>
            <p:spPr>
              <a:xfrm>
                <a:off x="1281294" y="805112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CD814CD-00CD-4902-A5EC-E9C832D39303}"/>
                </a:ext>
              </a:extLst>
            </p:cNvPr>
            <p:cNvSpPr/>
            <p:nvPr/>
          </p:nvSpPr>
          <p:spPr>
            <a:xfrm rot="10800000">
              <a:off x="6973269" y="8653745"/>
              <a:ext cx="9000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1F91D43-9060-40B3-BAE9-8C2CDEE9C522}"/>
                </a:ext>
              </a:extLst>
            </p:cNvPr>
            <p:cNvSpPr/>
            <p:nvPr/>
          </p:nvSpPr>
          <p:spPr>
            <a:xfrm>
              <a:off x="6973269" y="8238699"/>
              <a:ext cx="900000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C559D1E1-3D74-40DA-AA47-F271BB8B1A6C}"/>
                </a:ext>
              </a:extLst>
            </p:cNvPr>
            <p:cNvSpPr/>
            <p:nvPr/>
          </p:nvSpPr>
          <p:spPr>
            <a:xfrm rot="10800000">
              <a:off x="5968442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9618092-FBB5-460A-A453-134FDD3B6627}"/>
                </a:ext>
              </a:extLst>
            </p:cNvPr>
            <p:cNvSpPr/>
            <p:nvPr/>
          </p:nvSpPr>
          <p:spPr>
            <a:xfrm>
              <a:off x="5968442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קיבולת רק"ל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CB707414-8D34-478A-A812-0E530769452F}"/>
                </a:ext>
              </a:extLst>
            </p:cNvPr>
            <p:cNvSpPr/>
            <p:nvPr/>
          </p:nvSpPr>
          <p:spPr>
            <a:xfrm rot="10800000">
              <a:off x="4961076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C4371963-E119-4C49-A03A-1E5735B966D8}"/>
                </a:ext>
              </a:extLst>
            </p:cNvPr>
            <p:cNvSpPr/>
            <p:nvPr/>
          </p:nvSpPr>
          <p:spPr>
            <a:xfrm>
              <a:off x="4961076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CEC201E3-4F7C-425B-B6B2-6F8029A275DD}"/>
                </a:ext>
              </a:extLst>
            </p:cNvPr>
            <p:cNvSpPr/>
            <p:nvPr/>
          </p:nvSpPr>
          <p:spPr>
            <a:xfrm rot="10800000">
              <a:off x="4132814" y="8653746"/>
              <a:ext cx="828000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90B4BF5F-42C2-44E8-9EEF-1298ABD18A00}"/>
                </a:ext>
              </a:extLst>
            </p:cNvPr>
            <p:cNvSpPr/>
            <p:nvPr/>
          </p:nvSpPr>
          <p:spPr>
            <a:xfrm>
              <a:off x="4132814" y="8238699"/>
              <a:ext cx="828000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68EB2F8-B7C2-4A84-BB1A-80D11C4FBEAB}"/>
                </a:ext>
              </a:extLst>
            </p:cNvPr>
            <p:cNvSpPr/>
            <p:nvPr/>
          </p:nvSpPr>
          <p:spPr>
            <a:xfrm rot="10800000">
              <a:off x="3068122" y="8653746"/>
              <a:ext cx="9000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7C589B3-9733-4BED-8009-631E8C7042B0}"/>
                </a:ext>
              </a:extLst>
            </p:cNvPr>
            <p:cNvSpPr/>
            <p:nvPr/>
          </p:nvSpPr>
          <p:spPr>
            <a:xfrm>
              <a:off x="3068121" y="8238699"/>
              <a:ext cx="900000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65758F1F-AD69-4F95-8567-C5DDAA85ED16}"/>
                </a:ext>
              </a:extLst>
            </p:cNvPr>
            <p:cNvSpPr/>
            <p:nvPr/>
          </p:nvSpPr>
          <p:spPr>
            <a:xfrm rot="10800000">
              <a:off x="2065358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3C904462-4AD7-42AF-B3B0-C3E155EBE3DB}"/>
                </a:ext>
              </a:extLst>
            </p:cNvPr>
            <p:cNvSpPr/>
            <p:nvPr/>
          </p:nvSpPr>
          <p:spPr>
            <a:xfrm>
              <a:off x="2065358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קיבולת רק"ל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1CF08EDE-7810-456A-AE64-49A7D86AB6E9}"/>
                </a:ext>
              </a:extLst>
            </p:cNvPr>
            <p:cNvSpPr/>
            <p:nvPr/>
          </p:nvSpPr>
          <p:spPr>
            <a:xfrm rot="10800000">
              <a:off x="1057358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BC15CB50-7796-4D51-BE70-734C75513CB9}"/>
                </a:ext>
              </a:extLst>
            </p:cNvPr>
            <p:cNvSpPr/>
            <p:nvPr/>
          </p:nvSpPr>
          <p:spPr>
            <a:xfrm>
              <a:off x="1057358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036C095-E62E-4B80-AED2-356D35E85A6A}"/>
                </a:ext>
              </a:extLst>
            </p:cNvPr>
            <p:cNvSpPr/>
            <p:nvPr/>
          </p:nvSpPr>
          <p:spPr>
            <a:xfrm rot="10800000">
              <a:off x="229333" y="8653746"/>
              <a:ext cx="828000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255F0262-2FD5-4DD9-A52A-FBB21A00DD84}"/>
                </a:ext>
              </a:extLst>
            </p:cNvPr>
            <p:cNvSpPr/>
            <p:nvPr/>
          </p:nvSpPr>
          <p:spPr>
            <a:xfrm>
              <a:off x="229333" y="8238699"/>
              <a:ext cx="828000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</p:grp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D6EA749-0BDD-439F-B95D-9993FA384627}"/>
              </a:ext>
            </a:extLst>
          </p:cNvPr>
          <p:cNvSpPr/>
          <p:nvPr/>
        </p:nvSpPr>
        <p:spPr>
          <a:xfrm>
            <a:off x="104696" y="708632"/>
            <a:ext cx="7894374" cy="5779911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091E8A3-F1C4-4E01-B3A5-42CB70C3230B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6965CD4-C0E9-4A9E-9040-0E819837A21C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92DB56-FC1D-4E36-AC41-CA595B5A9796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810E786-77C8-4091-A79C-2B2DA7E2E9D0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FCA0C201-D663-4433-BBAC-52BCE0E4A1AE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4DF5B5-441D-4DB8-BCCB-B8E87285500C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00B2E7CC-F07D-429B-B0CC-49CFF1136BE4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9C6452A3-BAEE-415D-BFC2-5113000F5B31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ECF1AABC-36B1-4325-A748-9460D3C0093B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4E9B4E40-D122-4E0D-A678-4F7FF7326540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9EDF8E96-990F-44A6-9EDC-554BA7946E74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AF7BA9D0-5677-48A7-B962-A43DF5CC9221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BD2D7B9-FBA5-482E-8F05-1987E161B1E1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5" name="Isosceles Triangle 464">
              <a:extLst>
                <a:ext uri="{FF2B5EF4-FFF2-40B4-BE49-F238E27FC236}">
                  <a16:creationId xmlns:a16="http://schemas.microsoft.com/office/drawing/2014/main" id="{2D3B80F4-30E1-43C2-9A00-4F30BD33C47B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C29FE4B2-FAFE-4335-8871-83E08F87B0FE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9DFD0E0-A0CE-483C-BD0D-6981B89319D4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05A8C04-AA9A-4F6C-BAA4-7BE40562E2F1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3DF38F2A-0F6A-4411-9611-28E3B04C6A4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3" name="Star: 5 Points 452">
              <a:extLst>
                <a:ext uri="{FF2B5EF4-FFF2-40B4-BE49-F238E27FC236}">
                  <a16:creationId xmlns:a16="http://schemas.microsoft.com/office/drawing/2014/main" id="{55B422EA-23EF-4AEC-A0E1-81F9B5C7E470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9F285488-9218-4AC3-B7AA-FF6A3E95D6F7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86F224D1-EE19-401F-B8A2-9266086AEF61}"/>
              </a:ext>
            </a:extLst>
          </p:cNvPr>
          <p:cNvSpPr/>
          <p:nvPr/>
        </p:nvSpPr>
        <p:spPr>
          <a:xfrm>
            <a:off x="6976586" y="1989363"/>
            <a:ext cx="900000" cy="4363286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B1689497-BB03-46B5-B345-30AA2F4C22E7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B5D8E11D-458A-48A7-B2DC-974145370EC7}"/>
              </a:ext>
            </a:extLst>
          </p:cNvPr>
          <p:cNvSpPr/>
          <p:nvPr/>
        </p:nvSpPr>
        <p:spPr>
          <a:xfrm>
            <a:off x="4962371" y="1989363"/>
            <a:ext cx="2016000" cy="4362850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C72BA663-EDA7-44A6-A1F7-0D60DA730DB5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14158156-F49E-415A-9F79-0919D597FAA8}"/>
              </a:ext>
            </a:extLst>
          </p:cNvPr>
          <p:cNvSpPr/>
          <p:nvPr/>
        </p:nvSpPr>
        <p:spPr>
          <a:xfrm>
            <a:off x="4136156" y="1989363"/>
            <a:ext cx="828000" cy="4363286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0195316-D455-4C7E-B00B-C123B8F42125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965D0EE-ACC4-4855-9EAE-26DD49C8E89B}"/>
              </a:ext>
            </a:extLst>
          </p:cNvPr>
          <p:cNvSpPr/>
          <p:nvPr/>
        </p:nvSpPr>
        <p:spPr>
          <a:xfrm>
            <a:off x="3065950" y="1989363"/>
            <a:ext cx="900000" cy="4362851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6E4C7B3-DD14-4440-BAD2-684B4DB73F2D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DD1D9FB6-CE5A-4517-95D3-43B3428A5A1B}"/>
              </a:ext>
            </a:extLst>
          </p:cNvPr>
          <p:cNvSpPr/>
          <p:nvPr/>
        </p:nvSpPr>
        <p:spPr>
          <a:xfrm>
            <a:off x="1053508" y="1989363"/>
            <a:ext cx="2016000" cy="4362851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A6F62A15-C88F-4790-8D05-A92564C748F5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6AED1E5-A6DD-4826-A795-DE3E2B67F525}"/>
              </a:ext>
            </a:extLst>
          </p:cNvPr>
          <p:cNvSpPr/>
          <p:nvPr/>
        </p:nvSpPr>
        <p:spPr>
          <a:xfrm>
            <a:off x="229066" y="1989363"/>
            <a:ext cx="828000" cy="4362851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79D6C608-72B9-4C10-A61E-A0D9B37BC582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010B2-003A-4D2E-9103-51FA8F389CE9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54EF0E2-D97B-49BA-BDD0-70F23F6660E3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E19F6EF-A3AD-4CAC-A1F2-DE2756962EFC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10BB5C8-E89A-4DCA-AA49-9732F64725B6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EC20B947-2FB5-4B8A-9325-C535F8BEABE6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CEF5A2E-5FC5-41C9-8F5A-32565AE03973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1B2EE92-C0F8-4063-A88D-C39CED3F377F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F1B9D4-28C1-45A2-884A-BB7FFA1C9297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11EA842-BBDD-4512-8516-1F3B224D9745}"/>
                </a:ext>
              </a:extLst>
            </p:cNvPr>
            <p:cNvSpPr/>
            <p:nvPr/>
          </p:nvSpPr>
          <p:spPr bwMode="auto">
            <a:xfrm>
              <a:off x="6997700" y="5523060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E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BAF7C3F5-4F5A-4238-8580-A23CA8585B9B}"/>
                </a:ext>
              </a:extLst>
            </p:cNvPr>
            <p:cNvSpPr/>
            <p:nvPr/>
          </p:nvSpPr>
          <p:spPr bwMode="auto">
            <a:xfrm>
              <a:off x="6997700" y="4665186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D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7DF1017-2DAB-4EA9-8DAF-74BF7CF7AD51}"/>
                </a:ext>
              </a:extLst>
            </p:cNvPr>
            <p:cNvSpPr/>
            <p:nvPr/>
          </p:nvSpPr>
          <p:spPr bwMode="auto">
            <a:xfrm>
              <a:off x="6997700" y="3807312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C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C238F7F-F755-4A9C-ACF9-2FC487BFB8EC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D5F1B6E-7BA7-423A-B7C8-0C8B112CD70A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FA2CEA1-0DA6-44C6-A1F8-6D8FCF90AB5A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384FE9A-3FAD-439A-ADD2-56D6B6937882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2316749-5B62-4AD8-B3D2-2B6B6900DB61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B73DE32-D97B-45CA-A907-F178A5E7B5BC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FAE5523-597C-4F9C-A8E6-61C55781665E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1B6BE81-5BCC-4664-B629-8F5925E44A4F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706D33E-4487-4AB9-AEAC-0D79FACD9C07}"/>
              </a:ext>
            </a:extLst>
          </p:cNvPr>
          <p:cNvSpPr/>
          <p:nvPr/>
        </p:nvSpPr>
        <p:spPr bwMode="auto">
          <a:xfrm>
            <a:off x="1087956" y="4627120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6CD9114D-6674-42D7-833A-28147F90A60F}"/>
              </a:ext>
            </a:extLst>
          </p:cNvPr>
          <p:cNvSpPr/>
          <p:nvPr/>
        </p:nvSpPr>
        <p:spPr bwMode="auto">
          <a:xfrm>
            <a:off x="1087956" y="3769246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E884400-CC81-40BF-9C21-9D70D2FD1D43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EB22279-C2A9-4D48-8DBB-727EBE0DE15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442682A-7195-4AE4-B818-EFDF1D484B88}"/>
              </a:ext>
            </a:extLst>
          </p:cNvPr>
          <p:cNvSpPr/>
          <p:nvPr/>
        </p:nvSpPr>
        <p:spPr bwMode="auto">
          <a:xfrm>
            <a:off x="3096789" y="5484994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65EFFB3-C162-41C1-A2FE-B51AE4B436CC}"/>
              </a:ext>
            </a:extLst>
          </p:cNvPr>
          <p:cNvSpPr/>
          <p:nvPr/>
        </p:nvSpPr>
        <p:spPr bwMode="auto">
          <a:xfrm>
            <a:off x="3096789" y="4627120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D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6DC3D79-E652-4FDC-B841-5BD9455D431E}"/>
              </a:ext>
            </a:extLst>
          </p:cNvPr>
          <p:cNvSpPr/>
          <p:nvPr/>
        </p:nvSpPr>
        <p:spPr bwMode="auto">
          <a:xfrm>
            <a:off x="3096789" y="3769246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C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552DF-D3F2-4025-8750-F68726949132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F7579-7504-4769-B8DB-45DC67389861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944B2D3-AF2F-4702-948B-71A94C4A50D8}"/>
              </a:ext>
            </a:extLst>
          </p:cNvPr>
          <p:cNvSpPr/>
          <p:nvPr/>
        </p:nvSpPr>
        <p:spPr bwMode="auto">
          <a:xfrm>
            <a:off x="249122" y="4627525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FCF8F321-1D19-4250-BCE0-970BB2D69A94}"/>
              </a:ext>
            </a:extLst>
          </p:cNvPr>
          <p:cNvSpPr/>
          <p:nvPr/>
        </p:nvSpPr>
        <p:spPr bwMode="auto">
          <a:xfrm>
            <a:off x="249122" y="3769516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0056324-33C3-4E65-855F-2EADC565D49F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F472EB0-7846-4793-B000-4C6BBEDE7DB1}"/>
              </a:ext>
            </a:extLst>
          </p:cNvPr>
          <p:cNvGrpSpPr/>
          <p:nvPr/>
        </p:nvGrpSpPr>
        <p:grpSpPr>
          <a:xfrm>
            <a:off x="7098051" y="2896356"/>
            <a:ext cx="644556" cy="2574168"/>
            <a:chOff x="6997700" y="2934422"/>
            <a:chExt cx="849600" cy="2574168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221BEE4-B7A9-4B7E-999E-80D9A4942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DFEEF27-56AF-40E8-95B3-E610380BB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0B4D15E3-3213-4FEF-9DDE-2F5A18477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330C0132-E50A-4806-87A6-CE826E6A4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5508590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ADABA1A-5CB1-455E-9BD7-F79B03ADF922}"/>
              </a:ext>
            </a:extLst>
          </p:cNvPr>
          <p:cNvGrpSpPr/>
          <p:nvPr/>
        </p:nvGrpSpPr>
        <p:grpSpPr>
          <a:xfrm>
            <a:off x="5227668" y="2896356"/>
            <a:ext cx="1474832" cy="2574168"/>
            <a:chOff x="4994793" y="2934422"/>
            <a:chExt cx="1944000" cy="2574168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884633C-093E-45A8-BDEF-28AD2F2D3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0F75067-639B-4EBF-9F1D-2F19FA6F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AF7D3F0E-3792-4E0C-B1DB-9501BE36F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D99CCFE7-8326-4929-9FFC-FB07C8F18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5508590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9EE13DC-68F4-4336-A5C5-29B7F7B28A2F}"/>
              </a:ext>
            </a:extLst>
          </p:cNvPr>
          <p:cNvGrpSpPr/>
          <p:nvPr/>
        </p:nvGrpSpPr>
        <p:grpSpPr>
          <a:xfrm>
            <a:off x="4253114" y="2896356"/>
            <a:ext cx="587202" cy="2574168"/>
            <a:chOff x="4161886" y="2934422"/>
            <a:chExt cx="774000" cy="2574168"/>
          </a:xfrm>
          <a:effectLst/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8EE8CDE-E860-42B2-A2D6-37F71D99E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904BE6C-A7F5-4573-90CF-AB1B16C2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FDE7B4A2-D6A1-4500-8475-5163C934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7F4F5064-60D4-4BDA-B576-6DFBE6655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5508590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F7F560A-E4B6-47E8-8767-6E4200056361}"/>
              </a:ext>
            </a:extLst>
          </p:cNvPr>
          <p:cNvGrpSpPr/>
          <p:nvPr/>
        </p:nvGrpSpPr>
        <p:grpSpPr>
          <a:xfrm>
            <a:off x="349666" y="2896356"/>
            <a:ext cx="586800" cy="2574168"/>
            <a:chOff x="4161886" y="2934422"/>
            <a:chExt cx="774000" cy="2574168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4C20AD29-5B96-4BE1-B2BD-C9427127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B5B4546-EDAB-4631-BF75-3569BC0DD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69532D3-F6F8-474D-A493-5A3CAAB8B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396640A-D3B1-4FF8-8BE0-98A820289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5508590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858265B-457E-43C9-B19D-186AA8461FB0}"/>
              </a:ext>
            </a:extLst>
          </p:cNvPr>
          <p:cNvGrpSpPr/>
          <p:nvPr/>
        </p:nvGrpSpPr>
        <p:grpSpPr>
          <a:xfrm>
            <a:off x="1327092" y="2896356"/>
            <a:ext cx="1476000" cy="2574168"/>
            <a:chOff x="4994793" y="2934422"/>
            <a:chExt cx="1944000" cy="2574168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20C9830-6F05-4080-80BC-ED6239AE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C65841-4241-4B49-9182-98D535C6A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22252A7-E285-4F82-B8DB-80018969D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DFF0232E-ABC6-4925-B3F3-6D6F732D2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5508590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5761E1D-6F01-4F2A-80F3-20F0F0C70E9B}"/>
              </a:ext>
            </a:extLst>
          </p:cNvPr>
          <p:cNvGrpSpPr/>
          <p:nvPr/>
        </p:nvGrpSpPr>
        <p:grpSpPr>
          <a:xfrm>
            <a:off x="3201773" y="2896356"/>
            <a:ext cx="644400" cy="2574168"/>
            <a:chOff x="6997700" y="2934422"/>
            <a:chExt cx="849600" cy="2574168"/>
          </a:xfrm>
        </p:grpSpPr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5252CB39-B24C-4D81-93FD-408330B0A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FE9960E-3A6C-415E-B1E9-EBAD67427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71CF48E-25EF-42FD-B0A2-D16FBBD8D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E292FC69-6477-49B1-932B-120307B01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5508590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9" name="Picture 358">
            <a:extLst>
              <a:ext uri="{FF2B5EF4-FFF2-40B4-BE49-F238E27FC236}">
                <a16:creationId xmlns:a16="http://schemas.microsoft.com/office/drawing/2014/main" id="{6C82E4DD-6A63-4138-92EB-DA201E9A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2841D33F-1A4A-46A0-A353-D508423117EE}"/>
              </a:ext>
            </a:extLst>
          </p:cNvPr>
          <p:cNvSpPr/>
          <p:nvPr/>
        </p:nvSpPr>
        <p:spPr>
          <a:xfrm>
            <a:off x="102611" y="8607499"/>
            <a:ext cx="7892117" cy="2662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EFEFE">
                  <a:alpha val="30000"/>
                </a:srgbClr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637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Box 355">
            <a:extLst>
              <a:ext uri="{FF2B5EF4-FFF2-40B4-BE49-F238E27FC236}">
                <a16:creationId xmlns:a16="http://schemas.microsoft.com/office/drawing/2014/main" id="{1AE95425-99F2-498B-8845-42C046CFA66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06C3249-919A-42F6-8AE0-077438D73FEF}"/>
              </a:ext>
            </a:extLst>
          </p:cNvPr>
          <p:cNvGrpSpPr/>
          <p:nvPr/>
        </p:nvGrpSpPr>
        <p:grpSpPr>
          <a:xfrm>
            <a:off x="100354" y="5772710"/>
            <a:ext cx="7894374" cy="1802721"/>
            <a:chOff x="102525" y="7788928"/>
            <a:chExt cx="7894374" cy="1802721"/>
          </a:xfrm>
        </p:grpSpPr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FBA3C212-91FE-4FA2-ACD1-5B0D4653EFD8}"/>
                </a:ext>
              </a:extLst>
            </p:cNvPr>
            <p:cNvSpPr/>
            <p:nvPr/>
          </p:nvSpPr>
          <p:spPr>
            <a:xfrm>
              <a:off x="102525" y="7788928"/>
              <a:ext cx="7894374" cy="1802721"/>
            </a:xfrm>
            <a:prstGeom prst="roundRect">
              <a:avLst>
                <a:gd name="adj" fmla="val 6171"/>
              </a:avLst>
            </a:pr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F7CD754C-3225-4A14-B598-69DC91DB1EA4}"/>
                </a:ext>
              </a:extLst>
            </p:cNvPr>
            <p:cNvSpPr/>
            <p:nvPr/>
          </p:nvSpPr>
          <p:spPr>
            <a:xfrm>
              <a:off x="634678" y="7832712"/>
              <a:ext cx="2929999" cy="452020"/>
            </a:xfrm>
            <a:prstGeom prst="roundRect">
              <a:avLst/>
            </a:prstGeom>
            <a:solidFill>
              <a:srgbClr val="398EA5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אחה"צ      .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6D72201-DD6C-41C2-B11F-520360EE9F16}"/>
                </a:ext>
              </a:extLst>
            </p:cNvPr>
            <p:cNvSpPr/>
            <p:nvPr/>
          </p:nvSpPr>
          <p:spPr>
            <a:xfrm>
              <a:off x="4540760" y="7832712"/>
              <a:ext cx="2924723" cy="45202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בוקר      .</a:t>
              </a:r>
              <a:endParaRPr lang="en-US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8A9E78D4-393F-4A30-B5A7-D44574303898}"/>
                </a:ext>
              </a:extLst>
            </p:cNvPr>
            <p:cNvGrpSpPr/>
            <p:nvPr/>
          </p:nvGrpSpPr>
          <p:grpSpPr>
            <a:xfrm>
              <a:off x="5099559" y="7919891"/>
              <a:ext cx="273534" cy="273534"/>
              <a:chOff x="5063386" y="7921450"/>
              <a:chExt cx="273534" cy="273534"/>
            </a:xfrm>
            <a:solidFill>
              <a:srgbClr val="FFDE81"/>
            </a:solidFill>
          </p:grpSpPr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B224A8FF-34A3-4B8A-B103-079FE8343116}"/>
                  </a:ext>
                </a:extLst>
              </p:cNvPr>
              <p:cNvSpPr/>
              <p:nvPr/>
            </p:nvSpPr>
            <p:spPr>
              <a:xfrm rot="27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3" name="Isosceles Triangle 492">
                <a:extLst>
                  <a:ext uri="{FF2B5EF4-FFF2-40B4-BE49-F238E27FC236}">
                    <a16:creationId xmlns:a16="http://schemas.microsoft.com/office/drawing/2014/main" id="{2A99A6D7-094F-4A1D-B001-A035F0C96C9A}"/>
                  </a:ext>
                </a:extLst>
              </p:cNvPr>
              <p:cNvSpPr/>
              <p:nvPr/>
            </p:nvSpPr>
            <p:spPr>
              <a:xfrm rot="2700000">
                <a:off x="5264575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4" name="Isosceles Triangle 493">
                <a:extLst>
                  <a:ext uri="{FF2B5EF4-FFF2-40B4-BE49-F238E27FC236}">
                    <a16:creationId xmlns:a16="http://schemas.microsoft.com/office/drawing/2014/main" id="{2DC7039D-1BB0-4000-A6B4-F3AB5295C844}"/>
                  </a:ext>
                </a:extLst>
              </p:cNvPr>
              <p:cNvSpPr/>
              <p:nvPr/>
            </p:nvSpPr>
            <p:spPr>
              <a:xfrm rot="13500000">
                <a:off x="5095612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04041A3E-F8B8-453D-9FA8-25C34989E725}"/>
                  </a:ext>
                </a:extLst>
              </p:cNvPr>
              <p:cNvSpPr/>
              <p:nvPr/>
            </p:nvSpPr>
            <p:spPr>
              <a:xfrm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6" name="Isosceles Triangle 495">
                <a:extLst>
                  <a:ext uri="{FF2B5EF4-FFF2-40B4-BE49-F238E27FC236}">
                    <a16:creationId xmlns:a16="http://schemas.microsoft.com/office/drawing/2014/main" id="{B65866BD-E4EE-452E-B2BB-BA81589411BD}"/>
                  </a:ext>
                </a:extLst>
              </p:cNvPr>
              <p:cNvSpPr/>
              <p:nvPr/>
            </p:nvSpPr>
            <p:spPr>
              <a:xfrm>
                <a:off x="5180094" y="7921450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7" name="Isosceles Triangle 496">
                <a:extLst>
                  <a:ext uri="{FF2B5EF4-FFF2-40B4-BE49-F238E27FC236}">
                    <a16:creationId xmlns:a16="http://schemas.microsoft.com/office/drawing/2014/main" id="{3CA7FEFB-9957-4494-9061-EB1E71024A1C}"/>
                  </a:ext>
                </a:extLst>
              </p:cNvPr>
              <p:cNvSpPr/>
              <p:nvPr/>
            </p:nvSpPr>
            <p:spPr>
              <a:xfrm rot="10800000">
                <a:off x="5180094" y="8160399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6FFB61C6-D66B-4CFE-A4A7-DD4D1FA566C0}"/>
                  </a:ext>
                </a:extLst>
              </p:cNvPr>
              <p:cNvSpPr/>
              <p:nvPr/>
            </p:nvSpPr>
            <p:spPr>
              <a:xfrm rot="54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9" name="Isosceles Triangle 498">
                <a:extLst>
                  <a:ext uri="{FF2B5EF4-FFF2-40B4-BE49-F238E27FC236}">
                    <a16:creationId xmlns:a16="http://schemas.microsoft.com/office/drawing/2014/main" id="{9BBD95F1-556F-4EB2-A81D-5E55EA3F2FF1}"/>
                  </a:ext>
                </a:extLst>
              </p:cNvPr>
              <p:cNvSpPr/>
              <p:nvPr/>
            </p:nvSpPr>
            <p:spPr>
              <a:xfrm rot="5400000">
                <a:off x="5299568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0" name="Isosceles Triangle 499">
                <a:extLst>
                  <a:ext uri="{FF2B5EF4-FFF2-40B4-BE49-F238E27FC236}">
                    <a16:creationId xmlns:a16="http://schemas.microsoft.com/office/drawing/2014/main" id="{813BC315-91A9-4A0F-92D2-1820697DEDE1}"/>
                  </a:ext>
                </a:extLst>
              </p:cNvPr>
              <p:cNvSpPr/>
              <p:nvPr/>
            </p:nvSpPr>
            <p:spPr>
              <a:xfrm rot="16200000">
                <a:off x="5060619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3CDC1341-78D4-433C-A1FC-4CABB88D9D85}"/>
                  </a:ext>
                </a:extLst>
              </p:cNvPr>
              <p:cNvSpPr/>
              <p:nvPr/>
            </p:nvSpPr>
            <p:spPr>
              <a:xfrm rot="81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2" name="Isosceles Triangle 501">
                <a:extLst>
                  <a:ext uri="{FF2B5EF4-FFF2-40B4-BE49-F238E27FC236}">
                    <a16:creationId xmlns:a16="http://schemas.microsoft.com/office/drawing/2014/main" id="{DAA1601D-4A49-4EA8-9EB4-A6CDC7E7FC14}"/>
                  </a:ext>
                </a:extLst>
              </p:cNvPr>
              <p:cNvSpPr/>
              <p:nvPr/>
            </p:nvSpPr>
            <p:spPr>
              <a:xfrm rot="8100000">
                <a:off x="5264575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3" name="Isosceles Triangle 502">
                <a:extLst>
                  <a:ext uri="{FF2B5EF4-FFF2-40B4-BE49-F238E27FC236}">
                    <a16:creationId xmlns:a16="http://schemas.microsoft.com/office/drawing/2014/main" id="{42C71488-3051-4D14-BAB4-7F9CB47981C1}"/>
                  </a:ext>
                </a:extLst>
              </p:cNvPr>
              <p:cNvSpPr/>
              <p:nvPr/>
            </p:nvSpPr>
            <p:spPr>
              <a:xfrm rot="18900000">
                <a:off x="5095612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BCFFB731-F93B-4D50-BBE2-BB2B318B178D}"/>
                </a:ext>
              </a:extLst>
            </p:cNvPr>
            <p:cNvGrpSpPr/>
            <p:nvPr/>
          </p:nvGrpSpPr>
          <p:grpSpPr>
            <a:xfrm>
              <a:off x="1114691" y="7940267"/>
              <a:ext cx="224528" cy="219617"/>
              <a:chOff x="1114691" y="7940267"/>
              <a:chExt cx="224528" cy="219617"/>
            </a:xfrm>
            <a:solidFill>
              <a:schemeClr val="tx2">
                <a:lumMod val="50000"/>
              </a:schemeClr>
            </a:solidFill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03C0E5B-F162-4794-A601-3278A635D0E0}"/>
                  </a:ext>
                </a:extLst>
              </p:cNvPr>
              <p:cNvSpPr/>
              <p:nvPr/>
            </p:nvSpPr>
            <p:spPr>
              <a:xfrm rot="785916">
                <a:off x="1114691" y="7949251"/>
                <a:ext cx="224528" cy="210633"/>
              </a:xfrm>
              <a:custGeom>
                <a:avLst/>
                <a:gdLst>
                  <a:gd name="connsiteX0" fmla="*/ 1003573 w 4859966"/>
                  <a:gd name="connsiteY0" fmla="*/ 0 h 4559248"/>
                  <a:gd name="connsiteX1" fmla="*/ 983145 w 4859966"/>
                  <a:gd name="connsiteY1" fmla="*/ 42405 h 4559248"/>
                  <a:gd name="connsiteX2" fmla="*/ 783539 w 4859966"/>
                  <a:gd name="connsiteY2" fmla="*/ 1031088 h 4559248"/>
                  <a:gd name="connsiteX3" fmla="*/ 3323539 w 4859966"/>
                  <a:gd name="connsiteY3" fmla="*/ 3571088 h 4559248"/>
                  <a:gd name="connsiteX4" fmla="*/ 4743677 w 4859966"/>
                  <a:gd name="connsiteY4" fmla="*/ 3137296 h 4559248"/>
                  <a:gd name="connsiteX5" fmla="*/ 4859966 w 4859966"/>
                  <a:gd name="connsiteY5" fmla="*/ 3050336 h 4559248"/>
                  <a:gd name="connsiteX6" fmla="*/ 4773436 w 4859966"/>
                  <a:gd name="connsiteY6" fmla="*/ 3229963 h 4559248"/>
                  <a:gd name="connsiteX7" fmla="*/ 2540000 w 4859966"/>
                  <a:gd name="connsiteY7" fmla="*/ 4559248 h 4559248"/>
                  <a:gd name="connsiteX8" fmla="*/ 0 w 4859966"/>
                  <a:gd name="connsiteY8" fmla="*/ 2019248 h 4559248"/>
                  <a:gd name="connsiteX9" fmla="*/ 924324 w 4859966"/>
                  <a:gd name="connsiteY9" fmla="*/ 59261 h 4559248"/>
                  <a:gd name="connsiteX10" fmla="*/ 1003573 w 4859966"/>
                  <a:gd name="connsiteY10" fmla="*/ 0 h 455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9966" h="4559248">
                    <a:moveTo>
                      <a:pt x="1003573" y="0"/>
                    </a:moveTo>
                    <a:lnTo>
                      <a:pt x="983145" y="42405"/>
                    </a:lnTo>
                    <a:cubicBezTo>
                      <a:pt x="854614" y="346287"/>
                      <a:pt x="783539" y="680387"/>
                      <a:pt x="783539" y="1031088"/>
                    </a:cubicBezTo>
                    <a:cubicBezTo>
                      <a:pt x="783539" y="2433891"/>
                      <a:pt x="1920736" y="3571088"/>
                      <a:pt x="3323539" y="3571088"/>
                    </a:cubicBezTo>
                    <a:cubicBezTo>
                      <a:pt x="3849590" y="3571088"/>
                      <a:pt x="4338290" y="3411170"/>
                      <a:pt x="4743677" y="3137296"/>
                    </a:cubicBezTo>
                    <a:lnTo>
                      <a:pt x="4859966" y="3050336"/>
                    </a:lnTo>
                    <a:lnTo>
                      <a:pt x="4773436" y="3229963"/>
                    </a:lnTo>
                    <a:cubicBezTo>
                      <a:pt x="4343314" y="4021745"/>
                      <a:pt x="3504427" y="4559248"/>
                      <a:pt x="2540000" y="4559248"/>
                    </a:cubicBezTo>
                    <a:cubicBezTo>
                      <a:pt x="1137197" y="4559248"/>
                      <a:pt x="0" y="3422051"/>
                      <a:pt x="0" y="2019248"/>
                    </a:cubicBezTo>
                    <a:cubicBezTo>
                      <a:pt x="0" y="1230172"/>
                      <a:pt x="359816" y="525134"/>
                      <a:pt x="924324" y="59261"/>
                    </a:cubicBezTo>
                    <a:lnTo>
                      <a:pt x="10035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89" name="Star: 5 Points 488">
                <a:extLst>
                  <a:ext uri="{FF2B5EF4-FFF2-40B4-BE49-F238E27FC236}">
                    <a16:creationId xmlns:a16="http://schemas.microsoft.com/office/drawing/2014/main" id="{CE7D85E9-5C6D-4497-BDCB-DB4BB116A8F4}"/>
                  </a:ext>
                </a:extLst>
              </p:cNvPr>
              <p:cNvSpPr/>
              <p:nvPr/>
            </p:nvSpPr>
            <p:spPr>
              <a:xfrm>
                <a:off x="1192076" y="8022515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0" name="Star: 5 Points 489">
                <a:extLst>
                  <a:ext uri="{FF2B5EF4-FFF2-40B4-BE49-F238E27FC236}">
                    <a16:creationId xmlns:a16="http://schemas.microsoft.com/office/drawing/2014/main" id="{531BE942-B33E-4113-8959-9ECBA380BA3E}"/>
                  </a:ext>
                </a:extLst>
              </p:cNvPr>
              <p:cNvSpPr/>
              <p:nvPr/>
            </p:nvSpPr>
            <p:spPr>
              <a:xfrm>
                <a:off x="1223872" y="794026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1" name="Star: 5 Points 490">
                <a:extLst>
                  <a:ext uri="{FF2B5EF4-FFF2-40B4-BE49-F238E27FC236}">
                    <a16:creationId xmlns:a16="http://schemas.microsoft.com/office/drawing/2014/main" id="{E82D6A66-2E86-40B4-8096-69F3BC374A5C}"/>
                  </a:ext>
                </a:extLst>
              </p:cNvPr>
              <p:cNvSpPr/>
              <p:nvPr/>
            </p:nvSpPr>
            <p:spPr>
              <a:xfrm>
                <a:off x="1281294" y="805112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CD814CD-00CD-4902-A5EC-E9C832D39303}"/>
                </a:ext>
              </a:extLst>
            </p:cNvPr>
            <p:cNvSpPr/>
            <p:nvPr/>
          </p:nvSpPr>
          <p:spPr>
            <a:xfrm rot="10800000">
              <a:off x="6973269" y="8653745"/>
              <a:ext cx="9000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1F91D43-9060-40B3-BAE9-8C2CDEE9C522}"/>
                </a:ext>
              </a:extLst>
            </p:cNvPr>
            <p:cNvSpPr/>
            <p:nvPr/>
          </p:nvSpPr>
          <p:spPr>
            <a:xfrm>
              <a:off x="6973269" y="8238699"/>
              <a:ext cx="900000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C559D1E1-3D74-40DA-AA47-F271BB8B1A6C}"/>
                </a:ext>
              </a:extLst>
            </p:cNvPr>
            <p:cNvSpPr/>
            <p:nvPr/>
          </p:nvSpPr>
          <p:spPr>
            <a:xfrm rot="10800000">
              <a:off x="5968442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9618092-FBB5-460A-A453-134FDD3B6627}"/>
                </a:ext>
              </a:extLst>
            </p:cNvPr>
            <p:cNvSpPr/>
            <p:nvPr/>
          </p:nvSpPr>
          <p:spPr>
            <a:xfrm>
              <a:off x="5968442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קיבולת רק"ל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CB707414-8D34-478A-A812-0E530769452F}"/>
                </a:ext>
              </a:extLst>
            </p:cNvPr>
            <p:cNvSpPr/>
            <p:nvPr/>
          </p:nvSpPr>
          <p:spPr>
            <a:xfrm rot="10800000">
              <a:off x="4961076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C4371963-E119-4C49-A03A-1E5735B966D8}"/>
                </a:ext>
              </a:extLst>
            </p:cNvPr>
            <p:cNvSpPr/>
            <p:nvPr/>
          </p:nvSpPr>
          <p:spPr>
            <a:xfrm>
              <a:off x="4961076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CEC201E3-4F7C-425B-B6B2-6F8029A275DD}"/>
                </a:ext>
              </a:extLst>
            </p:cNvPr>
            <p:cNvSpPr/>
            <p:nvPr/>
          </p:nvSpPr>
          <p:spPr>
            <a:xfrm rot="10800000">
              <a:off x="4132814" y="8653746"/>
              <a:ext cx="828000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90B4BF5F-42C2-44E8-9EEF-1298ABD18A00}"/>
                </a:ext>
              </a:extLst>
            </p:cNvPr>
            <p:cNvSpPr/>
            <p:nvPr/>
          </p:nvSpPr>
          <p:spPr>
            <a:xfrm>
              <a:off x="4132814" y="8238699"/>
              <a:ext cx="828000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68EB2F8-B7C2-4A84-BB1A-80D11C4FBEAB}"/>
                </a:ext>
              </a:extLst>
            </p:cNvPr>
            <p:cNvSpPr/>
            <p:nvPr/>
          </p:nvSpPr>
          <p:spPr>
            <a:xfrm rot="10800000">
              <a:off x="3068122" y="8653746"/>
              <a:ext cx="9000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7C589B3-9733-4BED-8009-631E8C7042B0}"/>
                </a:ext>
              </a:extLst>
            </p:cNvPr>
            <p:cNvSpPr/>
            <p:nvPr/>
          </p:nvSpPr>
          <p:spPr>
            <a:xfrm>
              <a:off x="3068121" y="8238699"/>
              <a:ext cx="900000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65758F1F-AD69-4F95-8567-C5DDAA85ED16}"/>
                </a:ext>
              </a:extLst>
            </p:cNvPr>
            <p:cNvSpPr/>
            <p:nvPr/>
          </p:nvSpPr>
          <p:spPr>
            <a:xfrm rot="10800000">
              <a:off x="2065358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3C904462-4AD7-42AF-B3B0-C3E155EBE3DB}"/>
                </a:ext>
              </a:extLst>
            </p:cNvPr>
            <p:cNvSpPr/>
            <p:nvPr/>
          </p:nvSpPr>
          <p:spPr>
            <a:xfrm>
              <a:off x="2065358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קיבולת רק"ל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1CF08EDE-7810-456A-AE64-49A7D86AB6E9}"/>
                </a:ext>
              </a:extLst>
            </p:cNvPr>
            <p:cNvSpPr/>
            <p:nvPr/>
          </p:nvSpPr>
          <p:spPr>
            <a:xfrm rot="10800000">
              <a:off x="1057358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BC15CB50-7796-4D51-BE70-734C75513CB9}"/>
                </a:ext>
              </a:extLst>
            </p:cNvPr>
            <p:cNvSpPr/>
            <p:nvPr/>
          </p:nvSpPr>
          <p:spPr>
            <a:xfrm>
              <a:off x="1057358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036C095-E62E-4B80-AED2-356D35E85A6A}"/>
                </a:ext>
              </a:extLst>
            </p:cNvPr>
            <p:cNvSpPr/>
            <p:nvPr/>
          </p:nvSpPr>
          <p:spPr>
            <a:xfrm rot="10800000">
              <a:off x="229333" y="8653746"/>
              <a:ext cx="828000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255F0262-2FD5-4DD9-A52A-FBB21A00DD84}"/>
                </a:ext>
              </a:extLst>
            </p:cNvPr>
            <p:cNvSpPr/>
            <p:nvPr/>
          </p:nvSpPr>
          <p:spPr>
            <a:xfrm>
              <a:off x="229333" y="8238699"/>
              <a:ext cx="828000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</p:grp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D6EA749-0BDD-439F-B95D-9993FA384627}"/>
              </a:ext>
            </a:extLst>
          </p:cNvPr>
          <p:cNvSpPr/>
          <p:nvPr/>
        </p:nvSpPr>
        <p:spPr>
          <a:xfrm>
            <a:off x="104696" y="708632"/>
            <a:ext cx="7894374" cy="4922219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091E8A3-F1C4-4E01-B3A5-42CB70C3230B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6965CD4-C0E9-4A9E-9040-0E819837A21C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92DB56-FC1D-4E36-AC41-CA595B5A9796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810E786-77C8-4091-A79C-2B2DA7E2E9D0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FCA0C201-D663-4433-BBAC-52BCE0E4A1AE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4DF5B5-441D-4DB8-BCCB-B8E87285500C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00B2E7CC-F07D-429B-B0CC-49CFF1136BE4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9C6452A3-BAEE-415D-BFC2-5113000F5B31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ECF1AABC-36B1-4325-A748-9460D3C0093B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4E9B4E40-D122-4E0D-A678-4F7FF7326540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9EDF8E96-990F-44A6-9EDC-554BA7946E74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AF7BA9D0-5677-48A7-B962-A43DF5CC9221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BD2D7B9-FBA5-482E-8F05-1987E161B1E1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5" name="Isosceles Triangle 464">
              <a:extLst>
                <a:ext uri="{FF2B5EF4-FFF2-40B4-BE49-F238E27FC236}">
                  <a16:creationId xmlns:a16="http://schemas.microsoft.com/office/drawing/2014/main" id="{2D3B80F4-30E1-43C2-9A00-4F30BD33C47B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C29FE4B2-FAFE-4335-8871-83E08F87B0FE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9DFD0E0-A0CE-483C-BD0D-6981B89319D4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05A8C04-AA9A-4F6C-BAA4-7BE40562E2F1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3DF38F2A-0F6A-4411-9611-28E3B04C6A4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3" name="Star: 5 Points 452">
              <a:extLst>
                <a:ext uri="{FF2B5EF4-FFF2-40B4-BE49-F238E27FC236}">
                  <a16:creationId xmlns:a16="http://schemas.microsoft.com/office/drawing/2014/main" id="{55B422EA-23EF-4AEC-A0E1-81F9B5C7E470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9F285488-9218-4AC3-B7AA-FF6A3E95D6F7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86F224D1-EE19-401F-B8A2-9266086AEF61}"/>
              </a:ext>
            </a:extLst>
          </p:cNvPr>
          <p:cNvSpPr/>
          <p:nvPr/>
        </p:nvSpPr>
        <p:spPr>
          <a:xfrm>
            <a:off x="6976586" y="1989363"/>
            <a:ext cx="900000" cy="3504154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B1689497-BB03-46B5-B345-30AA2F4C22E7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B5D8E11D-458A-48A7-B2DC-974145370EC7}"/>
              </a:ext>
            </a:extLst>
          </p:cNvPr>
          <p:cNvSpPr/>
          <p:nvPr/>
        </p:nvSpPr>
        <p:spPr>
          <a:xfrm>
            <a:off x="4962371" y="1989363"/>
            <a:ext cx="2016000" cy="3503804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C72BA663-EDA7-44A6-A1F7-0D60DA730DB5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14158156-F49E-415A-9F79-0919D597FAA8}"/>
              </a:ext>
            </a:extLst>
          </p:cNvPr>
          <p:cNvSpPr/>
          <p:nvPr/>
        </p:nvSpPr>
        <p:spPr>
          <a:xfrm>
            <a:off x="4136156" y="1989363"/>
            <a:ext cx="828000" cy="3504154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0195316-D455-4C7E-B00B-C123B8F42125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965D0EE-ACC4-4855-9EAE-26DD49C8E89B}"/>
              </a:ext>
            </a:extLst>
          </p:cNvPr>
          <p:cNvSpPr/>
          <p:nvPr/>
        </p:nvSpPr>
        <p:spPr>
          <a:xfrm>
            <a:off x="3065950" y="1989364"/>
            <a:ext cx="900000" cy="3503808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6E4C7B3-DD14-4440-BAD2-684B4DB73F2D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DD1D9FB6-CE5A-4517-95D3-43B3428A5A1B}"/>
              </a:ext>
            </a:extLst>
          </p:cNvPr>
          <p:cNvSpPr/>
          <p:nvPr/>
        </p:nvSpPr>
        <p:spPr>
          <a:xfrm>
            <a:off x="1053508" y="1989364"/>
            <a:ext cx="2016000" cy="3503808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A6F62A15-C88F-4790-8D05-A92564C748F5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6AED1E5-A6DD-4826-A795-DE3E2B67F525}"/>
              </a:ext>
            </a:extLst>
          </p:cNvPr>
          <p:cNvSpPr/>
          <p:nvPr/>
        </p:nvSpPr>
        <p:spPr>
          <a:xfrm>
            <a:off x="229066" y="1989364"/>
            <a:ext cx="828000" cy="3503808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79D6C608-72B9-4C10-A61E-A0D9B37BC582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010B2-003A-4D2E-9103-51FA8F389CE9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54EF0E2-D97B-49BA-BDD0-70F23F6660E3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E19F6EF-A3AD-4CAC-A1F2-DE2756962EFC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10BB5C8-E89A-4DCA-AA49-9732F64725B6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EC20B947-2FB5-4B8A-9325-C535F8BEABE6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CEF5A2E-5FC5-41C9-8F5A-32565AE03973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1B2EE92-C0F8-4063-A88D-C39CED3F377F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F1B9D4-28C1-45A2-884A-BB7FFA1C9297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BAF7C3F5-4F5A-4238-8580-A23CA8585B9B}"/>
                </a:ext>
              </a:extLst>
            </p:cNvPr>
            <p:cNvSpPr/>
            <p:nvPr/>
          </p:nvSpPr>
          <p:spPr bwMode="auto">
            <a:xfrm>
              <a:off x="6997700" y="4665186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D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7DF1017-2DAB-4EA9-8DAF-74BF7CF7AD51}"/>
                </a:ext>
              </a:extLst>
            </p:cNvPr>
            <p:cNvSpPr/>
            <p:nvPr/>
          </p:nvSpPr>
          <p:spPr bwMode="auto">
            <a:xfrm>
              <a:off x="6997700" y="3807312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C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C238F7F-F755-4A9C-ACF9-2FC487BFB8EC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D5F1B6E-7BA7-423A-B7C8-0C8B112CD70A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FA2CEA1-0DA6-44C6-A1F8-6D8FCF90AB5A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384FE9A-3FAD-439A-ADD2-56D6B6937882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2316749-5B62-4AD8-B3D2-2B6B6900DB61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B73DE32-D97B-45CA-A907-F178A5E7B5BC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FAE5523-597C-4F9C-A8E6-61C55781665E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1B6BE81-5BCC-4664-B629-8F5925E44A4F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706D33E-4487-4AB9-AEAC-0D79FACD9C07}"/>
              </a:ext>
            </a:extLst>
          </p:cNvPr>
          <p:cNvSpPr/>
          <p:nvPr/>
        </p:nvSpPr>
        <p:spPr bwMode="auto">
          <a:xfrm>
            <a:off x="1087956" y="4627120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6CD9114D-6674-42D7-833A-28147F90A60F}"/>
              </a:ext>
            </a:extLst>
          </p:cNvPr>
          <p:cNvSpPr/>
          <p:nvPr/>
        </p:nvSpPr>
        <p:spPr bwMode="auto">
          <a:xfrm>
            <a:off x="1087956" y="3769246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E884400-CC81-40BF-9C21-9D70D2FD1D43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EB22279-C2A9-4D48-8DBB-727EBE0DE15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65EFFB3-C162-41C1-A2FE-B51AE4B436CC}"/>
              </a:ext>
            </a:extLst>
          </p:cNvPr>
          <p:cNvSpPr/>
          <p:nvPr/>
        </p:nvSpPr>
        <p:spPr bwMode="auto">
          <a:xfrm>
            <a:off x="3096789" y="4627120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D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6DC3D79-E652-4FDC-B841-5BD9455D431E}"/>
              </a:ext>
            </a:extLst>
          </p:cNvPr>
          <p:cNvSpPr/>
          <p:nvPr/>
        </p:nvSpPr>
        <p:spPr bwMode="auto">
          <a:xfrm>
            <a:off x="3096789" y="3769246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C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552DF-D3F2-4025-8750-F68726949132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F7579-7504-4769-B8DB-45DC67389861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944B2D3-AF2F-4702-948B-71A94C4A50D8}"/>
              </a:ext>
            </a:extLst>
          </p:cNvPr>
          <p:cNvSpPr/>
          <p:nvPr/>
        </p:nvSpPr>
        <p:spPr bwMode="auto">
          <a:xfrm>
            <a:off x="249122" y="4627525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FCF8F321-1D19-4250-BCE0-970BB2D69A94}"/>
              </a:ext>
            </a:extLst>
          </p:cNvPr>
          <p:cNvSpPr/>
          <p:nvPr/>
        </p:nvSpPr>
        <p:spPr bwMode="auto">
          <a:xfrm>
            <a:off x="249122" y="3769516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0056324-33C3-4E65-855F-2EADC565D49F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F472EB0-7846-4793-B000-4C6BBEDE7DB1}"/>
              </a:ext>
            </a:extLst>
          </p:cNvPr>
          <p:cNvGrpSpPr/>
          <p:nvPr/>
        </p:nvGrpSpPr>
        <p:grpSpPr>
          <a:xfrm>
            <a:off x="7098051" y="2896356"/>
            <a:ext cx="644556" cy="1716112"/>
            <a:chOff x="6997700" y="2934422"/>
            <a:chExt cx="849600" cy="1716112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221BEE4-B7A9-4B7E-999E-80D9A4942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DFEEF27-56AF-40E8-95B3-E610380BB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0B4D15E3-3213-4FEF-9DDE-2F5A18477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ADABA1A-5CB1-455E-9BD7-F79B03ADF922}"/>
              </a:ext>
            </a:extLst>
          </p:cNvPr>
          <p:cNvGrpSpPr/>
          <p:nvPr/>
        </p:nvGrpSpPr>
        <p:grpSpPr>
          <a:xfrm>
            <a:off x="5227668" y="2896356"/>
            <a:ext cx="1474832" cy="1716112"/>
            <a:chOff x="4994793" y="2934422"/>
            <a:chExt cx="1944000" cy="1716112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884633C-093E-45A8-BDEF-28AD2F2D3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0F75067-639B-4EBF-9F1D-2F19FA6F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AF7D3F0E-3792-4E0C-B1DB-9501BE36F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9EE13DC-68F4-4336-A5C5-29B7F7B28A2F}"/>
              </a:ext>
            </a:extLst>
          </p:cNvPr>
          <p:cNvGrpSpPr/>
          <p:nvPr/>
        </p:nvGrpSpPr>
        <p:grpSpPr>
          <a:xfrm>
            <a:off x="4253114" y="2896356"/>
            <a:ext cx="587202" cy="1716112"/>
            <a:chOff x="4161886" y="2934422"/>
            <a:chExt cx="774000" cy="1716112"/>
          </a:xfrm>
          <a:effectLst/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8EE8CDE-E860-42B2-A2D6-37F71D99E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904BE6C-A7F5-4573-90CF-AB1B16C2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FDE7B4A2-D6A1-4500-8475-5163C934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F7F560A-E4B6-47E8-8767-6E4200056361}"/>
              </a:ext>
            </a:extLst>
          </p:cNvPr>
          <p:cNvGrpSpPr/>
          <p:nvPr/>
        </p:nvGrpSpPr>
        <p:grpSpPr>
          <a:xfrm>
            <a:off x="349666" y="2896356"/>
            <a:ext cx="586800" cy="1716112"/>
            <a:chOff x="4161886" y="2934422"/>
            <a:chExt cx="774000" cy="171611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4C20AD29-5B96-4BE1-B2BD-C9427127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B5B4546-EDAB-4631-BF75-3569BC0DD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69532D3-F6F8-474D-A493-5A3CAAB8B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858265B-457E-43C9-B19D-186AA8461FB0}"/>
              </a:ext>
            </a:extLst>
          </p:cNvPr>
          <p:cNvGrpSpPr/>
          <p:nvPr/>
        </p:nvGrpSpPr>
        <p:grpSpPr>
          <a:xfrm>
            <a:off x="1327092" y="2896356"/>
            <a:ext cx="1476000" cy="1716112"/>
            <a:chOff x="4994793" y="2934422"/>
            <a:chExt cx="1944000" cy="1716112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20C9830-6F05-4080-80BC-ED6239AE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C65841-4241-4B49-9182-98D535C6A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22252A7-E285-4F82-B8DB-80018969D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5761E1D-6F01-4F2A-80F3-20F0F0C70E9B}"/>
              </a:ext>
            </a:extLst>
          </p:cNvPr>
          <p:cNvGrpSpPr/>
          <p:nvPr/>
        </p:nvGrpSpPr>
        <p:grpSpPr>
          <a:xfrm>
            <a:off x="3201773" y="2896356"/>
            <a:ext cx="644400" cy="1716112"/>
            <a:chOff x="6997700" y="2934422"/>
            <a:chExt cx="849600" cy="1716112"/>
          </a:xfrm>
        </p:grpSpPr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5252CB39-B24C-4D81-93FD-408330B0A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FE9960E-3A6C-415E-B1E9-EBAD67427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71CF48E-25EF-42FD-B0A2-D16FBBD8D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9" name="Picture 358">
            <a:extLst>
              <a:ext uri="{FF2B5EF4-FFF2-40B4-BE49-F238E27FC236}">
                <a16:creationId xmlns:a16="http://schemas.microsoft.com/office/drawing/2014/main" id="{6C82E4DD-6A63-4138-92EB-DA201E9A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2841D33F-1A4A-46A0-A353-D508423117EE}"/>
              </a:ext>
            </a:extLst>
          </p:cNvPr>
          <p:cNvSpPr/>
          <p:nvPr/>
        </p:nvSpPr>
        <p:spPr>
          <a:xfrm>
            <a:off x="102611" y="7749807"/>
            <a:ext cx="7892117" cy="2662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EFEFE">
                  <a:alpha val="30000"/>
                </a:srgbClr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219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Box 355">
            <a:extLst>
              <a:ext uri="{FF2B5EF4-FFF2-40B4-BE49-F238E27FC236}">
                <a16:creationId xmlns:a16="http://schemas.microsoft.com/office/drawing/2014/main" id="{1AE95425-99F2-498B-8845-42C046CFA66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06C3249-919A-42F6-8AE0-077438D73FEF}"/>
              </a:ext>
            </a:extLst>
          </p:cNvPr>
          <p:cNvGrpSpPr/>
          <p:nvPr/>
        </p:nvGrpSpPr>
        <p:grpSpPr>
          <a:xfrm>
            <a:off x="100354" y="4915018"/>
            <a:ext cx="7894374" cy="1802721"/>
            <a:chOff x="102525" y="7788928"/>
            <a:chExt cx="7894374" cy="1802721"/>
          </a:xfrm>
        </p:grpSpPr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FBA3C212-91FE-4FA2-ACD1-5B0D4653EFD8}"/>
                </a:ext>
              </a:extLst>
            </p:cNvPr>
            <p:cNvSpPr/>
            <p:nvPr/>
          </p:nvSpPr>
          <p:spPr>
            <a:xfrm>
              <a:off x="102525" y="7788928"/>
              <a:ext cx="7894374" cy="1802721"/>
            </a:xfrm>
            <a:prstGeom prst="roundRect">
              <a:avLst>
                <a:gd name="adj" fmla="val 6171"/>
              </a:avLst>
            </a:pr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F7CD754C-3225-4A14-B598-69DC91DB1EA4}"/>
                </a:ext>
              </a:extLst>
            </p:cNvPr>
            <p:cNvSpPr/>
            <p:nvPr/>
          </p:nvSpPr>
          <p:spPr>
            <a:xfrm>
              <a:off x="634678" y="7832712"/>
              <a:ext cx="2929999" cy="452020"/>
            </a:xfrm>
            <a:prstGeom prst="roundRect">
              <a:avLst/>
            </a:prstGeom>
            <a:solidFill>
              <a:srgbClr val="398EA5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אחה"צ      .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6D72201-DD6C-41C2-B11F-520360EE9F16}"/>
                </a:ext>
              </a:extLst>
            </p:cNvPr>
            <p:cNvSpPr/>
            <p:nvPr/>
          </p:nvSpPr>
          <p:spPr>
            <a:xfrm>
              <a:off x="4540760" y="7832712"/>
              <a:ext cx="2924723" cy="45202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בוקר      .</a:t>
              </a:r>
              <a:endParaRPr lang="en-US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8A9E78D4-393F-4A30-B5A7-D44574303898}"/>
                </a:ext>
              </a:extLst>
            </p:cNvPr>
            <p:cNvGrpSpPr/>
            <p:nvPr/>
          </p:nvGrpSpPr>
          <p:grpSpPr>
            <a:xfrm>
              <a:off x="5099559" y="7919891"/>
              <a:ext cx="273534" cy="273534"/>
              <a:chOff x="5063386" y="7921450"/>
              <a:chExt cx="273534" cy="273534"/>
            </a:xfrm>
            <a:solidFill>
              <a:srgbClr val="FFDE81"/>
            </a:solidFill>
          </p:grpSpPr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B224A8FF-34A3-4B8A-B103-079FE8343116}"/>
                  </a:ext>
                </a:extLst>
              </p:cNvPr>
              <p:cNvSpPr/>
              <p:nvPr/>
            </p:nvSpPr>
            <p:spPr>
              <a:xfrm rot="27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3" name="Isosceles Triangle 492">
                <a:extLst>
                  <a:ext uri="{FF2B5EF4-FFF2-40B4-BE49-F238E27FC236}">
                    <a16:creationId xmlns:a16="http://schemas.microsoft.com/office/drawing/2014/main" id="{2A99A6D7-094F-4A1D-B001-A035F0C96C9A}"/>
                  </a:ext>
                </a:extLst>
              </p:cNvPr>
              <p:cNvSpPr/>
              <p:nvPr/>
            </p:nvSpPr>
            <p:spPr>
              <a:xfrm rot="2700000">
                <a:off x="5264575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4" name="Isosceles Triangle 493">
                <a:extLst>
                  <a:ext uri="{FF2B5EF4-FFF2-40B4-BE49-F238E27FC236}">
                    <a16:creationId xmlns:a16="http://schemas.microsoft.com/office/drawing/2014/main" id="{2DC7039D-1BB0-4000-A6B4-F3AB5295C844}"/>
                  </a:ext>
                </a:extLst>
              </p:cNvPr>
              <p:cNvSpPr/>
              <p:nvPr/>
            </p:nvSpPr>
            <p:spPr>
              <a:xfrm rot="13500000">
                <a:off x="5095612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04041A3E-F8B8-453D-9FA8-25C34989E725}"/>
                  </a:ext>
                </a:extLst>
              </p:cNvPr>
              <p:cNvSpPr/>
              <p:nvPr/>
            </p:nvSpPr>
            <p:spPr>
              <a:xfrm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6" name="Isosceles Triangle 495">
                <a:extLst>
                  <a:ext uri="{FF2B5EF4-FFF2-40B4-BE49-F238E27FC236}">
                    <a16:creationId xmlns:a16="http://schemas.microsoft.com/office/drawing/2014/main" id="{B65866BD-E4EE-452E-B2BB-BA81589411BD}"/>
                  </a:ext>
                </a:extLst>
              </p:cNvPr>
              <p:cNvSpPr/>
              <p:nvPr/>
            </p:nvSpPr>
            <p:spPr>
              <a:xfrm>
                <a:off x="5180094" y="7921450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7" name="Isosceles Triangle 496">
                <a:extLst>
                  <a:ext uri="{FF2B5EF4-FFF2-40B4-BE49-F238E27FC236}">
                    <a16:creationId xmlns:a16="http://schemas.microsoft.com/office/drawing/2014/main" id="{3CA7FEFB-9957-4494-9061-EB1E71024A1C}"/>
                  </a:ext>
                </a:extLst>
              </p:cNvPr>
              <p:cNvSpPr/>
              <p:nvPr/>
            </p:nvSpPr>
            <p:spPr>
              <a:xfrm rot="10800000">
                <a:off x="5180094" y="8160399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6FFB61C6-D66B-4CFE-A4A7-DD4D1FA566C0}"/>
                  </a:ext>
                </a:extLst>
              </p:cNvPr>
              <p:cNvSpPr/>
              <p:nvPr/>
            </p:nvSpPr>
            <p:spPr>
              <a:xfrm rot="54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9" name="Isosceles Triangle 498">
                <a:extLst>
                  <a:ext uri="{FF2B5EF4-FFF2-40B4-BE49-F238E27FC236}">
                    <a16:creationId xmlns:a16="http://schemas.microsoft.com/office/drawing/2014/main" id="{9BBD95F1-556F-4EB2-A81D-5E55EA3F2FF1}"/>
                  </a:ext>
                </a:extLst>
              </p:cNvPr>
              <p:cNvSpPr/>
              <p:nvPr/>
            </p:nvSpPr>
            <p:spPr>
              <a:xfrm rot="5400000">
                <a:off x="5299568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0" name="Isosceles Triangle 499">
                <a:extLst>
                  <a:ext uri="{FF2B5EF4-FFF2-40B4-BE49-F238E27FC236}">
                    <a16:creationId xmlns:a16="http://schemas.microsoft.com/office/drawing/2014/main" id="{813BC315-91A9-4A0F-92D2-1820697DEDE1}"/>
                  </a:ext>
                </a:extLst>
              </p:cNvPr>
              <p:cNvSpPr/>
              <p:nvPr/>
            </p:nvSpPr>
            <p:spPr>
              <a:xfrm rot="16200000">
                <a:off x="5060619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3CDC1341-78D4-433C-A1FC-4CABB88D9D85}"/>
                  </a:ext>
                </a:extLst>
              </p:cNvPr>
              <p:cNvSpPr/>
              <p:nvPr/>
            </p:nvSpPr>
            <p:spPr>
              <a:xfrm rot="81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2" name="Isosceles Triangle 501">
                <a:extLst>
                  <a:ext uri="{FF2B5EF4-FFF2-40B4-BE49-F238E27FC236}">
                    <a16:creationId xmlns:a16="http://schemas.microsoft.com/office/drawing/2014/main" id="{DAA1601D-4A49-4EA8-9EB4-A6CDC7E7FC14}"/>
                  </a:ext>
                </a:extLst>
              </p:cNvPr>
              <p:cNvSpPr/>
              <p:nvPr/>
            </p:nvSpPr>
            <p:spPr>
              <a:xfrm rot="8100000">
                <a:off x="5264575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3" name="Isosceles Triangle 502">
                <a:extLst>
                  <a:ext uri="{FF2B5EF4-FFF2-40B4-BE49-F238E27FC236}">
                    <a16:creationId xmlns:a16="http://schemas.microsoft.com/office/drawing/2014/main" id="{42C71488-3051-4D14-BAB4-7F9CB47981C1}"/>
                  </a:ext>
                </a:extLst>
              </p:cNvPr>
              <p:cNvSpPr/>
              <p:nvPr/>
            </p:nvSpPr>
            <p:spPr>
              <a:xfrm rot="18900000">
                <a:off x="5095612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BCFFB731-F93B-4D50-BBE2-BB2B318B178D}"/>
                </a:ext>
              </a:extLst>
            </p:cNvPr>
            <p:cNvGrpSpPr/>
            <p:nvPr/>
          </p:nvGrpSpPr>
          <p:grpSpPr>
            <a:xfrm>
              <a:off x="1114691" y="7940267"/>
              <a:ext cx="224528" cy="219617"/>
              <a:chOff x="1114691" y="7940267"/>
              <a:chExt cx="224528" cy="219617"/>
            </a:xfrm>
            <a:solidFill>
              <a:schemeClr val="tx2">
                <a:lumMod val="50000"/>
              </a:schemeClr>
            </a:solidFill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03C0E5B-F162-4794-A601-3278A635D0E0}"/>
                  </a:ext>
                </a:extLst>
              </p:cNvPr>
              <p:cNvSpPr/>
              <p:nvPr/>
            </p:nvSpPr>
            <p:spPr>
              <a:xfrm rot="785916">
                <a:off x="1114691" y="7949251"/>
                <a:ext cx="224528" cy="210633"/>
              </a:xfrm>
              <a:custGeom>
                <a:avLst/>
                <a:gdLst>
                  <a:gd name="connsiteX0" fmla="*/ 1003573 w 4859966"/>
                  <a:gd name="connsiteY0" fmla="*/ 0 h 4559248"/>
                  <a:gd name="connsiteX1" fmla="*/ 983145 w 4859966"/>
                  <a:gd name="connsiteY1" fmla="*/ 42405 h 4559248"/>
                  <a:gd name="connsiteX2" fmla="*/ 783539 w 4859966"/>
                  <a:gd name="connsiteY2" fmla="*/ 1031088 h 4559248"/>
                  <a:gd name="connsiteX3" fmla="*/ 3323539 w 4859966"/>
                  <a:gd name="connsiteY3" fmla="*/ 3571088 h 4559248"/>
                  <a:gd name="connsiteX4" fmla="*/ 4743677 w 4859966"/>
                  <a:gd name="connsiteY4" fmla="*/ 3137296 h 4559248"/>
                  <a:gd name="connsiteX5" fmla="*/ 4859966 w 4859966"/>
                  <a:gd name="connsiteY5" fmla="*/ 3050336 h 4559248"/>
                  <a:gd name="connsiteX6" fmla="*/ 4773436 w 4859966"/>
                  <a:gd name="connsiteY6" fmla="*/ 3229963 h 4559248"/>
                  <a:gd name="connsiteX7" fmla="*/ 2540000 w 4859966"/>
                  <a:gd name="connsiteY7" fmla="*/ 4559248 h 4559248"/>
                  <a:gd name="connsiteX8" fmla="*/ 0 w 4859966"/>
                  <a:gd name="connsiteY8" fmla="*/ 2019248 h 4559248"/>
                  <a:gd name="connsiteX9" fmla="*/ 924324 w 4859966"/>
                  <a:gd name="connsiteY9" fmla="*/ 59261 h 4559248"/>
                  <a:gd name="connsiteX10" fmla="*/ 1003573 w 4859966"/>
                  <a:gd name="connsiteY10" fmla="*/ 0 h 455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9966" h="4559248">
                    <a:moveTo>
                      <a:pt x="1003573" y="0"/>
                    </a:moveTo>
                    <a:lnTo>
                      <a:pt x="983145" y="42405"/>
                    </a:lnTo>
                    <a:cubicBezTo>
                      <a:pt x="854614" y="346287"/>
                      <a:pt x="783539" y="680387"/>
                      <a:pt x="783539" y="1031088"/>
                    </a:cubicBezTo>
                    <a:cubicBezTo>
                      <a:pt x="783539" y="2433891"/>
                      <a:pt x="1920736" y="3571088"/>
                      <a:pt x="3323539" y="3571088"/>
                    </a:cubicBezTo>
                    <a:cubicBezTo>
                      <a:pt x="3849590" y="3571088"/>
                      <a:pt x="4338290" y="3411170"/>
                      <a:pt x="4743677" y="3137296"/>
                    </a:cubicBezTo>
                    <a:lnTo>
                      <a:pt x="4859966" y="3050336"/>
                    </a:lnTo>
                    <a:lnTo>
                      <a:pt x="4773436" y="3229963"/>
                    </a:lnTo>
                    <a:cubicBezTo>
                      <a:pt x="4343314" y="4021745"/>
                      <a:pt x="3504427" y="4559248"/>
                      <a:pt x="2540000" y="4559248"/>
                    </a:cubicBezTo>
                    <a:cubicBezTo>
                      <a:pt x="1137197" y="4559248"/>
                      <a:pt x="0" y="3422051"/>
                      <a:pt x="0" y="2019248"/>
                    </a:cubicBezTo>
                    <a:cubicBezTo>
                      <a:pt x="0" y="1230172"/>
                      <a:pt x="359816" y="525134"/>
                      <a:pt x="924324" y="59261"/>
                    </a:cubicBezTo>
                    <a:lnTo>
                      <a:pt x="10035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89" name="Star: 5 Points 488">
                <a:extLst>
                  <a:ext uri="{FF2B5EF4-FFF2-40B4-BE49-F238E27FC236}">
                    <a16:creationId xmlns:a16="http://schemas.microsoft.com/office/drawing/2014/main" id="{CE7D85E9-5C6D-4497-BDCB-DB4BB116A8F4}"/>
                  </a:ext>
                </a:extLst>
              </p:cNvPr>
              <p:cNvSpPr/>
              <p:nvPr/>
            </p:nvSpPr>
            <p:spPr>
              <a:xfrm>
                <a:off x="1192076" y="8022515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0" name="Star: 5 Points 489">
                <a:extLst>
                  <a:ext uri="{FF2B5EF4-FFF2-40B4-BE49-F238E27FC236}">
                    <a16:creationId xmlns:a16="http://schemas.microsoft.com/office/drawing/2014/main" id="{531BE942-B33E-4113-8959-9ECBA380BA3E}"/>
                  </a:ext>
                </a:extLst>
              </p:cNvPr>
              <p:cNvSpPr/>
              <p:nvPr/>
            </p:nvSpPr>
            <p:spPr>
              <a:xfrm>
                <a:off x="1223872" y="794026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1" name="Star: 5 Points 490">
                <a:extLst>
                  <a:ext uri="{FF2B5EF4-FFF2-40B4-BE49-F238E27FC236}">
                    <a16:creationId xmlns:a16="http://schemas.microsoft.com/office/drawing/2014/main" id="{E82D6A66-2E86-40B4-8096-69F3BC374A5C}"/>
                  </a:ext>
                </a:extLst>
              </p:cNvPr>
              <p:cNvSpPr/>
              <p:nvPr/>
            </p:nvSpPr>
            <p:spPr>
              <a:xfrm>
                <a:off x="1281294" y="805112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CD814CD-00CD-4902-A5EC-E9C832D39303}"/>
                </a:ext>
              </a:extLst>
            </p:cNvPr>
            <p:cNvSpPr/>
            <p:nvPr/>
          </p:nvSpPr>
          <p:spPr>
            <a:xfrm rot="10800000">
              <a:off x="6973269" y="8653745"/>
              <a:ext cx="9000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1F91D43-9060-40B3-BAE9-8C2CDEE9C522}"/>
                </a:ext>
              </a:extLst>
            </p:cNvPr>
            <p:cNvSpPr/>
            <p:nvPr/>
          </p:nvSpPr>
          <p:spPr>
            <a:xfrm>
              <a:off x="6973269" y="8238699"/>
              <a:ext cx="900000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C559D1E1-3D74-40DA-AA47-F271BB8B1A6C}"/>
                </a:ext>
              </a:extLst>
            </p:cNvPr>
            <p:cNvSpPr/>
            <p:nvPr/>
          </p:nvSpPr>
          <p:spPr>
            <a:xfrm rot="10800000">
              <a:off x="5968442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9618092-FBB5-460A-A453-134FDD3B6627}"/>
                </a:ext>
              </a:extLst>
            </p:cNvPr>
            <p:cNvSpPr/>
            <p:nvPr/>
          </p:nvSpPr>
          <p:spPr>
            <a:xfrm>
              <a:off x="5968442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קיבולת רק"ל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CB707414-8D34-478A-A812-0E530769452F}"/>
                </a:ext>
              </a:extLst>
            </p:cNvPr>
            <p:cNvSpPr/>
            <p:nvPr/>
          </p:nvSpPr>
          <p:spPr>
            <a:xfrm rot="10800000">
              <a:off x="4961076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C4371963-E119-4C49-A03A-1E5735B966D8}"/>
                </a:ext>
              </a:extLst>
            </p:cNvPr>
            <p:cNvSpPr/>
            <p:nvPr/>
          </p:nvSpPr>
          <p:spPr>
            <a:xfrm>
              <a:off x="4961076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CEC201E3-4F7C-425B-B6B2-6F8029A275DD}"/>
                </a:ext>
              </a:extLst>
            </p:cNvPr>
            <p:cNvSpPr/>
            <p:nvPr/>
          </p:nvSpPr>
          <p:spPr>
            <a:xfrm rot="10800000">
              <a:off x="4132814" y="8653746"/>
              <a:ext cx="828000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90B4BF5F-42C2-44E8-9EEF-1298ABD18A00}"/>
                </a:ext>
              </a:extLst>
            </p:cNvPr>
            <p:cNvSpPr/>
            <p:nvPr/>
          </p:nvSpPr>
          <p:spPr>
            <a:xfrm>
              <a:off x="4132814" y="8238699"/>
              <a:ext cx="828000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68EB2F8-B7C2-4A84-BB1A-80D11C4FBEAB}"/>
                </a:ext>
              </a:extLst>
            </p:cNvPr>
            <p:cNvSpPr/>
            <p:nvPr/>
          </p:nvSpPr>
          <p:spPr>
            <a:xfrm rot="10800000">
              <a:off x="3068122" y="8653746"/>
              <a:ext cx="9000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7C589B3-9733-4BED-8009-631E8C7042B0}"/>
                </a:ext>
              </a:extLst>
            </p:cNvPr>
            <p:cNvSpPr/>
            <p:nvPr/>
          </p:nvSpPr>
          <p:spPr>
            <a:xfrm>
              <a:off x="3068121" y="8238699"/>
              <a:ext cx="900000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65758F1F-AD69-4F95-8567-C5DDAA85ED16}"/>
                </a:ext>
              </a:extLst>
            </p:cNvPr>
            <p:cNvSpPr/>
            <p:nvPr/>
          </p:nvSpPr>
          <p:spPr>
            <a:xfrm rot="10800000">
              <a:off x="2065358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3C904462-4AD7-42AF-B3B0-C3E155EBE3DB}"/>
                </a:ext>
              </a:extLst>
            </p:cNvPr>
            <p:cNvSpPr/>
            <p:nvPr/>
          </p:nvSpPr>
          <p:spPr>
            <a:xfrm>
              <a:off x="2065358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קיבולת רק"ל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1CF08EDE-7810-456A-AE64-49A7D86AB6E9}"/>
                </a:ext>
              </a:extLst>
            </p:cNvPr>
            <p:cNvSpPr/>
            <p:nvPr/>
          </p:nvSpPr>
          <p:spPr>
            <a:xfrm rot="10800000">
              <a:off x="1057358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BC15CB50-7796-4D51-BE70-734C75513CB9}"/>
                </a:ext>
              </a:extLst>
            </p:cNvPr>
            <p:cNvSpPr/>
            <p:nvPr/>
          </p:nvSpPr>
          <p:spPr>
            <a:xfrm>
              <a:off x="1057358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036C095-E62E-4B80-AED2-356D35E85A6A}"/>
                </a:ext>
              </a:extLst>
            </p:cNvPr>
            <p:cNvSpPr/>
            <p:nvPr/>
          </p:nvSpPr>
          <p:spPr>
            <a:xfrm rot="10800000">
              <a:off x="229333" y="8653746"/>
              <a:ext cx="828000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255F0262-2FD5-4DD9-A52A-FBB21A00DD84}"/>
                </a:ext>
              </a:extLst>
            </p:cNvPr>
            <p:cNvSpPr/>
            <p:nvPr/>
          </p:nvSpPr>
          <p:spPr>
            <a:xfrm>
              <a:off x="229333" y="8238699"/>
              <a:ext cx="828000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</p:grp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D6EA749-0BDD-439F-B95D-9993FA384627}"/>
              </a:ext>
            </a:extLst>
          </p:cNvPr>
          <p:cNvSpPr/>
          <p:nvPr/>
        </p:nvSpPr>
        <p:spPr>
          <a:xfrm>
            <a:off x="104696" y="708632"/>
            <a:ext cx="7894374" cy="4064527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091E8A3-F1C4-4E01-B3A5-42CB70C3230B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6965CD4-C0E9-4A9E-9040-0E819837A21C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92DB56-FC1D-4E36-AC41-CA595B5A9796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810E786-77C8-4091-A79C-2B2DA7E2E9D0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FCA0C201-D663-4433-BBAC-52BCE0E4A1AE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4DF5B5-441D-4DB8-BCCB-B8E87285500C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00B2E7CC-F07D-429B-B0CC-49CFF1136BE4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9C6452A3-BAEE-415D-BFC2-5113000F5B31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ECF1AABC-36B1-4325-A748-9460D3C0093B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4E9B4E40-D122-4E0D-A678-4F7FF7326540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9EDF8E96-990F-44A6-9EDC-554BA7946E74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AF7BA9D0-5677-48A7-B962-A43DF5CC9221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BD2D7B9-FBA5-482E-8F05-1987E161B1E1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5" name="Isosceles Triangle 464">
              <a:extLst>
                <a:ext uri="{FF2B5EF4-FFF2-40B4-BE49-F238E27FC236}">
                  <a16:creationId xmlns:a16="http://schemas.microsoft.com/office/drawing/2014/main" id="{2D3B80F4-30E1-43C2-9A00-4F30BD33C47B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C29FE4B2-FAFE-4335-8871-83E08F87B0FE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9DFD0E0-A0CE-483C-BD0D-6981B89319D4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05A8C04-AA9A-4F6C-BAA4-7BE40562E2F1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3DF38F2A-0F6A-4411-9611-28E3B04C6A4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3" name="Star: 5 Points 452">
              <a:extLst>
                <a:ext uri="{FF2B5EF4-FFF2-40B4-BE49-F238E27FC236}">
                  <a16:creationId xmlns:a16="http://schemas.microsoft.com/office/drawing/2014/main" id="{55B422EA-23EF-4AEC-A0E1-81F9B5C7E470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9F285488-9218-4AC3-B7AA-FF6A3E95D6F7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86F224D1-EE19-401F-B8A2-9266086AEF61}"/>
              </a:ext>
            </a:extLst>
          </p:cNvPr>
          <p:cNvSpPr/>
          <p:nvPr/>
        </p:nvSpPr>
        <p:spPr>
          <a:xfrm>
            <a:off x="6976586" y="1989363"/>
            <a:ext cx="900000" cy="2638017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B1689497-BB03-46B5-B345-30AA2F4C22E7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B5D8E11D-458A-48A7-B2DC-974145370EC7}"/>
              </a:ext>
            </a:extLst>
          </p:cNvPr>
          <p:cNvSpPr/>
          <p:nvPr/>
        </p:nvSpPr>
        <p:spPr>
          <a:xfrm>
            <a:off x="4962371" y="1989363"/>
            <a:ext cx="2016000" cy="2637754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C72BA663-EDA7-44A6-A1F7-0D60DA730DB5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14158156-F49E-415A-9F79-0919D597FAA8}"/>
              </a:ext>
            </a:extLst>
          </p:cNvPr>
          <p:cNvSpPr/>
          <p:nvPr/>
        </p:nvSpPr>
        <p:spPr>
          <a:xfrm>
            <a:off x="4136156" y="1989363"/>
            <a:ext cx="828000" cy="2638017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0195316-D455-4C7E-B00B-C123B8F42125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965D0EE-ACC4-4855-9EAE-26DD49C8E89B}"/>
              </a:ext>
            </a:extLst>
          </p:cNvPr>
          <p:cNvSpPr/>
          <p:nvPr/>
        </p:nvSpPr>
        <p:spPr>
          <a:xfrm>
            <a:off x="3065950" y="1989364"/>
            <a:ext cx="900000" cy="2644042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6E4C7B3-DD14-4440-BAD2-684B4DB73F2D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DD1D9FB6-CE5A-4517-95D3-43B3428A5A1B}"/>
              </a:ext>
            </a:extLst>
          </p:cNvPr>
          <p:cNvSpPr/>
          <p:nvPr/>
        </p:nvSpPr>
        <p:spPr>
          <a:xfrm>
            <a:off x="1053508" y="1989364"/>
            <a:ext cx="2016000" cy="2644042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A6F62A15-C88F-4790-8D05-A92564C748F5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6AED1E5-A6DD-4826-A795-DE3E2B67F525}"/>
              </a:ext>
            </a:extLst>
          </p:cNvPr>
          <p:cNvSpPr/>
          <p:nvPr/>
        </p:nvSpPr>
        <p:spPr>
          <a:xfrm>
            <a:off x="229066" y="1989364"/>
            <a:ext cx="828000" cy="2644042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79D6C608-72B9-4C10-A61E-A0D9B37BC582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010B2-003A-4D2E-9103-51FA8F389CE9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54EF0E2-D97B-49BA-BDD0-70F23F6660E3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E19F6EF-A3AD-4CAC-A1F2-DE2756962EFC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10BB5C8-E89A-4DCA-AA49-9732F64725B6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EC20B947-2FB5-4B8A-9325-C535F8BEABE6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CEF5A2E-5FC5-41C9-8F5A-32565AE03973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1B2EE92-C0F8-4063-A88D-C39CED3F377F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F1B9D4-28C1-45A2-884A-BB7FFA1C9297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7DF1017-2DAB-4EA9-8DAF-74BF7CF7AD51}"/>
                </a:ext>
              </a:extLst>
            </p:cNvPr>
            <p:cNvSpPr/>
            <p:nvPr/>
          </p:nvSpPr>
          <p:spPr bwMode="auto">
            <a:xfrm>
              <a:off x="6997700" y="3807312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C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C238F7F-F755-4A9C-ACF9-2FC487BFB8EC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D5F1B6E-7BA7-423A-B7C8-0C8B112CD70A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FA2CEA1-0DA6-44C6-A1F8-6D8FCF90AB5A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384FE9A-3FAD-439A-ADD2-56D6B6937882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2316749-5B62-4AD8-B3D2-2B6B6900DB61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B73DE32-D97B-45CA-A907-F178A5E7B5BC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FAE5523-597C-4F9C-A8E6-61C55781665E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1B6BE81-5BCC-4664-B629-8F5925E44A4F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706D33E-4487-4AB9-AEAC-0D79FACD9C07}"/>
              </a:ext>
            </a:extLst>
          </p:cNvPr>
          <p:cNvSpPr/>
          <p:nvPr/>
        </p:nvSpPr>
        <p:spPr bwMode="auto">
          <a:xfrm>
            <a:off x="1087956" y="4627120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6CD9114D-6674-42D7-833A-28147F90A60F}"/>
              </a:ext>
            </a:extLst>
          </p:cNvPr>
          <p:cNvSpPr/>
          <p:nvPr/>
        </p:nvSpPr>
        <p:spPr bwMode="auto">
          <a:xfrm>
            <a:off x="1087956" y="3769246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E884400-CC81-40BF-9C21-9D70D2FD1D43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EB22279-C2A9-4D48-8DBB-727EBE0DE15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6DC3D79-E652-4FDC-B841-5BD9455D431E}"/>
              </a:ext>
            </a:extLst>
          </p:cNvPr>
          <p:cNvSpPr/>
          <p:nvPr/>
        </p:nvSpPr>
        <p:spPr bwMode="auto">
          <a:xfrm>
            <a:off x="3096789" y="3769246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C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552DF-D3F2-4025-8750-F68726949132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F7579-7504-4769-B8DB-45DC67389861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944B2D3-AF2F-4702-948B-71A94C4A50D8}"/>
              </a:ext>
            </a:extLst>
          </p:cNvPr>
          <p:cNvSpPr/>
          <p:nvPr/>
        </p:nvSpPr>
        <p:spPr bwMode="auto">
          <a:xfrm>
            <a:off x="249122" y="4627525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FCF8F321-1D19-4250-BCE0-970BB2D69A94}"/>
              </a:ext>
            </a:extLst>
          </p:cNvPr>
          <p:cNvSpPr/>
          <p:nvPr/>
        </p:nvSpPr>
        <p:spPr bwMode="auto">
          <a:xfrm>
            <a:off x="249122" y="3769516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0056324-33C3-4E65-855F-2EADC565D49F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F472EB0-7846-4793-B000-4C6BBEDE7DB1}"/>
              </a:ext>
            </a:extLst>
          </p:cNvPr>
          <p:cNvGrpSpPr/>
          <p:nvPr/>
        </p:nvGrpSpPr>
        <p:grpSpPr>
          <a:xfrm>
            <a:off x="7098051" y="2896356"/>
            <a:ext cx="644556" cy="858056"/>
            <a:chOff x="6997700" y="2934422"/>
            <a:chExt cx="849600" cy="858056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221BEE4-B7A9-4B7E-999E-80D9A4942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DFEEF27-56AF-40E8-95B3-E610380BB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ADABA1A-5CB1-455E-9BD7-F79B03ADF922}"/>
              </a:ext>
            </a:extLst>
          </p:cNvPr>
          <p:cNvGrpSpPr/>
          <p:nvPr/>
        </p:nvGrpSpPr>
        <p:grpSpPr>
          <a:xfrm>
            <a:off x="5227668" y="2896356"/>
            <a:ext cx="1474832" cy="858056"/>
            <a:chOff x="4994793" y="2934422"/>
            <a:chExt cx="1944000" cy="858056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884633C-093E-45A8-BDEF-28AD2F2D3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0F75067-639B-4EBF-9F1D-2F19FA6F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9EE13DC-68F4-4336-A5C5-29B7F7B28A2F}"/>
              </a:ext>
            </a:extLst>
          </p:cNvPr>
          <p:cNvGrpSpPr/>
          <p:nvPr/>
        </p:nvGrpSpPr>
        <p:grpSpPr>
          <a:xfrm>
            <a:off x="4253114" y="2896356"/>
            <a:ext cx="587202" cy="858056"/>
            <a:chOff x="4161886" y="2934422"/>
            <a:chExt cx="774000" cy="858056"/>
          </a:xfrm>
          <a:effectLst/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8EE8CDE-E860-42B2-A2D6-37F71D99E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904BE6C-A7F5-4573-90CF-AB1B16C2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F7F560A-E4B6-47E8-8767-6E4200056361}"/>
              </a:ext>
            </a:extLst>
          </p:cNvPr>
          <p:cNvGrpSpPr/>
          <p:nvPr/>
        </p:nvGrpSpPr>
        <p:grpSpPr>
          <a:xfrm>
            <a:off x="349666" y="2896356"/>
            <a:ext cx="586800" cy="858056"/>
            <a:chOff x="4161886" y="2934422"/>
            <a:chExt cx="774000" cy="858056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4C20AD29-5B96-4BE1-B2BD-C9427127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B5B4546-EDAB-4631-BF75-3569BC0DD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858265B-457E-43C9-B19D-186AA8461FB0}"/>
              </a:ext>
            </a:extLst>
          </p:cNvPr>
          <p:cNvGrpSpPr/>
          <p:nvPr/>
        </p:nvGrpSpPr>
        <p:grpSpPr>
          <a:xfrm>
            <a:off x="1327092" y="2896356"/>
            <a:ext cx="1476000" cy="858056"/>
            <a:chOff x="4994793" y="2934422"/>
            <a:chExt cx="1944000" cy="858056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20C9830-6F05-4080-80BC-ED6239AE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C65841-4241-4B49-9182-98D535C6A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5761E1D-6F01-4F2A-80F3-20F0F0C70E9B}"/>
              </a:ext>
            </a:extLst>
          </p:cNvPr>
          <p:cNvGrpSpPr/>
          <p:nvPr/>
        </p:nvGrpSpPr>
        <p:grpSpPr>
          <a:xfrm>
            <a:off x="3201773" y="2896356"/>
            <a:ext cx="644400" cy="858056"/>
            <a:chOff x="6997700" y="2934422"/>
            <a:chExt cx="849600" cy="858056"/>
          </a:xfrm>
        </p:grpSpPr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5252CB39-B24C-4D81-93FD-408330B0A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FE9960E-3A6C-415E-B1E9-EBAD67427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9" name="Picture 358">
            <a:extLst>
              <a:ext uri="{FF2B5EF4-FFF2-40B4-BE49-F238E27FC236}">
                <a16:creationId xmlns:a16="http://schemas.microsoft.com/office/drawing/2014/main" id="{6C82E4DD-6A63-4138-92EB-DA201E9A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2841D33F-1A4A-46A0-A353-D508423117EE}"/>
              </a:ext>
            </a:extLst>
          </p:cNvPr>
          <p:cNvSpPr/>
          <p:nvPr/>
        </p:nvSpPr>
        <p:spPr>
          <a:xfrm>
            <a:off x="102611" y="6892115"/>
            <a:ext cx="7892117" cy="2662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EFEFE">
                  <a:alpha val="30000"/>
                </a:srgbClr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700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Box 355">
            <a:extLst>
              <a:ext uri="{FF2B5EF4-FFF2-40B4-BE49-F238E27FC236}">
                <a16:creationId xmlns:a16="http://schemas.microsoft.com/office/drawing/2014/main" id="{1AE95425-99F2-498B-8845-42C046CFA66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06C3249-919A-42F6-8AE0-077438D73FEF}"/>
              </a:ext>
            </a:extLst>
          </p:cNvPr>
          <p:cNvGrpSpPr/>
          <p:nvPr/>
        </p:nvGrpSpPr>
        <p:grpSpPr>
          <a:xfrm>
            <a:off x="100354" y="4058508"/>
            <a:ext cx="7894374" cy="1802721"/>
            <a:chOff x="102525" y="7788928"/>
            <a:chExt cx="7894374" cy="1802721"/>
          </a:xfrm>
        </p:grpSpPr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FBA3C212-91FE-4FA2-ACD1-5B0D4653EFD8}"/>
                </a:ext>
              </a:extLst>
            </p:cNvPr>
            <p:cNvSpPr/>
            <p:nvPr/>
          </p:nvSpPr>
          <p:spPr>
            <a:xfrm>
              <a:off x="102525" y="7788928"/>
              <a:ext cx="7894374" cy="1802721"/>
            </a:xfrm>
            <a:prstGeom prst="roundRect">
              <a:avLst>
                <a:gd name="adj" fmla="val 6171"/>
              </a:avLst>
            </a:pr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F7CD754C-3225-4A14-B598-69DC91DB1EA4}"/>
                </a:ext>
              </a:extLst>
            </p:cNvPr>
            <p:cNvSpPr/>
            <p:nvPr/>
          </p:nvSpPr>
          <p:spPr>
            <a:xfrm>
              <a:off x="634678" y="7832712"/>
              <a:ext cx="2929999" cy="452020"/>
            </a:xfrm>
            <a:prstGeom prst="roundRect">
              <a:avLst/>
            </a:prstGeom>
            <a:solidFill>
              <a:srgbClr val="398EA5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אחה"צ      .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6D72201-DD6C-41C2-B11F-520360EE9F16}"/>
                </a:ext>
              </a:extLst>
            </p:cNvPr>
            <p:cNvSpPr/>
            <p:nvPr/>
          </p:nvSpPr>
          <p:spPr>
            <a:xfrm>
              <a:off x="4540760" y="7832712"/>
              <a:ext cx="2924723" cy="45202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בוקר      .</a:t>
              </a:r>
              <a:endParaRPr lang="en-US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8A9E78D4-393F-4A30-B5A7-D44574303898}"/>
                </a:ext>
              </a:extLst>
            </p:cNvPr>
            <p:cNvGrpSpPr/>
            <p:nvPr/>
          </p:nvGrpSpPr>
          <p:grpSpPr>
            <a:xfrm>
              <a:off x="5099559" y="7919891"/>
              <a:ext cx="273534" cy="273534"/>
              <a:chOff x="5063386" y="7921450"/>
              <a:chExt cx="273534" cy="273534"/>
            </a:xfrm>
            <a:solidFill>
              <a:srgbClr val="FFDE81"/>
            </a:solidFill>
          </p:grpSpPr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B224A8FF-34A3-4B8A-B103-079FE8343116}"/>
                  </a:ext>
                </a:extLst>
              </p:cNvPr>
              <p:cNvSpPr/>
              <p:nvPr/>
            </p:nvSpPr>
            <p:spPr>
              <a:xfrm rot="27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3" name="Isosceles Triangle 492">
                <a:extLst>
                  <a:ext uri="{FF2B5EF4-FFF2-40B4-BE49-F238E27FC236}">
                    <a16:creationId xmlns:a16="http://schemas.microsoft.com/office/drawing/2014/main" id="{2A99A6D7-094F-4A1D-B001-A035F0C96C9A}"/>
                  </a:ext>
                </a:extLst>
              </p:cNvPr>
              <p:cNvSpPr/>
              <p:nvPr/>
            </p:nvSpPr>
            <p:spPr>
              <a:xfrm rot="2700000">
                <a:off x="5264575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4" name="Isosceles Triangle 493">
                <a:extLst>
                  <a:ext uri="{FF2B5EF4-FFF2-40B4-BE49-F238E27FC236}">
                    <a16:creationId xmlns:a16="http://schemas.microsoft.com/office/drawing/2014/main" id="{2DC7039D-1BB0-4000-A6B4-F3AB5295C844}"/>
                  </a:ext>
                </a:extLst>
              </p:cNvPr>
              <p:cNvSpPr/>
              <p:nvPr/>
            </p:nvSpPr>
            <p:spPr>
              <a:xfrm rot="13500000">
                <a:off x="5095612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04041A3E-F8B8-453D-9FA8-25C34989E725}"/>
                  </a:ext>
                </a:extLst>
              </p:cNvPr>
              <p:cNvSpPr/>
              <p:nvPr/>
            </p:nvSpPr>
            <p:spPr>
              <a:xfrm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6" name="Isosceles Triangle 495">
                <a:extLst>
                  <a:ext uri="{FF2B5EF4-FFF2-40B4-BE49-F238E27FC236}">
                    <a16:creationId xmlns:a16="http://schemas.microsoft.com/office/drawing/2014/main" id="{B65866BD-E4EE-452E-B2BB-BA81589411BD}"/>
                  </a:ext>
                </a:extLst>
              </p:cNvPr>
              <p:cNvSpPr/>
              <p:nvPr/>
            </p:nvSpPr>
            <p:spPr>
              <a:xfrm>
                <a:off x="5180094" y="7921450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7" name="Isosceles Triangle 496">
                <a:extLst>
                  <a:ext uri="{FF2B5EF4-FFF2-40B4-BE49-F238E27FC236}">
                    <a16:creationId xmlns:a16="http://schemas.microsoft.com/office/drawing/2014/main" id="{3CA7FEFB-9957-4494-9061-EB1E71024A1C}"/>
                  </a:ext>
                </a:extLst>
              </p:cNvPr>
              <p:cNvSpPr/>
              <p:nvPr/>
            </p:nvSpPr>
            <p:spPr>
              <a:xfrm rot="10800000">
                <a:off x="5180094" y="8160399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6FFB61C6-D66B-4CFE-A4A7-DD4D1FA566C0}"/>
                  </a:ext>
                </a:extLst>
              </p:cNvPr>
              <p:cNvSpPr/>
              <p:nvPr/>
            </p:nvSpPr>
            <p:spPr>
              <a:xfrm rot="54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9" name="Isosceles Triangle 498">
                <a:extLst>
                  <a:ext uri="{FF2B5EF4-FFF2-40B4-BE49-F238E27FC236}">
                    <a16:creationId xmlns:a16="http://schemas.microsoft.com/office/drawing/2014/main" id="{9BBD95F1-556F-4EB2-A81D-5E55EA3F2FF1}"/>
                  </a:ext>
                </a:extLst>
              </p:cNvPr>
              <p:cNvSpPr/>
              <p:nvPr/>
            </p:nvSpPr>
            <p:spPr>
              <a:xfrm rot="5400000">
                <a:off x="5299568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0" name="Isosceles Triangle 499">
                <a:extLst>
                  <a:ext uri="{FF2B5EF4-FFF2-40B4-BE49-F238E27FC236}">
                    <a16:creationId xmlns:a16="http://schemas.microsoft.com/office/drawing/2014/main" id="{813BC315-91A9-4A0F-92D2-1820697DEDE1}"/>
                  </a:ext>
                </a:extLst>
              </p:cNvPr>
              <p:cNvSpPr/>
              <p:nvPr/>
            </p:nvSpPr>
            <p:spPr>
              <a:xfrm rot="16200000">
                <a:off x="5060619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3CDC1341-78D4-433C-A1FC-4CABB88D9D85}"/>
                  </a:ext>
                </a:extLst>
              </p:cNvPr>
              <p:cNvSpPr/>
              <p:nvPr/>
            </p:nvSpPr>
            <p:spPr>
              <a:xfrm rot="81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2" name="Isosceles Triangle 501">
                <a:extLst>
                  <a:ext uri="{FF2B5EF4-FFF2-40B4-BE49-F238E27FC236}">
                    <a16:creationId xmlns:a16="http://schemas.microsoft.com/office/drawing/2014/main" id="{DAA1601D-4A49-4EA8-9EB4-A6CDC7E7FC14}"/>
                  </a:ext>
                </a:extLst>
              </p:cNvPr>
              <p:cNvSpPr/>
              <p:nvPr/>
            </p:nvSpPr>
            <p:spPr>
              <a:xfrm rot="8100000">
                <a:off x="5264575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503" name="Isosceles Triangle 502">
                <a:extLst>
                  <a:ext uri="{FF2B5EF4-FFF2-40B4-BE49-F238E27FC236}">
                    <a16:creationId xmlns:a16="http://schemas.microsoft.com/office/drawing/2014/main" id="{42C71488-3051-4D14-BAB4-7F9CB47981C1}"/>
                  </a:ext>
                </a:extLst>
              </p:cNvPr>
              <p:cNvSpPr/>
              <p:nvPr/>
            </p:nvSpPr>
            <p:spPr>
              <a:xfrm rot="18900000">
                <a:off x="5095612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BCFFB731-F93B-4D50-BBE2-BB2B318B178D}"/>
                </a:ext>
              </a:extLst>
            </p:cNvPr>
            <p:cNvGrpSpPr/>
            <p:nvPr/>
          </p:nvGrpSpPr>
          <p:grpSpPr>
            <a:xfrm>
              <a:off x="1114691" y="7940267"/>
              <a:ext cx="224528" cy="219617"/>
              <a:chOff x="1114691" y="7940267"/>
              <a:chExt cx="224528" cy="219617"/>
            </a:xfrm>
            <a:solidFill>
              <a:schemeClr val="tx2">
                <a:lumMod val="50000"/>
              </a:schemeClr>
            </a:solidFill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03C0E5B-F162-4794-A601-3278A635D0E0}"/>
                  </a:ext>
                </a:extLst>
              </p:cNvPr>
              <p:cNvSpPr/>
              <p:nvPr/>
            </p:nvSpPr>
            <p:spPr>
              <a:xfrm rot="785916">
                <a:off x="1114691" y="7949251"/>
                <a:ext cx="224528" cy="210633"/>
              </a:xfrm>
              <a:custGeom>
                <a:avLst/>
                <a:gdLst>
                  <a:gd name="connsiteX0" fmla="*/ 1003573 w 4859966"/>
                  <a:gd name="connsiteY0" fmla="*/ 0 h 4559248"/>
                  <a:gd name="connsiteX1" fmla="*/ 983145 w 4859966"/>
                  <a:gd name="connsiteY1" fmla="*/ 42405 h 4559248"/>
                  <a:gd name="connsiteX2" fmla="*/ 783539 w 4859966"/>
                  <a:gd name="connsiteY2" fmla="*/ 1031088 h 4559248"/>
                  <a:gd name="connsiteX3" fmla="*/ 3323539 w 4859966"/>
                  <a:gd name="connsiteY3" fmla="*/ 3571088 h 4559248"/>
                  <a:gd name="connsiteX4" fmla="*/ 4743677 w 4859966"/>
                  <a:gd name="connsiteY4" fmla="*/ 3137296 h 4559248"/>
                  <a:gd name="connsiteX5" fmla="*/ 4859966 w 4859966"/>
                  <a:gd name="connsiteY5" fmla="*/ 3050336 h 4559248"/>
                  <a:gd name="connsiteX6" fmla="*/ 4773436 w 4859966"/>
                  <a:gd name="connsiteY6" fmla="*/ 3229963 h 4559248"/>
                  <a:gd name="connsiteX7" fmla="*/ 2540000 w 4859966"/>
                  <a:gd name="connsiteY7" fmla="*/ 4559248 h 4559248"/>
                  <a:gd name="connsiteX8" fmla="*/ 0 w 4859966"/>
                  <a:gd name="connsiteY8" fmla="*/ 2019248 h 4559248"/>
                  <a:gd name="connsiteX9" fmla="*/ 924324 w 4859966"/>
                  <a:gd name="connsiteY9" fmla="*/ 59261 h 4559248"/>
                  <a:gd name="connsiteX10" fmla="*/ 1003573 w 4859966"/>
                  <a:gd name="connsiteY10" fmla="*/ 0 h 455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9966" h="4559248">
                    <a:moveTo>
                      <a:pt x="1003573" y="0"/>
                    </a:moveTo>
                    <a:lnTo>
                      <a:pt x="983145" y="42405"/>
                    </a:lnTo>
                    <a:cubicBezTo>
                      <a:pt x="854614" y="346287"/>
                      <a:pt x="783539" y="680387"/>
                      <a:pt x="783539" y="1031088"/>
                    </a:cubicBezTo>
                    <a:cubicBezTo>
                      <a:pt x="783539" y="2433891"/>
                      <a:pt x="1920736" y="3571088"/>
                      <a:pt x="3323539" y="3571088"/>
                    </a:cubicBezTo>
                    <a:cubicBezTo>
                      <a:pt x="3849590" y="3571088"/>
                      <a:pt x="4338290" y="3411170"/>
                      <a:pt x="4743677" y="3137296"/>
                    </a:cubicBezTo>
                    <a:lnTo>
                      <a:pt x="4859966" y="3050336"/>
                    </a:lnTo>
                    <a:lnTo>
                      <a:pt x="4773436" y="3229963"/>
                    </a:lnTo>
                    <a:cubicBezTo>
                      <a:pt x="4343314" y="4021745"/>
                      <a:pt x="3504427" y="4559248"/>
                      <a:pt x="2540000" y="4559248"/>
                    </a:cubicBezTo>
                    <a:cubicBezTo>
                      <a:pt x="1137197" y="4559248"/>
                      <a:pt x="0" y="3422051"/>
                      <a:pt x="0" y="2019248"/>
                    </a:cubicBezTo>
                    <a:cubicBezTo>
                      <a:pt x="0" y="1230172"/>
                      <a:pt x="359816" y="525134"/>
                      <a:pt x="924324" y="59261"/>
                    </a:cubicBezTo>
                    <a:lnTo>
                      <a:pt x="10035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89" name="Star: 5 Points 488">
                <a:extLst>
                  <a:ext uri="{FF2B5EF4-FFF2-40B4-BE49-F238E27FC236}">
                    <a16:creationId xmlns:a16="http://schemas.microsoft.com/office/drawing/2014/main" id="{CE7D85E9-5C6D-4497-BDCB-DB4BB116A8F4}"/>
                  </a:ext>
                </a:extLst>
              </p:cNvPr>
              <p:cNvSpPr/>
              <p:nvPr/>
            </p:nvSpPr>
            <p:spPr>
              <a:xfrm>
                <a:off x="1192076" y="8022515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0" name="Star: 5 Points 489">
                <a:extLst>
                  <a:ext uri="{FF2B5EF4-FFF2-40B4-BE49-F238E27FC236}">
                    <a16:creationId xmlns:a16="http://schemas.microsoft.com/office/drawing/2014/main" id="{531BE942-B33E-4113-8959-9ECBA380BA3E}"/>
                  </a:ext>
                </a:extLst>
              </p:cNvPr>
              <p:cNvSpPr/>
              <p:nvPr/>
            </p:nvSpPr>
            <p:spPr>
              <a:xfrm>
                <a:off x="1223872" y="794026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491" name="Star: 5 Points 490">
                <a:extLst>
                  <a:ext uri="{FF2B5EF4-FFF2-40B4-BE49-F238E27FC236}">
                    <a16:creationId xmlns:a16="http://schemas.microsoft.com/office/drawing/2014/main" id="{E82D6A66-2E86-40B4-8096-69F3BC374A5C}"/>
                  </a:ext>
                </a:extLst>
              </p:cNvPr>
              <p:cNvSpPr/>
              <p:nvPr/>
            </p:nvSpPr>
            <p:spPr>
              <a:xfrm>
                <a:off x="1281294" y="805112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CD814CD-00CD-4902-A5EC-E9C832D39303}"/>
                </a:ext>
              </a:extLst>
            </p:cNvPr>
            <p:cNvSpPr/>
            <p:nvPr/>
          </p:nvSpPr>
          <p:spPr>
            <a:xfrm rot="10800000">
              <a:off x="6973269" y="8653745"/>
              <a:ext cx="9000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71F91D43-9060-40B3-BAE9-8C2CDEE9C522}"/>
                </a:ext>
              </a:extLst>
            </p:cNvPr>
            <p:cNvSpPr/>
            <p:nvPr/>
          </p:nvSpPr>
          <p:spPr>
            <a:xfrm>
              <a:off x="6973269" y="8238699"/>
              <a:ext cx="900000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C559D1E1-3D74-40DA-AA47-F271BB8B1A6C}"/>
                </a:ext>
              </a:extLst>
            </p:cNvPr>
            <p:cNvSpPr/>
            <p:nvPr/>
          </p:nvSpPr>
          <p:spPr>
            <a:xfrm rot="10800000">
              <a:off x="5968442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9618092-FBB5-460A-A453-134FDD3B6627}"/>
                </a:ext>
              </a:extLst>
            </p:cNvPr>
            <p:cNvSpPr/>
            <p:nvPr/>
          </p:nvSpPr>
          <p:spPr>
            <a:xfrm>
              <a:off x="5968442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קיבולת רק"ל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CB707414-8D34-478A-A812-0E530769452F}"/>
                </a:ext>
              </a:extLst>
            </p:cNvPr>
            <p:cNvSpPr/>
            <p:nvPr/>
          </p:nvSpPr>
          <p:spPr>
            <a:xfrm rot="10800000">
              <a:off x="4961076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C4371963-E119-4C49-A03A-1E5735B966D8}"/>
                </a:ext>
              </a:extLst>
            </p:cNvPr>
            <p:cNvSpPr/>
            <p:nvPr/>
          </p:nvSpPr>
          <p:spPr>
            <a:xfrm>
              <a:off x="4961076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CEC201E3-4F7C-425B-B6B2-6F8029A275DD}"/>
                </a:ext>
              </a:extLst>
            </p:cNvPr>
            <p:cNvSpPr/>
            <p:nvPr/>
          </p:nvSpPr>
          <p:spPr>
            <a:xfrm rot="10800000">
              <a:off x="4132814" y="8653746"/>
              <a:ext cx="828000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90B4BF5F-42C2-44E8-9EEF-1298ABD18A00}"/>
                </a:ext>
              </a:extLst>
            </p:cNvPr>
            <p:cNvSpPr/>
            <p:nvPr/>
          </p:nvSpPr>
          <p:spPr>
            <a:xfrm>
              <a:off x="4132814" y="8238699"/>
              <a:ext cx="828000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68EB2F8-B7C2-4A84-BB1A-80D11C4FBEAB}"/>
                </a:ext>
              </a:extLst>
            </p:cNvPr>
            <p:cNvSpPr/>
            <p:nvPr/>
          </p:nvSpPr>
          <p:spPr>
            <a:xfrm rot="10800000">
              <a:off x="3068122" y="8653746"/>
              <a:ext cx="9000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7C589B3-9733-4BED-8009-631E8C7042B0}"/>
                </a:ext>
              </a:extLst>
            </p:cNvPr>
            <p:cNvSpPr/>
            <p:nvPr/>
          </p:nvSpPr>
          <p:spPr>
            <a:xfrm>
              <a:off x="3068121" y="8238699"/>
              <a:ext cx="900000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65758F1F-AD69-4F95-8567-C5DDAA85ED16}"/>
                </a:ext>
              </a:extLst>
            </p:cNvPr>
            <p:cNvSpPr/>
            <p:nvPr/>
          </p:nvSpPr>
          <p:spPr>
            <a:xfrm rot="10800000">
              <a:off x="2065358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3C904462-4AD7-42AF-B3B0-C3E155EBE3DB}"/>
                </a:ext>
              </a:extLst>
            </p:cNvPr>
            <p:cNvSpPr/>
            <p:nvPr/>
          </p:nvSpPr>
          <p:spPr>
            <a:xfrm>
              <a:off x="2065358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קיבולת רק"ל</a:t>
              </a:r>
              <a:endParaRPr lang="en-US" sz="1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1CF08EDE-7810-456A-AE64-49A7D86AB6E9}"/>
                </a:ext>
              </a:extLst>
            </p:cNvPr>
            <p:cNvSpPr/>
            <p:nvPr/>
          </p:nvSpPr>
          <p:spPr>
            <a:xfrm rot="10800000">
              <a:off x="1057358" y="8653746"/>
              <a:ext cx="1008000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BC15CB50-7796-4D51-BE70-734C75513CB9}"/>
                </a:ext>
              </a:extLst>
            </p:cNvPr>
            <p:cNvSpPr/>
            <p:nvPr/>
          </p:nvSpPr>
          <p:spPr>
            <a:xfrm>
              <a:off x="1057358" y="8238699"/>
              <a:ext cx="1008000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A036C095-E62E-4B80-AED2-356D35E85A6A}"/>
                </a:ext>
              </a:extLst>
            </p:cNvPr>
            <p:cNvSpPr/>
            <p:nvPr/>
          </p:nvSpPr>
          <p:spPr>
            <a:xfrm rot="10800000">
              <a:off x="229333" y="8653746"/>
              <a:ext cx="828000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255F0262-2FD5-4DD9-A52A-FBB21A00DD84}"/>
                </a:ext>
              </a:extLst>
            </p:cNvPr>
            <p:cNvSpPr/>
            <p:nvPr/>
          </p:nvSpPr>
          <p:spPr>
            <a:xfrm>
              <a:off x="229333" y="8238699"/>
              <a:ext cx="828000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</p:grp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D6EA749-0BDD-439F-B95D-9993FA384627}"/>
              </a:ext>
            </a:extLst>
          </p:cNvPr>
          <p:cNvSpPr/>
          <p:nvPr/>
        </p:nvSpPr>
        <p:spPr>
          <a:xfrm>
            <a:off x="104696" y="708633"/>
            <a:ext cx="7894374" cy="3208016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091E8A3-F1C4-4E01-B3A5-42CB70C3230B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6965CD4-C0E9-4A9E-9040-0E819837A21C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92DB56-FC1D-4E36-AC41-CA595B5A9796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810E786-77C8-4091-A79C-2B2DA7E2E9D0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FCA0C201-D663-4433-BBAC-52BCE0E4A1AE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4DF5B5-441D-4DB8-BCCB-B8E87285500C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00B2E7CC-F07D-429B-B0CC-49CFF1136BE4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9C6452A3-BAEE-415D-BFC2-5113000F5B31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ECF1AABC-36B1-4325-A748-9460D3C0093B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4E9B4E40-D122-4E0D-A678-4F7FF7326540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9EDF8E96-990F-44A6-9EDC-554BA7946E74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AF7BA9D0-5677-48A7-B962-A43DF5CC9221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BD2D7B9-FBA5-482E-8F05-1987E161B1E1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5" name="Isosceles Triangle 464">
              <a:extLst>
                <a:ext uri="{FF2B5EF4-FFF2-40B4-BE49-F238E27FC236}">
                  <a16:creationId xmlns:a16="http://schemas.microsoft.com/office/drawing/2014/main" id="{2D3B80F4-30E1-43C2-9A00-4F30BD33C47B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C29FE4B2-FAFE-4335-8871-83E08F87B0FE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9DFD0E0-A0CE-483C-BD0D-6981B89319D4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05A8C04-AA9A-4F6C-BAA4-7BE40562E2F1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3DF38F2A-0F6A-4411-9611-28E3B04C6A4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3" name="Star: 5 Points 452">
              <a:extLst>
                <a:ext uri="{FF2B5EF4-FFF2-40B4-BE49-F238E27FC236}">
                  <a16:creationId xmlns:a16="http://schemas.microsoft.com/office/drawing/2014/main" id="{55B422EA-23EF-4AEC-A0E1-81F9B5C7E470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9F285488-9218-4AC3-B7AA-FF6A3E95D6F7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86F224D1-EE19-401F-B8A2-9266086AEF61}"/>
              </a:ext>
            </a:extLst>
          </p:cNvPr>
          <p:cNvSpPr/>
          <p:nvPr/>
        </p:nvSpPr>
        <p:spPr>
          <a:xfrm>
            <a:off x="6976586" y="1989364"/>
            <a:ext cx="900000" cy="1787704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B1689497-BB03-46B5-B345-30AA2F4C22E7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B5D8E11D-458A-48A7-B2DC-974145370EC7}"/>
              </a:ext>
            </a:extLst>
          </p:cNvPr>
          <p:cNvSpPr/>
          <p:nvPr/>
        </p:nvSpPr>
        <p:spPr>
          <a:xfrm>
            <a:off x="4962371" y="1989363"/>
            <a:ext cx="2016000" cy="1787526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C72BA663-EDA7-44A6-A1F7-0D60DA730DB5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14158156-F49E-415A-9F79-0919D597FAA8}"/>
              </a:ext>
            </a:extLst>
          </p:cNvPr>
          <p:cNvSpPr/>
          <p:nvPr/>
        </p:nvSpPr>
        <p:spPr>
          <a:xfrm>
            <a:off x="4136156" y="1989364"/>
            <a:ext cx="828000" cy="1787704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0195316-D455-4C7E-B00B-C123B8F42125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965D0EE-ACC4-4855-9EAE-26DD49C8E89B}"/>
              </a:ext>
            </a:extLst>
          </p:cNvPr>
          <p:cNvSpPr/>
          <p:nvPr/>
        </p:nvSpPr>
        <p:spPr>
          <a:xfrm>
            <a:off x="3065950" y="1989364"/>
            <a:ext cx="900000" cy="1787529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6E4C7B3-DD14-4440-BAD2-684B4DB73F2D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DD1D9FB6-CE5A-4517-95D3-43B3428A5A1B}"/>
              </a:ext>
            </a:extLst>
          </p:cNvPr>
          <p:cNvSpPr/>
          <p:nvPr/>
        </p:nvSpPr>
        <p:spPr>
          <a:xfrm>
            <a:off x="1053508" y="1989364"/>
            <a:ext cx="2016000" cy="1787529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A6F62A15-C88F-4790-8D05-A92564C748F5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6AED1E5-A6DD-4826-A795-DE3E2B67F525}"/>
              </a:ext>
            </a:extLst>
          </p:cNvPr>
          <p:cNvSpPr/>
          <p:nvPr/>
        </p:nvSpPr>
        <p:spPr>
          <a:xfrm>
            <a:off x="229066" y="1989364"/>
            <a:ext cx="828000" cy="1787529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79D6C608-72B9-4C10-A61E-A0D9B37BC582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010B2-003A-4D2E-9103-51FA8F389CE9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54EF0E2-D97B-49BA-BDD0-70F23F6660E3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E19F6EF-A3AD-4CAC-A1F2-DE2756962EFC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10BB5C8-E89A-4DCA-AA49-9732F64725B6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EC20B947-2FB5-4B8A-9325-C535F8BEABE6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CEF5A2E-5FC5-41C9-8F5A-32565AE03973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1B2EE92-C0F8-4063-A88D-C39CED3F377F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F1B9D4-28C1-45A2-884A-BB7FFA1C9297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C238F7F-F755-4A9C-ACF9-2FC487BFB8EC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D5F1B6E-7BA7-423A-B7C8-0C8B112CD70A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FA2CEA1-0DA6-44C6-A1F8-6D8FCF90AB5A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384FE9A-3FAD-439A-ADD2-56D6B6937882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2316749-5B62-4AD8-B3D2-2B6B6900DB61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B73DE32-D97B-45CA-A907-F178A5E7B5BC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FAE5523-597C-4F9C-A8E6-61C55781665E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1B6BE81-5BCC-4664-B629-8F5925E44A4F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E884400-CC81-40BF-9C21-9D70D2FD1D43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EB22279-C2A9-4D48-8DBB-727EBE0DE15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552DF-D3F2-4025-8750-F68726949132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F7579-7504-4769-B8DB-45DC67389861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0056324-33C3-4E65-855F-2EADC565D49F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221BEE4-B7A9-4B7E-999E-80D9A4942D39}"/>
              </a:ext>
            </a:extLst>
          </p:cNvPr>
          <p:cNvCxnSpPr>
            <a:cxnSpLocks/>
          </p:cNvCxnSpPr>
          <p:nvPr/>
        </p:nvCxnSpPr>
        <p:spPr>
          <a:xfrm flipH="1">
            <a:off x="7098051" y="2896356"/>
            <a:ext cx="644556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6884633C-093E-45A8-BDEF-28AD2F2D3327}"/>
              </a:ext>
            </a:extLst>
          </p:cNvPr>
          <p:cNvCxnSpPr>
            <a:cxnSpLocks/>
          </p:cNvCxnSpPr>
          <p:nvPr/>
        </p:nvCxnSpPr>
        <p:spPr>
          <a:xfrm flipH="1">
            <a:off x="5227668" y="2896356"/>
            <a:ext cx="1474832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8EE8CDE-E860-42B2-A2D6-37F71D99EE0C}"/>
              </a:ext>
            </a:extLst>
          </p:cNvPr>
          <p:cNvCxnSpPr>
            <a:cxnSpLocks/>
          </p:cNvCxnSpPr>
          <p:nvPr/>
        </p:nvCxnSpPr>
        <p:spPr>
          <a:xfrm flipH="1">
            <a:off x="4253114" y="2896356"/>
            <a:ext cx="587202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C20AD29-5B96-4BE1-B2BD-C9427127BE9E}"/>
              </a:ext>
            </a:extLst>
          </p:cNvPr>
          <p:cNvCxnSpPr>
            <a:cxnSpLocks/>
          </p:cNvCxnSpPr>
          <p:nvPr/>
        </p:nvCxnSpPr>
        <p:spPr>
          <a:xfrm flipH="1">
            <a:off x="349666" y="2896356"/>
            <a:ext cx="5868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B20C9830-6F05-4080-80BC-ED6239AEF86A}"/>
              </a:ext>
            </a:extLst>
          </p:cNvPr>
          <p:cNvCxnSpPr>
            <a:cxnSpLocks/>
          </p:cNvCxnSpPr>
          <p:nvPr/>
        </p:nvCxnSpPr>
        <p:spPr>
          <a:xfrm flipH="1">
            <a:off x="1327092" y="2896356"/>
            <a:ext cx="14760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5252CB39-B24C-4D81-93FD-408330B0A85D}"/>
              </a:ext>
            </a:extLst>
          </p:cNvPr>
          <p:cNvCxnSpPr>
            <a:cxnSpLocks/>
          </p:cNvCxnSpPr>
          <p:nvPr/>
        </p:nvCxnSpPr>
        <p:spPr>
          <a:xfrm flipH="1">
            <a:off x="3201773" y="2896356"/>
            <a:ext cx="644400" cy="0"/>
          </a:xfrm>
          <a:prstGeom prst="line">
            <a:avLst/>
          </a:prstGeom>
          <a:ln w="6350">
            <a:solidFill>
              <a:schemeClr val="tx1">
                <a:lumMod val="85000"/>
              </a:schemeClr>
            </a:solidFill>
          </a:ln>
          <a:effectLst>
            <a:outerShdw blurRad="25400" sx="101000" sy="101000" algn="ctr" rotWithShape="0">
              <a:schemeClr val="tx1">
                <a:lumMod val="75000"/>
                <a:alpha val="66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9" name="Picture 358">
            <a:extLst>
              <a:ext uri="{FF2B5EF4-FFF2-40B4-BE49-F238E27FC236}">
                <a16:creationId xmlns:a16="http://schemas.microsoft.com/office/drawing/2014/main" id="{6C82E4DD-6A63-4138-92EB-DA201E9A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2841D33F-1A4A-46A0-A353-D508423117EE}"/>
              </a:ext>
            </a:extLst>
          </p:cNvPr>
          <p:cNvSpPr/>
          <p:nvPr/>
        </p:nvSpPr>
        <p:spPr>
          <a:xfrm>
            <a:off x="102611" y="6035605"/>
            <a:ext cx="7892117" cy="2662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EFEFE">
                  <a:alpha val="30000"/>
                </a:srgbClr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8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B4FD0C7-FE6F-4CB4-90AA-6A49E0000D7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E7DE9D1D-91F9-44C8-BD1C-B7D8DCEC3C16}"/>
              </a:ext>
            </a:extLst>
          </p:cNvPr>
          <p:cNvSpPr/>
          <p:nvPr/>
        </p:nvSpPr>
        <p:spPr>
          <a:xfrm>
            <a:off x="104696" y="708632"/>
            <a:ext cx="7894374" cy="6645419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61A6960B-9BD7-41A5-B5F3-6BEC29359FD4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747B5A4A-13FD-4EBD-A2B7-00B307A30C5E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3ACB4A-A1EE-4129-8AF0-72C02EBD1583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2A8C38D-FEB9-4686-99A4-AD6AA84AC09E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C24CA55D-7E8F-46D7-B3FF-167C8B0B4576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6EED987-4076-4436-9463-10E78CF7CB77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C2C0B6-B0A6-4123-9E1F-02AB5EE7204E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62D0557-55A5-469F-A079-E00C42F90FCB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3DE4CA4-122D-4954-AA9D-24A28E81D31D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8B5150A-4800-477C-8A5F-DCB801C2934C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44D78DC-D068-428B-BE51-F79E0938A309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7894CDB-13A7-4410-81E9-A209C6386450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35A2F1-6933-4176-8F5B-B8A475BCCEE3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8103ECC-0400-401D-8E3D-216737777FE7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429475C-908C-4F42-89F4-DAD6A662FC15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8C23B8-FD69-4F87-85E8-1307CC1AFC18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3800E82-21CA-4D28-AE21-2C0C29E6C795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8" name="Star: 5 Points 57">
              <a:extLst>
                <a:ext uri="{FF2B5EF4-FFF2-40B4-BE49-F238E27FC236}">
                  <a16:creationId xmlns:a16="http://schemas.microsoft.com/office/drawing/2014/main" id="{51B2D8B1-F092-4A42-B03D-591FC35DD9A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FECF1DF5-4602-4ECD-92F0-906A4B4FA07A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id="{3B977B05-EE6C-4D87-A571-3B1963E276D4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D81D4C59-E267-4E83-9C73-20E65D9E0443}"/>
              </a:ext>
            </a:extLst>
          </p:cNvPr>
          <p:cNvSpPr/>
          <p:nvPr/>
        </p:nvSpPr>
        <p:spPr>
          <a:xfrm>
            <a:off x="6976586" y="1989363"/>
            <a:ext cx="900000" cy="5220000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47B5F31F-AAB6-4CB7-AD36-AC48A16AFCF9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3CA00A8C-F3C8-4F9C-B858-037BAF7100A1}"/>
              </a:ext>
            </a:extLst>
          </p:cNvPr>
          <p:cNvSpPr/>
          <p:nvPr/>
        </p:nvSpPr>
        <p:spPr>
          <a:xfrm>
            <a:off x="4962371" y="1989363"/>
            <a:ext cx="2016000" cy="5219478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6FA6EA8C-9834-4008-A230-313FABF02E6F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F58C2C21-AC9D-4A39-8CAF-A65F3243568E}"/>
              </a:ext>
            </a:extLst>
          </p:cNvPr>
          <p:cNvSpPr/>
          <p:nvPr/>
        </p:nvSpPr>
        <p:spPr>
          <a:xfrm>
            <a:off x="4136156" y="1989363"/>
            <a:ext cx="828000" cy="5220000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1EF033A7-DF9E-4E2F-9386-C922EB080C69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2B07C68E-F7B5-4697-9C7A-160BEA9E095A}"/>
              </a:ext>
            </a:extLst>
          </p:cNvPr>
          <p:cNvSpPr/>
          <p:nvPr/>
        </p:nvSpPr>
        <p:spPr>
          <a:xfrm>
            <a:off x="3065950" y="1989363"/>
            <a:ext cx="900000" cy="5220000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56E47669-7051-4D68-9B4B-FFE40DFC030B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859FFDE4-EE76-4674-B76A-60F3650917C5}"/>
              </a:ext>
            </a:extLst>
          </p:cNvPr>
          <p:cNvSpPr/>
          <p:nvPr/>
        </p:nvSpPr>
        <p:spPr>
          <a:xfrm>
            <a:off x="1053508" y="1989363"/>
            <a:ext cx="2016000" cy="5220000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88978924-95AC-4098-B6A1-E4F42280D048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B6BAFCD1-309A-4E7F-8A6A-493DE141FE78}"/>
              </a:ext>
            </a:extLst>
          </p:cNvPr>
          <p:cNvSpPr/>
          <p:nvPr/>
        </p:nvSpPr>
        <p:spPr>
          <a:xfrm>
            <a:off x="229066" y="1989363"/>
            <a:ext cx="828000" cy="5220000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B3AB82F-A152-404B-AC40-8663BC9676C7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7446871-F0AD-4525-9DA2-184C58EA9694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769AC67-5B96-42A4-B897-BFE9C70A4E1F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CCEB03F-6F4F-42D2-B438-35D85693B235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5B02496-6F49-4E7C-98AC-5CAA24947150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0D283B6-0924-43EA-8C54-7E28473AB4CF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4ED5490-4CE3-403B-AFC7-5AE0025A8D7E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EDF89F8-4A9C-498C-B5C7-4699F4808D7A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03B6768-D474-4811-8E5D-84770AAE04BB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2FB7882-CAAD-49A9-85DD-6E9EF40FE511}"/>
                </a:ext>
              </a:extLst>
            </p:cNvPr>
            <p:cNvSpPr/>
            <p:nvPr/>
          </p:nvSpPr>
          <p:spPr bwMode="auto">
            <a:xfrm>
              <a:off x="6997843" y="6380933"/>
              <a:ext cx="849314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F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3E45BF8-575F-461F-A4F4-407D1687E879}"/>
                </a:ext>
              </a:extLst>
            </p:cNvPr>
            <p:cNvSpPr/>
            <p:nvPr/>
          </p:nvSpPr>
          <p:spPr bwMode="auto">
            <a:xfrm>
              <a:off x="6997700" y="5523060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1AEE53B-D951-4418-8E76-A90759B90BF5}"/>
                </a:ext>
              </a:extLst>
            </p:cNvPr>
            <p:cNvSpPr/>
            <p:nvPr/>
          </p:nvSpPr>
          <p:spPr bwMode="auto">
            <a:xfrm>
              <a:off x="6997700" y="4665186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497A47-4D02-4326-8B52-345A0D516A18}"/>
                </a:ext>
              </a:extLst>
            </p:cNvPr>
            <p:cNvSpPr/>
            <p:nvPr/>
          </p:nvSpPr>
          <p:spPr bwMode="auto">
            <a:xfrm>
              <a:off x="6997700" y="3807312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C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753CA67-60EA-43BA-A4F6-5777DDE3AC35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5A5AD81-343B-438B-93EE-3FA73B3BF0B4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211E401-05C5-49FE-AF24-A36F33B9B737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AB93C2E-00F5-4B18-BF39-96D267B181ED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4B45F4B-788F-4C56-B9ED-0BDD4E78E217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668C90B-8EE6-4935-8C9A-1FECDFF8A568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FE4D0CB-F42A-475D-8299-460D72775C14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A43EB42-A60F-44B3-979A-6139D08900EA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648EE1-9DFF-4C5B-81E7-EC4F07A13204}"/>
              </a:ext>
            </a:extLst>
          </p:cNvPr>
          <p:cNvSpPr/>
          <p:nvPr/>
        </p:nvSpPr>
        <p:spPr bwMode="auto">
          <a:xfrm>
            <a:off x="1087956" y="6342867"/>
            <a:ext cx="1944000" cy="82867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A12817-F508-490A-B254-3DE065DDC296}"/>
              </a:ext>
            </a:extLst>
          </p:cNvPr>
          <p:cNvSpPr/>
          <p:nvPr/>
        </p:nvSpPr>
        <p:spPr bwMode="auto">
          <a:xfrm>
            <a:off x="1087956" y="5484994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421EBC-D54A-4051-899D-3F8AC3AAE917}"/>
              </a:ext>
            </a:extLst>
          </p:cNvPr>
          <p:cNvSpPr/>
          <p:nvPr/>
        </p:nvSpPr>
        <p:spPr bwMode="auto">
          <a:xfrm>
            <a:off x="1087956" y="4627120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C9BEFC3-A0A8-4E21-BB21-5B20B929BF28}"/>
              </a:ext>
            </a:extLst>
          </p:cNvPr>
          <p:cNvSpPr/>
          <p:nvPr/>
        </p:nvSpPr>
        <p:spPr bwMode="auto">
          <a:xfrm>
            <a:off x="1087956" y="3769246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F470F9-1600-448C-A6AA-5637ACE46A98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B2D012C-98E4-4540-A180-665E7864A77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5CE52B3-06A6-4859-ACDB-4DF01FC662CB}"/>
              </a:ext>
            </a:extLst>
          </p:cNvPr>
          <p:cNvSpPr/>
          <p:nvPr/>
        </p:nvSpPr>
        <p:spPr bwMode="auto">
          <a:xfrm>
            <a:off x="3096932" y="6342867"/>
            <a:ext cx="849314" cy="828675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F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57BED08-3AB5-48BF-8859-3CE57001B91C}"/>
              </a:ext>
            </a:extLst>
          </p:cNvPr>
          <p:cNvSpPr/>
          <p:nvPr/>
        </p:nvSpPr>
        <p:spPr bwMode="auto">
          <a:xfrm>
            <a:off x="3096789" y="5484994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2A75316-A0AB-41EE-B918-257C25133EE6}"/>
              </a:ext>
            </a:extLst>
          </p:cNvPr>
          <p:cNvSpPr/>
          <p:nvPr/>
        </p:nvSpPr>
        <p:spPr bwMode="auto">
          <a:xfrm>
            <a:off x="3096789" y="4627120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D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2C8EB28-EF18-4AD2-AA45-360A4FBBAD91}"/>
              </a:ext>
            </a:extLst>
          </p:cNvPr>
          <p:cNvSpPr/>
          <p:nvPr/>
        </p:nvSpPr>
        <p:spPr bwMode="auto">
          <a:xfrm>
            <a:off x="3096789" y="3769246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C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3D414C5-DC3B-4C45-B186-8AF1409BCA40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E4D4629-3065-41D0-AA8E-0F6096F4F800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A1723B-83F7-40C8-B829-37971F7B077A}"/>
              </a:ext>
            </a:extLst>
          </p:cNvPr>
          <p:cNvSpPr/>
          <p:nvPr/>
        </p:nvSpPr>
        <p:spPr bwMode="auto">
          <a:xfrm>
            <a:off x="249122" y="6343542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7EDCFC0-FA60-497B-B9E2-C6BAC6D1FE41}"/>
              </a:ext>
            </a:extLst>
          </p:cNvPr>
          <p:cNvSpPr/>
          <p:nvPr/>
        </p:nvSpPr>
        <p:spPr bwMode="auto">
          <a:xfrm>
            <a:off x="249122" y="5485534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1B2A73A-1AE0-496B-81C6-18DD5BC197AA}"/>
              </a:ext>
            </a:extLst>
          </p:cNvPr>
          <p:cNvSpPr/>
          <p:nvPr/>
        </p:nvSpPr>
        <p:spPr bwMode="auto">
          <a:xfrm>
            <a:off x="249122" y="4627525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1E8DDD9-C59F-4903-8A1C-4B559A257FCA}"/>
              </a:ext>
            </a:extLst>
          </p:cNvPr>
          <p:cNvSpPr/>
          <p:nvPr/>
        </p:nvSpPr>
        <p:spPr bwMode="auto">
          <a:xfrm>
            <a:off x="249122" y="3769516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FA07539-419B-42C8-B500-9F22AB3A953E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CA8DF56-CEF3-4F06-B1CB-182F66B021D9}"/>
              </a:ext>
            </a:extLst>
          </p:cNvPr>
          <p:cNvGrpSpPr/>
          <p:nvPr/>
        </p:nvGrpSpPr>
        <p:grpSpPr>
          <a:xfrm>
            <a:off x="7098051" y="2896356"/>
            <a:ext cx="644556" cy="3432223"/>
            <a:chOff x="6997700" y="2934422"/>
            <a:chExt cx="849600" cy="343222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26FD8C-FFFD-41D8-A756-4A705233C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A9D48E2-1984-4376-9C31-29A0FF1D507E}"/>
                </a:ext>
              </a:extLst>
            </p:cNvPr>
            <p:cNvCxnSpPr/>
            <p:nvPr/>
          </p:nvCxnSpPr>
          <p:spPr>
            <a:xfrm flipH="1">
              <a:off x="6997700" y="6366645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75E6575-F3D4-4344-85F1-406FCEC0D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E828EBF-0A60-46B6-80E5-80A718F58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F74969C-B789-40FC-A8E5-986A5437F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5508590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C445F-8725-4CFA-9ED3-8C624A795852}"/>
              </a:ext>
            </a:extLst>
          </p:cNvPr>
          <p:cNvGrpSpPr/>
          <p:nvPr/>
        </p:nvGrpSpPr>
        <p:grpSpPr>
          <a:xfrm>
            <a:off x="5227668" y="2896356"/>
            <a:ext cx="1474832" cy="3432223"/>
            <a:chOff x="4994793" y="2934422"/>
            <a:chExt cx="1944000" cy="3432223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C64667C-C484-4850-AD7F-C553B5CBF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66FF6B9-07DB-4CD5-86AC-234367478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6366645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DD6-7F28-4D40-9825-86179155C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78B9A30-256E-4437-B0EB-BBF65604B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8B590B4-8A5B-4239-B2D7-D7614A5E7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5508590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35A8285-2934-4B70-A271-BAA9220AC9DF}"/>
              </a:ext>
            </a:extLst>
          </p:cNvPr>
          <p:cNvGrpSpPr/>
          <p:nvPr/>
        </p:nvGrpSpPr>
        <p:grpSpPr>
          <a:xfrm>
            <a:off x="4253114" y="2896356"/>
            <a:ext cx="587202" cy="3432223"/>
            <a:chOff x="4161886" y="2934422"/>
            <a:chExt cx="774000" cy="3432223"/>
          </a:xfrm>
          <a:effectLst/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EB96892-FA7A-4155-B7C6-A20DEFE5D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66B6903-D672-4C4D-B790-3DA172653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6366645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FC0C056-60FB-4934-A25F-055C3FA35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D234F8D-EC37-4A43-B51B-2BA959786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8B86166-22DD-49DF-AA27-C4B5581AB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5508590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BB5B0AC-A028-4507-8BBF-25482340BE57}"/>
              </a:ext>
            </a:extLst>
          </p:cNvPr>
          <p:cNvGrpSpPr/>
          <p:nvPr/>
        </p:nvGrpSpPr>
        <p:grpSpPr>
          <a:xfrm>
            <a:off x="349666" y="2896356"/>
            <a:ext cx="586800" cy="3432223"/>
            <a:chOff x="4161886" y="2934422"/>
            <a:chExt cx="774000" cy="3432223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1D2D4B9-7095-4284-8D46-0D77B39CD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5BEC57D-8883-42A3-A08E-F896F2421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6366645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57A2F3B-3192-4133-A799-71BBFF663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212281B-87C5-412C-BA8F-E0B589852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E7A8556-52FB-4600-8417-C500868A8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5508590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D635911-BBD4-431E-B8B9-51AF4139F42C}"/>
              </a:ext>
            </a:extLst>
          </p:cNvPr>
          <p:cNvGrpSpPr/>
          <p:nvPr/>
        </p:nvGrpSpPr>
        <p:grpSpPr>
          <a:xfrm>
            <a:off x="1327092" y="2896356"/>
            <a:ext cx="1476000" cy="3432223"/>
            <a:chOff x="4994793" y="2934422"/>
            <a:chExt cx="1944000" cy="3432223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38C74BC-73A8-4931-9294-6D27CFB05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9C36F5B-B79F-4957-A7D6-7702195D3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6366645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5DEA116-9BFC-4DB7-BC39-1CA75B90E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D42090FE-1F1F-4B53-864F-3FA331769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FE2DBE-CDC7-42E8-8DDC-21FAD9626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5508590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E3FC6DC7-9F36-4AD0-BC5A-714B96096030}"/>
              </a:ext>
            </a:extLst>
          </p:cNvPr>
          <p:cNvGrpSpPr/>
          <p:nvPr/>
        </p:nvGrpSpPr>
        <p:grpSpPr>
          <a:xfrm>
            <a:off x="3201773" y="2896356"/>
            <a:ext cx="644400" cy="3432223"/>
            <a:chOff x="6997700" y="2934422"/>
            <a:chExt cx="849600" cy="3432223"/>
          </a:xfrm>
        </p:grpSpPr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8749A91-8B15-4212-826D-0E5F7A433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733FEF6-6074-4014-A446-99386E1AE476}"/>
                </a:ext>
              </a:extLst>
            </p:cNvPr>
            <p:cNvCxnSpPr/>
            <p:nvPr/>
          </p:nvCxnSpPr>
          <p:spPr>
            <a:xfrm flipH="1">
              <a:off x="6997700" y="6366645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077D86C-CD2A-4E13-B096-BDBF45B9B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7E56EBD-8B34-4C9A-A446-1A52AF261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4BE88D2-CF05-4AD5-A3B8-592F867868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5508590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FCA54A77-9A80-43CB-B340-252C7790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A931950-B894-4023-BF5B-1202F28B8665}"/>
              </a:ext>
            </a:extLst>
          </p:cNvPr>
          <p:cNvGrpSpPr/>
          <p:nvPr/>
        </p:nvGrpSpPr>
        <p:grpSpPr>
          <a:xfrm>
            <a:off x="100354" y="7494560"/>
            <a:ext cx="7894374" cy="2243305"/>
            <a:chOff x="100354" y="7494560"/>
            <a:chExt cx="7894374" cy="2243305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DFF76A3B-AFFD-43B7-BCCC-C7E9AD0F2049}"/>
                </a:ext>
              </a:extLst>
            </p:cNvPr>
            <p:cNvSpPr/>
            <p:nvPr/>
          </p:nvSpPr>
          <p:spPr>
            <a:xfrm>
              <a:off x="102611" y="9471657"/>
              <a:ext cx="7892117" cy="2662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EFEFE">
                    <a:alpha val="30000"/>
                  </a:srgbClr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8481F0-C35C-4B52-8583-14828EC8A5AA}"/>
                </a:ext>
              </a:extLst>
            </p:cNvPr>
            <p:cNvGrpSpPr/>
            <p:nvPr/>
          </p:nvGrpSpPr>
          <p:grpSpPr>
            <a:xfrm>
              <a:off x="100354" y="7494560"/>
              <a:ext cx="7894374" cy="1802721"/>
              <a:chOff x="100354" y="7494560"/>
              <a:chExt cx="7894374" cy="1802721"/>
            </a:xfrm>
          </p:grpSpPr>
          <p:sp>
            <p:nvSpPr>
              <p:cNvPr id="332" name="Rectangle: Rounded Corners 331">
                <a:extLst>
                  <a:ext uri="{FF2B5EF4-FFF2-40B4-BE49-F238E27FC236}">
                    <a16:creationId xmlns:a16="http://schemas.microsoft.com/office/drawing/2014/main" id="{CBBFD0EA-BA20-4234-AC9B-74F8612F7BF1}"/>
                  </a:ext>
                </a:extLst>
              </p:cNvPr>
              <p:cNvSpPr/>
              <p:nvPr/>
            </p:nvSpPr>
            <p:spPr>
              <a:xfrm>
                <a:off x="100354" y="7494560"/>
                <a:ext cx="7894374" cy="1802721"/>
              </a:xfrm>
              <a:prstGeom prst="roundRect">
                <a:avLst>
                  <a:gd name="adj" fmla="val 6171"/>
                </a:avLst>
              </a:pr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B6C3B44-3741-4D29-8A3F-824B10F93827}"/>
                  </a:ext>
                </a:extLst>
              </p:cNvPr>
              <p:cNvSpPr/>
              <p:nvPr/>
            </p:nvSpPr>
            <p:spPr>
              <a:xfrm>
                <a:off x="632507" y="7538344"/>
                <a:ext cx="2929999" cy="452020"/>
              </a:xfrm>
              <a:prstGeom prst="roundRect">
                <a:avLst/>
              </a:prstGeom>
              <a:solidFill>
                <a:srgbClr val="398EA5"/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שעת שיא אחה"צ      .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sp>
            <p:nvSpPr>
              <p:cNvPr id="351" name="Rectangle: Rounded Corners 350">
                <a:extLst>
                  <a:ext uri="{FF2B5EF4-FFF2-40B4-BE49-F238E27FC236}">
                    <a16:creationId xmlns:a16="http://schemas.microsoft.com/office/drawing/2014/main" id="{A2A42F41-2CDB-4B98-83F2-A166FAA11EDE}"/>
                  </a:ext>
                </a:extLst>
              </p:cNvPr>
              <p:cNvSpPr/>
              <p:nvPr/>
            </p:nvSpPr>
            <p:spPr>
              <a:xfrm>
                <a:off x="4538589" y="7538344"/>
                <a:ext cx="2924723" cy="45202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b="1" dirty="0">
                    <a:solidFill>
                      <a:schemeClr val="bg1"/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שעת שיא בוקר      .</a:t>
                </a:r>
                <a:endParaRPr lang="en-US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6DE13CC-59CD-43EA-B09B-D49B4F77F382}"/>
                  </a:ext>
                </a:extLst>
              </p:cNvPr>
              <p:cNvGrpSpPr/>
              <p:nvPr/>
            </p:nvGrpSpPr>
            <p:grpSpPr>
              <a:xfrm>
                <a:off x="5097388" y="7625523"/>
                <a:ext cx="273534" cy="273534"/>
                <a:chOff x="5063386" y="7921450"/>
                <a:chExt cx="273534" cy="273534"/>
              </a:xfrm>
              <a:solidFill>
                <a:srgbClr val="FFDE81"/>
              </a:solidFill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CFE09E6-DDC2-4C58-B1B7-B78991F59E50}"/>
                    </a:ext>
                  </a:extLst>
                </p:cNvPr>
                <p:cNvSpPr/>
                <p:nvPr/>
              </p:nvSpPr>
              <p:spPr>
                <a:xfrm rot="2700000">
                  <a:off x="5112868" y="7970932"/>
                  <a:ext cx="174570" cy="1745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C8E0C697-F950-45ED-924A-B14F93EF65E6}"/>
                    </a:ext>
                  </a:extLst>
                </p:cNvPr>
                <p:cNvSpPr/>
                <p:nvPr/>
              </p:nvSpPr>
              <p:spPr>
                <a:xfrm rot="2700000">
                  <a:off x="5264575" y="7956443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7199CCCC-5F36-49B3-90D9-D5AAC4ABD5E8}"/>
                    </a:ext>
                  </a:extLst>
                </p:cNvPr>
                <p:cNvSpPr/>
                <p:nvPr/>
              </p:nvSpPr>
              <p:spPr>
                <a:xfrm rot="13500000">
                  <a:off x="5095612" y="8125406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5A8958C-042E-4B82-B77B-4B6085A4F9CC}"/>
                    </a:ext>
                  </a:extLst>
                </p:cNvPr>
                <p:cNvSpPr/>
                <p:nvPr/>
              </p:nvSpPr>
              <p:spPr>
                <a:xfrm>
                  <a:off x="5112868" y="7970932"/>
                  <a:ext cx="174570" cy="1745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91CF9F06-AFD6-4C55-97BE-A8EDC872A099}"/>
                    </a:ext>
                  </a:extLst>
                </p:cNvPr>
                <p:cNvSpPr/>
                <p:nvPr/>
              </p:nvSpPr>
              <p:spPr>
                <a:xfrm>
                  <a:off x="5180094" y="7921450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CAD71574-38C6-40A4-B6CA-821EB9C72F90}"/>
                    </a:ext>
                  </a:extLst>
                </p:cNvPr>
                <p:cNvSpPr/>
                <p:nvPr/>
              </p:nvSpPr>
              <p:spPr>
                <a:xfrm rot="10800000">
                  <a:off x="5180094" y="8160399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2884144-C5C1-4D8D-9C0B-26E39110F7AE}"/>
                    </a:ext>
                  </a:extLst>
                </p:cNvPr>
                <p:cNvSpPr/>
                <p:nvPr/>
              </p:nvSpPr>
              <p:spPr>
                <a:xfrm rot="5400000">
                  <a:off x="5112868" y="7970932"/>
                  <a:ext cx="174570" cy="1745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70" name="Isosceles Triangle 69">
                  <a:extLst>
                    <a:ext uri="{FF2B5EF4-FFF2-40B4-BE49-F238E27FC236}">
                      <a16:creationId xmlns:a16="http://schemas.microsoft.com/office/drawing/2014/main" id="{D5563BF6-1041-48F5-918B-109508D5F082}"/>
                    </a:ext>
                  </a:extLst>
                </p:cNvPr>
                <p:cNvSpPr/>
                <p:nvPr/>
              </p:nvSpPr>
              <p:spPr>
                <a:xfrm rot="5400000">
                  <a:off x="5299568" y="8040924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71" name="Isosceles Triangle 70">
                  <a:extLst>
                    <a:ext uri="{FF2B5EF4-FFF2-40B4-BE49-F238E27FC236}">
                      <a16:creationId xmlns:a16="http://schemas.microsoft.com/office/drawing/2014/main" id="{3B5AEB63-A5BB-40DE-A465-040A3269E571}"/>
                    </a:ext>
                  </a:extLst>
                </p:cNvPr>
                <p:cNvSpPr/>
                <p:nvPr/>
              </p:nvSpPr>
              <p:spPr>
                <a:xfrm rot="16200000">
                  <a:off x="5060619" y="8040924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1081E2F-0D1D-4EBF-938E-D3E04C49001F}"/>
                    </a:ext>
                  </a:extLst>
                </p:cNvPr>
                <p:cNvSpPr/>
                <p:nvPr/>
              </p:nvSpPr>
              <p:spPr>
                <a:xfrm rot="8100000">
                  <a:off x="5112868" y="7970932"/>
                  <a:ext cx="174570" cy="1745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2ADED92A-D606-4767-87F3-ED3BE2213B5C}"/>
                    </a:ext>
                  </a:extLst>
                </p:cNvPr>
                <p:cNvSpPr/>
                <p:nvPr/>
              </p:nvSpPr>
              <p:spPr>
                <a:xfrm rot="8100000">
                  <a:off x="5264575" y="8125406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68" name="Isosceles Triangle 67">
                  <a:extLst>
                    <a:ext uri="{FF2B5EF4-FFF2-40B4-BE49-F238E27FC236}">
                      <a16:creationId xmlns:a16="http://schemas.microsoft.com/office/drawing/2014/main" id="{449AC568-8ED9-4FC0-A684-900BF38E7ABA}"/>
                    </a:ext>
                  </a:extLst>
                </p:cNvPr>
                <p:cNvSpPr/>
                <p:nvPr/>
              </p:nvSpPr>
              <p:spPr>
                <a:xfrm rot="18900000">
                  <a:off x="5095612" y="7956443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4BCEB76-4312-4370-B209-4C5BD3D8F1AC}"/>
                  </a:ext>
                </a:extLst>
              </p:cNvPr>
              <p:cNvGrpSpPr/>
              <p:nvPr/>
            </p:nvGrpSpPr>
            <p:grpSpPr>
              <a:xfrm>
                <a:off x="1112520" y="7645899"/>
                <a:ext cx="224528" cy="219617"/>
                <a:chOff x="1114691" y="7940267"/>
                <a:chExt cx="224528" cy="219617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798AB34-D538-42A2-9AAA-D4E120C568C0}"/>
                    </a:ext>
                  </a:extLst>
                </p:cNvPr>
                <p:cNvSpPr/>
                <p:nvPr/>
              </p:nvSpPr>
              <p:spPr>
                <a:xfrm rot="785916">
                  <a:off x="1114691" y="7949251"/>
                  <a:ext cx="224528" cy="210633"/>
                </a:xfrm>
                <a:custGeom>
                  <a:avLst/>
                  <a:gdLst>
                    <a:gd name="connsiteX0" fmla="*/ 1003573 w 4859966"/>
                    <a:gd name="connsiteY0" fmla="*/ 0 h 4559248"/>
                    <a:gd name="connsiteX1" fmla="*/ 983145 w 4859966"/>
                    <a:gd name="connsiteY1" fmla="*/ 42405 h 4559248"/>
                    <a:gd name="connsiteX2" fmla="*/ 783539 w 4859966"/>
                    <a:gd name="connsiteY2" fmla="*/ 1031088 h 4559248"/>
                    <a:gd name="connsiteX3" fmla="*/ 3323539 w 4859966"/>
                    <a:gd name="connsiteY3" fmla="*/ 3571088 h 4559248"/>
                    <a:gd name="connsiteX4" fmla="*/ 4743677 w 4859966"/>
                    <a:gd name="connsiteY4" fmla="*/ 3137296 h 4559248"/>
                    <a:gd name="connsiteX5" fmla="*/ 4859966 w 4859966"/>
                    <a:gd name="connsiteY5" fmla="*/ 3050336 h 4559248"/>
                    <a:gd name="connsiteX6" fmla="*/ 4773436 w 4859966"/>
                    <a:gd name="connsiteY6" fmla="*/ 3229963 h 4559248"/>
                    <a:gd name="connsiteX7" fmla="*/ 2540000 w 4859966"/>
                    <a:gd name="connsiteY7" fmla="*/ 4559248 h 4559248"/>
                    <a:gd name="connsiteX8" fmla="*/ 0 w 4859966"/>
                    <a:gd name="connsiteY8" fmla="*/ 2019248 h 4559248"/>
                    <a:gd name="connsiteX9" fmla="*/ 924324 w 4859966"/>
                    <a:gd name="connsiteY9" fmla="*/ 59261 h 4559248"/>
                    <a:gd name="connsiteX10" fmla="*/ 1003573 w 4859966"/>
                    <a:gd name="connsiteY10" fmla="*/ 0 h 4559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59966" h="4559248">
                      <a:moveTo>
                        <a:pt x="1003573" y="0"/>
                      </a:moveTo>
                      <a:lnTo>
                        <a:pt x="983145" y="42405"/>
                      </a:lnTo>
                      <a:cubicBezTo>
                        <a:pt x="854614" y="346287"/>
                        <a:pt x="783539" y="680387"/>
                        <a:pt x="783539" y="1031088"/>
                      </a:cubicBezTo>
                      <a:cubicBezTo>
                        <a:pt x="783539" y="2433891"/>
                        <a:pt x="1920736" y="3571088"/>
                        <a:pt x="3323539" y="3571088"/>
                      </a:cubicBezTo>
                      <a:cubicBezTo>
                        <a:pt x="3849590" y="3571088"/>
                        <a:pt x="4338290" y="3411170"/>
                        <a:pt x="4743677" y="3137296"/>
                      </a:cubicBezTo>
                      <a:lnTo>
                        <a:pt x="4859966" y="3050336"/>
                      </a:lnTo>
                      <a:lnTo>
                        <a:pt x="4773436" y="3229963"/>
                      </a:lnTo>
                      <a:cubicBezTo>
                        <a:pt x="4343314" y="4021745"/>
                        <a:pt x="3504427" y="4559248"/>
                        <a:pt x="2540000" y="4559248"/>
                      </a:cubicBezTo>
                      <a:cubicBezTo>
                        <a:pt x="1137197" y="4559248"/>
                        <a:pt x="0" y="3422051"/>
                        <a:pt x="0" y="2019248"/>
                      </a:cubicBezTo>
                      <a:cubicBezTo>
                        <a:pt x="0" y="1230172"/>
                        <a:pt x="359816" y="525134"/>
                        <a:pt x="924324" y="59261"/>
                      </a:cubicBezTo>
                      <a:lnTo>
                        <a:pt x="100357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80" name="Star: 5 Points 79">
                  <a:extLst>
                    <a:ext uri="{FF2B5EF4-FFF2-40B4-BE49-F238E27FC236}">
                      <a16:creationId xmlns:a16="http://schemas.microsoft.com/office/drawing/2014/main" id="{B3ABBE25-9BEF-4CDA-B3FB-A4781AE41B3B}"/>
                    </a:ext>
                  </a:extLst>
                </p:cNvPr>
                <p:cNvSpPr/>
                <p:nvPr/>
              </p:nvSpPr>
              <p:spPr>
                <a:xfrm>
                  <a:off x="1192076" y="8022515"/>
                  <a:ext cx="42245" cy="39663"/>
                </a:xfrm>
                <a:prstGeom prst="star5">
                  <a:avLst>
                    <a:gd name="adj" fmla="val 21108"/>
                    <a:gd name="hf" fmla="val 105146"/>
                    <a:gd name="vf" fmla="val 1105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81" name="Star: 5 Points 80">
                  <a:extLst>
                    <a:ext uri="{FF2B5EF4-FFF2-40B4-BE49-F238E27FC236}">
                      <a16:creationId xmlns:a16="http://schemas.microsoft.com/office/drawing/2014/main" id="{09ED518F-6EC7-4777-9652-A7E3DF27500B}"/>
                    </a:ext>
                  </a:extLst>
                </p:cNvPr>
                <p:cNvSpPr/>
                <p:nvPr/>
              </p:nvSpPr>
              <p:spPr>
                <a:xfrm>
                  <a:off x="1223872" y="7940267"/>
                  <a:ext cx="42245" cy="39663"/>
                </a:xfrm>
                <a:prstGeom prst="star5">
                  <a:avLst>
                    <a:gd name="adj" fmla="val 21108"/>
                    <a:gd name="hf" fmla="val 105146"/>
                    <a:gd name="vf" fmla="val 1105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82" name="Star: 5 Points 81">
                  <a:extLst>
                    <a:ext uri="{FF2B5EF4-FFF2-40B4-BE49-F238E27FC236}">
                      <a16:creationId xmlns:a16="http://schemas.microsoft.com/office/drawing/2014/main" id="{2F0B8712-C280-4E96-AE71-0D4296840204}"/>
                    </a:ext>
                  </a:extLst>
                </p:cNvPr>
                <p:cNvSpPr/>
                <p:nvPr/>
              </p:nvSpPr>
              <p:spPr>
                <a:xfrm>
                  <a:off x="1281294" y="8051127"/>
                  <a:ext cx="42245" cy="39663"/>
                </a:xfrm>
                <a:prstGeom prst="star5">
                  <a:avLst>
                    <a:gd name="adj" fmla="val 21108"/>
                    <a:gd name="hf" fmla="val 105146"/>
                    <a:gd name="vf" fmla="val 1105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</p:grp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A9F56E6-DC26-4215-9851-33E6047910FF}"/>
                  </a:ext>
                </a:extLst>
              </p:cNvPr>
              <p:cNvSpPr/>
              <p:nvPr/>
            </p:nvSpPr>
            <p:spPr>
              <a:xfrm rot="10800000">
                <a:off x="6621897" y="8359376"/>
                <a:ext cx="1249201" cy="891963"/>
              </a:xfrm>
              <a:custGeom>
                <a:avLst/>
                <a:gdLst>
                  <a:gd name="connsiteX0" fmla="*/ 198168 w 1188982"/>
                  <a:gd name="connsiteY0" fmla="*/ 0 h 896173"/>
                  <a:gd name="connsiteX1" fmla="*/ 1188982 w 1188982"/>
                  <a:gd name="connsiteY1" fmla="*/ 0 h 896173"/>
                  <a:gd name="connsiteX2" fmla="*/ 1188982 w 1188982"/>
                  <a:gd name="connsiteY2" fmla="*/ 896173 h 896173"/>
                  <a:gd name="connsiteX3" fmla="*/ 0 w 1188982"/>
                  <a:gd name="connsiteY3" fmla="*/ 896173 h 896173"/>
                  <a:gd name="connsiteX4" fmla="*/ 0 w 1188982"/>
                  <a:gd name="connsiteY4" fmla="*/ 198168 h 896173"/>
                  <a:gd name="connsiteX5" fmla="*/ 198168 w 1188982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982" h="896173">
                    <a:moveTo>
                      <a:pt x="198168" y="0"/>
                    </a:moveTo>
                    <a:lnTo>
                      <a:pt x="1188982" y="0"/>
                    </a:lnTo>
                    <a:lnTo>
                      <a:pt x="1188982" y="896173"/>
                    </a:lnTo>
                    <a:lnTo>
                      <a:pt x="0" y="896173"/>
                    </a:lnTo>
                    <a:lnTo>
                      <a:pt x="0" y="198168"/>
                    </a:lnTo>
                    <a:cubicBezTo>
                      <a:pt x="0" y="88723"/>
                      <a:pt x="88723" y="0"/>
                      <a:pt x="198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A576BE60-62B9-4335-8A11-1614D7BC8704}"/>
                  </a:ext>
                </a:extLst>
              </p:cNvPr>
              <p:cNvSpPr/>
              <p:nvPr/>
            </p:nvSpPr>
            <p:spPr>
              <a:xfrm>
                <a:off x="6621872" y="7944331"/>
                <a:ext cx="1249226" cy="648000"/>
              </a:xfrm>
              <a:custGeom>
                <a:avLst/>
                <a:gdLst>
                  <a:gd name="connsiteX0" fmla="*/ 0 w 884630"/>
                  <a:gd name="connsiteY0" fmla="*/ 0 h 896173"/>
                  <a:gd name="connsiteX1" fmla="*/ 737189 w 884630"/>
                  <a:gd name="connsiteY1" fmla="*/ 0 h 896173"/>
                  <a:gd name="connsiteX2" fmla="*/ 884630 w 884630"/>
                  <a:gd name="connsiteY2" fmla="*/ 147441 h 896173"/>
                  <a:gd name="connsiteX3" fmla="*/ 884630 w 884630"/>
                  <a:gd name="connsiteY3" fmla="*/ 896173 h 896173"/>
                  <a:gd name="connsiteX4" fmla="*/ 0 w 884630"/>
                  <a:gd name="connsiteY4" fmla="*/ 896173 h 896173"/>
                  <a:gd name="connsiteX5" fmla="*/ 0 w 884630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4630" h="896173">
                    <a:moveTo>
                      <a:pt x="0" y="0"/>
                    </a:moveTo>
                    <a:lnTo>
                      <a:pt x="737189" y="0"/>
                    </a:lnTo>
                    <a:cubicBezTo>
                      <a:pt x="818618" y="0"/>
                      <a:pt x="884630" y="66012"/>
                      <a:pt x="884630" y="147441"/>
                    </a:cubicBezTo>
                    <a:lnTo>
                      <a:pt x="884630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20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סה"כ</a:t>
                </a:r>
                <a:endParaRPr lang="en-US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31470F3-D161-46C3-963E-E82BFE3D6412}"/>
                  </a:ext>
                </a:extLst>
              </p:cNvPr>
              <p:cNvSpPr/>
              <p:nvPr/>
            </p:nvSpPr>
            <p:spPr>
              <a:xfrm rot="10800000">
                <a:off x="5378415" y="8359377"/>
                <a:ext cx="1249225" cy="891963"/>
              </a:xfrm>
              <a:custGeom>
                <a:avLst/>
                <a:gdLst>
                  <a:gd name="connsiteX0" fmla="*/ 0 w 1373084"/>
                  <a:gd name="connsiteY0" fmla="*/ 0 h 896173"/>
                  <a:gd name="connsiteX1" fmla="*/ 1373084 w 1373084"/>
                  <a:gd name="connsiteY1" fmla="*/ 0 h 896173"/>
                  <a:gd name="connsiteX2" fmla="*/ 1373084 w 1373084"/>
                  <a:gd name="connsiteY2" fmla="*/ 896173 h 896173"/>
                  <a:gd name="connsiteX3" fmla="*/ 0 w 1373084"/>
                  <a:gd name="connsiteY3" fmla="*/ 896173 h 896173"/>
                  <a:gd name="connsiteX4" fmla="*/ 0 w 1373084"/>
                  <a:gd name="connsiteY4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84" h="896173">
                    <a:moveTo>
                      <a:pt x="0" y="0"/>
                    </a:moveTo>
                    <a:lnTo>
                      <a:pt x="1373084" y="0"/>
                    </a:lnTo>
                    <a:lnTo>
                      <a:pt x="1373084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4ACBE551-7913-4252-AA92-2829F6B9DFB1}"/>
                  </a:ext>
                </a:extLst>
              </p:cNvPr>
              <p:cNvSpPr/>
              <p:nvPr/>
            </p:nvSpPr>
            <p:spPr>
              <a:xfrm rot="10800000">
                <a:off x="4130642" y="8359377"/>
                <a:ext cx="1247747" cy="891963"/>
              </a:xfrm>
              <a:custGeom>
                <a:avLst/>
                <a:gdLst>
                  <a:gd name="connsiteX0" fmla="*/ 0 w 884630"/>
                  <a:gd name="connsiteY0" fmla="*/ 0 h 896173"/>
                  <a:gd name="connsiteX1" fmla="*/ 737189 w 884630"/>
                  <a:gd name="connsiteY1" fmla="*/ 0 h 896173"/>
                  <a:gd name="connsiteX2" fmla="*/ 884630 w 884630"/>
                  <a:gd name="connsiteY2" fmla="*/ 147441 h 896173"/>
                  <a:gd name="connsiteX3" fmla="*/ 884630 w 884630"/>
                  <a:gd name="connsiteY3" fmla="*/ 896173 h 896173"/>
                  <a:gd name="connsiteX4" fmla="*/ 0 w 884630"/>
                  <a:gd name="connsiteY4" fmla="*/ 896173 h 896173"/>
                  <a:gd name="connsiteX5" fmla="*/ 0 w 884630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4630" h="896173">
                    <a:moveTo>
                      <a:pt x="0" y="0"/>
                    </a:moveTo>
                    <a:lnTo>
                      <a:pt x="737189" y="0"/>
                    </a:lnTo>
                    <a:cubicBezTo>
                      <a:pt x="818618" y="0"/>
                      <a:pt x="884630" y="66012"/>
                      <a:pt x="884630" y="147441"/>
                    </a:cubicBezTo>
                    <a:lnTo>
                      <a:pt x="884630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2A1CEE3-B126-4D8C-883F-665CC15D82CB}"/>
                  </a:ext>
                </a:extLst>
              </p:cNvPr>
              <p:cNvSpPr/>
              <p:nvPr/>
            </p:nvSpPr>
            <p:spPr>
              <a:xfrm rot="10800000">
                <a:off x="2716751" y="8359377"/>
                <a:ext cx="1249200" cy="891963"/>
              </a:xfrm>
              <a:custGeom>
                <a:avLst/>
                <a:gdLst>
                  <a:gd name="connsiteX0" fmla="*/ 198168 w 1188982"/>
                  <a:gd name="connsiteY0" fmla="*/ 0 h 896173"/>
                  <a:gd name="connsiteX1" fmla="*/ 1188982 w 1188982"/>
                  <a:gd name="connsiteY1" fmla="*/ 0 h 896173"/>
                  <a:gd name="connsiteX2" fmla="*/ 1188982 w 1188982"/>
                  <a:gd name="connsiteY2" fmla="*/ 896173 h 896173"/>
                  <a:gd name="connsiteX3" fmla="*/ 0 w 1188982"/>
                  <a:gd name="connsiteY3" fmla="*/ 896173 h 896173"/>
                  <a:gd name="connsiteX4" fmla="*/ 0 w 1188982"/>
                  <a:gd name="connsiteY4" fmla="*/ 198168 h 896173"/>
                  <a:gd name="connsiteX5" fmla="*/ 198168 w 1188982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982" h="896173">
                    <a:moveTo>
                      <a:pt x="198168" y="0"/>
                    </a:moveTo>
                    <a:lnTo>
                      <a:pt x="1188982" y="0"/>
                    </a:lnTo>
                    <a:lnTo>
                      <a:pt x="1188982" y="896173"/>
                    </a:lnTo>
                    <a:lnTo>
                      <a:pt x="0" y="896173"/>
                    </a:lnTo>
                    <a:lnTo>
                      <a:pt x="0" y="198168"/>
                    </a:lnTo>
                    <a:cubicBezTo>
                      <a:pt x="0" y="88723"/>
                      <a:pt x="88723" y="0"/>
                      <a:pt x="198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B8DE807-010C-4C4D-BAD7-90124F4792E1}"/>
                  </a:ext>
                </a:extLst>
              </p:cNvPr>
              <p:cNvSpPr/>
              <p:nvPr/>
            </p:nvSpPr>
            <p:spPr>
              <a:xfrm>
                <a:off x="2718202" y="7944331"/>
                <a:ext cx="1247748" cy="648000"/>
              </a:xfrm>
              <a:custGeom>
                <a:avLst/>
                <a:gdLst>
                  <a:gd name="connsiteX0" fmla="*/ 0 w 884630"/>
                  <a:gd name="connsiteY0" fmla="*/ 0 h 896173"/>
                  <a:gd name="connsiteX1" fmla="*/ 737189 w 884630"/>
                  <a:gd name="connsiteY1" fmla="*/ 0 h 896173"/>
                  <a:gd name="connsiteX2" fmla="*/ 884630 w 884630"/>
                  <a:gd name="connsiteY2" fmla="*/ 147441 h 896173"/>
                  <a:gd name="connsiteX3" fmla="*/ 884630 w 884630"/>
                  <a:gd name="connsiteY3" fmla="*/ 896173 h 896173"/>
                  <a:gd name="connsiteX4" fmla="*/ 0 w 884630"/>
                  <a:gd name="connsiteY4" fmla="*/ 896173 h 896173"/>
                  <a:gd name="connsiteX5" fmla="*/ 0 w 884630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4630" h="896173">
                    <a:moveTo>
                      <a:pt x="0" y="0"/>
                    </a:moveTo>
                    <a:lnTo>
                      <a:pt x="737189" y="0"/>
                    </a:lnTo>
                    <a:cubicBezTo>
                      <a:pt x="818618" y="0"/>
                      <a:pt x="884630" y="66012"/>
                      <a:pt x="884630" y="147441"/>
                    </a:cubicBezTo>
                    <a:lnTo>
                      <a:pt x="884630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20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סה"כ</a:t>
                </a:r>
                <a:endParaRPr lang="en-US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ED902CB-AC5B-4D07-8EA2-4A7F4249ADB1}"/>
                  </a:ext>
                </a:extLst>
              </p:cNvPr>
              <p:cNvSpPr/>
              <p:nvPr/>
            </p:nvSpPr>
            <p:spPr>
              <a:xfrm rot="10800000">
                <a:off x="1474126" y="8359377"/>
                <a:ext cx="1244265" cy="891963"/>
              </a:xfrm>
              <a:custGeom>
                <a:avLst/>
                <a:gdLst>
                  <a:gd name="connsiteX0" fmla="*/ 0 w 1373084"/>
                  <a:gd name="connsiteY0" fmla="*/ 0 h 896173"/>
                  <a:gd name="connsiteX1" fmla="*/ 1373084 w 1373084"/>
                  <a:gd name="connsiteY1" fmla="*/ 0 h 896173"/>
                  <a:gd name="connsiteX2" fmla="*/ 1373084 w 1373084"/>
                  <a:gd name="connsiteY2" fmla="*/ 896173 h 896173"/>
                  <a:gd name="connsiteX3" fmla="*/ 0 w 1373084"/>
                  <a:gd name="connsiteY3" fmla="*/ 896173 h 896173"/>
                  <a:gd name="connsiteX4" fmla="*/ 0 w 1373084"/>
                  <a:gd name="connsiteY4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84" h="896173">
                    <a:moveTo>
                      <a:pt x="0" y="0"/>
                    </a:moveTo>
                    <a:lnTo>
                      <a:pt x="1373084" y="0"/>
                    </a:lnTo>
                    <a:lnTo>
                      <a:pt x="1373084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472260E-2F5D-43C5-8C73-CA5D83716DDE}"/>
                  </a:ext>
                </a:extLst>
              </p:cNvPr>
              <p:cNvSpPr/>
              <p:nvPr/>
            </p:nvSpPr>
            <p:spPr>
              <a:xfrm>
                <a:off x="1469188" y="7944331"/>
                <a:ext cx="1249203" cy="648000"/>
              </a:xfrm>
              <a:custGeom>
                <a:avLst/>
                <a:gdLst>
                  <a:gd name="connsiteX0" fmla="*/ 0 w 1373084"/>
                  <a:gd name="connsiteY0" fmla="*/ 0 h 896173"/>
                  <a:gd name="connsiteX1" fmla="*/ 1373084 w 1373084"/>
                  <a:gd name="connsiteY1" fmla="*/ 0 h 896173"/>
                  <a:gd name="connsiteX2" fmla="*/ 1373084 w 1373084"/>
                  <a:gd name="connsiteY2" fmla="*/ 896173 h 896173"/>
                  <a:gd name="connsiteX3" fmla="*/ 0 w 1373084"/>
                  <a:gd name="connsiteY3" fmla="*/ 896173 h 896173"/>
                  <a:gd name="connsiteX4" fmla="*/ 0 w 1373084"/>
                  <a:gd name="connsiteY4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84" h="896173">
                    <a:moveTo>
                      <a:pt x="0" y="0"/>
                    </a:moveTo>
                    <a:lnTo>
                      <a:pt x="1373084" y="0"/>
                    </a:lnTo>
                    <a:lnTo>
                      <a:pt x="1373084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11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יחס קיבולת לנפח 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(v/C)</a:t>
                </a: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40186B6-B779-4386-BE53-4C358F4A7396}"/>
                  </a:ext>
                </a:extLst>
              </p:cNvPr>
              <p:cNvSpPr/>
              <p:nvPr/>
            </p:nvSpPr>
            <p:spPr>
              <a:xfrm rot="10800000">
                <a:off x="227161" y="8359377"/>
                <a:ext cx="1242027" cy="891963"/>
              </a:xfrm>
              <a:custGeom>
                <a:avLst/>
                <a:gdLst>
                  <a:gd name="connsiteX0" fmla="*/ 0 w 884630"/>
                  <a:gd name="connsiteY0" fmla="*/ 0 h 896173"/>
                  <a:gd name="connsiteX1" fmla="*/ 737189 w 884630"/>
                  <a:gd name="connsiteY1" fmla="*/ 0 h 896173"/>
                  <a:gd name="connsiteX2" fmla="*/ 884630 w 884630"/>
                  <a:gd name="connsiteY2" fmla="*/ 147441 h 896173"/>
                  <a:gd name="connsiteX3" fmla="*/ 884630 w 884630"/>
                  <a:gd name="connsiteY3" fmla="*/ 896173 h 896173"/>
                  <a:gd name="connsiteX4" fmla="*/ 0 w 884630"/>
                  <a:gd name="connsiteY4" fmla="*/ 896173 h 896173"/>
                  <a:gd name="connsiteX5" fmla="*/ 0 w 884630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4630" h="896173">
                    <a:moveTo>
                      <a:pt x="0" y="0"/>
                    </a:moveTo>
                    <a:lnTo>
                      <a:pt x="737189" y="0"/>
                    </a:lnTo>
                    <a:cubicBezTo>
                      <a:pt x="818618" y="0"/>
                      <a:pt x="884630" y="66012"/>
                      <a:pt x="884630" y="147441"/>
                    </a:cubicBezTo>
                    <a:lnTo>
                      <a:pt x="884630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A918E86-348C-4BB2-8207-F209AF7DB5C0}"/>
                  </a:ext>
                </a:extLst>
              </p:cNvPr>
              <p:cNvSpPr/>
              <p:nvPr/>
            </p:nvSpPr>
            <p:spPr>
              <a:xfrm>
                <a:off x="227162" y="7944331"/>
                <a:ext cx="1242026" cy="648000"/>
              </a:xfrm>
              <a:custGeom>
                <a:avLst/>
                <a:gdLst>
                  <a:gd name="connsiteX0" fmla="*/ 198168 w 1188982"/>
                  <a:gd name="connsiteY0" fmla="*/ 0 h 896173"/>
                  <a:gd name="connsiteX1" fmla="*/ 1188982 w 1188982"/>
                  <a:gd name="connsiteY1" fmla="*/ 0 h 896173"/>
                  <a:gd name="connsiteX2" fmla="*/ 1188982 w 1188982"/>
                  <a:gd name="connsiteY2" fmla="*/ 896173 h 896173"/>
                  <a:gd name="connsiteX3" fmla="*/ 0 w 1188982"/>
                  <a:gd name="connsiteY3" fmla="*/ 896173 h 896173"/>
                  <a:gd name="connsiteX4" fmla="*/ 0 w 1188982"/>
                  <a:gd name="connsiteY4" fmla="*/ 198168 h 896173"/>
                  <a:gd name="connsiteX5" fmla="*/ 198168 w 1188982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982" h="896173">
                    <a:moveTo>
                      <a:pt x="198168" y="0"/>
                    </a:moveTo>
                    <a:lnTo>
                      <a:pt x="1188982" y="0"/>
                    </a:lnTo>
                    <a:lnTo>
                      <a:pt x="1188982" y="896173"/>
                    </a:lnTo>
                    <a:lnTo>
                      <a:pt x="0" y="896173"/>
                    </a:lnTo>
                    <a:lnTo>
                      <a:pt x="0" y="198168"/>
                    </a:lnTo>
                    <a:cubicBezTo>
                      <a:pt x="0" y="88723"/>
                      <a:pt x="88723" y="0"/>
                      <a:pt x="198168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14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רמת שירות</a:t>
                </a:r>
                <a:endParaRPr lang="en-US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437B717-5F6A-41AD-9A96-0A562125740D}"/>
                  </a:ext>
                </a:extLst>
              </p:cNvPr>
              <p:cNvSpPr/>
              <p:nvPr/>
            </p:nvSpPr>
            <p:spPr>
              <a:xfrm>
                <a:off x="5378389" y="7944331"/>
                <a:ext cx="1249252" cy="648000"/>
              </a:xfrm>
              <a:custGeom>
                <a:avLst/>
                <a:gdLst>
                  <a:gd name="connsiteX0" fmla="*/ 0 w 1373084"/>
                  <a:gd name="connsiteY0" fmla="*/ 0 h 896173"/>
                  <a:gd name="connsiteX1" fmla="*/ 1373084 w 1373084"/>
                  <a:gd name="connsiteY1" fmla="*/ 0 h 896173"/>
                  <a:gd name="connsiteX2" fmla="*/ 1373084 w 1373084"/>
                  <a:gd name="connsiteY2" fmla="*/ 896173 h 896173"/>
                  <a:gd name="connsiteX3" fmla="*/ 0 w 1373084"/>
                  <a:gd name="connsiteY3" fmla="*/ 896173 h 896173"/>
                  <a:gd name="connsiteX4" fmla="*/ 0 w 1373084"/>
                  <a:gd name="connsiteY4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84" h="896173">
                    <a:moveTo>
                      <a:pt x="0" y="0"/>
                    </a:moveTo>
                    <a:lnTo>
                      <a:pt x="1373084" y="0"/>
                    </a:lnTo>
                    <a:lnTo>
                      <a:pt x="1373084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11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יחס קיבולת לנפח 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(v/C)</a:t>
                </a: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3353ECC-D44F-4408-B266-665EF0270A7C}"/>
                  </a:ext>
                </a:extLst>
              </p:cNvPr>
              <p:cNvSpPr/>
              <p:nvPr/>
            </p:nvSpPr>
            <p:spPr>
              <a:xfrm>
                <a:off x="4130642" y="7944331"/>
                <a:ext cx="1247746" cy="648000"/>
              </a:xfrm>
              <a:custGeom>
                <a:avLst/>
                <a:gdLst>
                  <a:gd name="connsiteX0" fmla="*/ 198168 w 1188982"/>
                  <a:gd name="connsiteY0" fmla="*/ 0 h 896173"/>
                  <a:gd name="connsiteX1" fmla="*/ 1188982 w 1188982"/>
                  <a:gd name="connsiteY1" fmla="*/ 0 h 896173"/>
                  <a:gd name="connsiteX2" fmla="*/ 1188982 w 1188982"/>
                  <a:gd name="connsiteY2" fmla="*/ 896173 h 896173"/>
                  <a:gd name="connsiteX3" fmla="*/ 0 w 1188982"/>
                  <a:gd name="connsiteY3" fmla="*/ 896173 h 896173"/>
                  <a:gd name="connsiteX4" fmla="*/ 0 w 1188982"/>
                  <a:gd name="connsiteY4" fmla="*/ 198168 h 896173"/>
                  <a:gd name="connsiteX5" fmla="*/ 198168 w 1188982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982" h="896173">
                    <a:moveTo>
                      <a:pt x="198168" y="0"/>
                    </a:moveTo>
                    <a:lnTo>
                      <a:pt x="1188982" y="0"/>
                    </a:lnTo>
                    <a:lnTo>
                      <a:pt x="1188982" y="896173"/>
                    </a:lnTo>
                    <a:lnTo>
                      <a:pt x="0" y="896173"/>
                    </a:lnTo>
                    <a:lnTo>
                      <a:pt x="0" y="198168"/>
                    </a:lnTo>
                    <a:cubicBezTo>
                      <a:pt x="0" y="88723"/>
                      <a:pt x="88723" y="0"/>
                      <a:pt x="19816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14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רמת שירות</a:t>
                </a:r>
                <a:endParaRPr lang="en-US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7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D683C9C-F7E0-4FBA-A775-458828839FAF}"/>
              </a:ext>
            </a:extLst>
          </p:cNvPr>
          <p:cNvGrpSpPr/>
          <p:nvPr/>
        </p:nvGrpSpPr>
        <p:grpSpPr>
          <a:xfrm>
            <a:off x="100354" y="6630402"/>
            <a:ext cx="7894374" cy="2243305"/>
            <a:chOff x="100354" y="7494560"/>
            <a:chExt cx="7894374" cy="2243305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C49412A-DFDC-4F4D-8FAE-99ED45B0ECBF}"/>
                </a:ext>
              </a:extLst>
            </p:cNvPr>
            <p:cNvSpPr/>
            <p:nvPr/>
          </p:nvSpPr>
          <p:spPr>
            <a:xfrm>
              <a:off x="102611" y="9471657"/>
              <a:ext cx="7892117" cy="26620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EFEFE">
                    <a:alpha val="30000"/>
                  </a:srgbClr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A1A5602-B360-44B3-BE78-DCD650D3EC98}"/>
                </a:ext>
              </a:extLst>
            </p:cNvPr>
            <p:cNvGrpSpPr/>
            <p:nvPr/>
          </p:nvGrpSpPr>
          <p:grpSpPr>
            <a:xfrm>
              <a:off x="100354" y="7494560"/>
              <a:ext cx="7894374" cy="1802721"/>
              <a:chOff x="100354" y="7494560"/>
              <a:chExt cx="7894374" cy="1802721"/>
            </a:xfrm>
          </p:grpSpPr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64E1FEAA-DC98-404C-B34D-C591B1C4E36F}"/>
                  </a:ext>
                </a:extLst>
              </p:cNvPr>
              <p:cNvSpPr/>
              <p:nvPr/>
            </p:nvSpPr>
            <p:spPr>
              <a:xfrm>
                <a:off x="100354" y="7494560"/>
                <a:ext cx="7894374" cy="1802721"/>
              </a:xfrm>
              <a:prstGeom prst="roundRect">
                <a:avLst>
                  <a:gd name="adj" fmla="val 6171"/>
                </a:avLst>
              </a:pr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0CB3FA1F-5507-443C-B9FE-6AE1E460A030}"/>
                  </a:ext>
                </a:extLst>
              </p:cNvPr>
              <p:cNvSpPr/>
              <p:nvPr/>
            </p:nvSpPr>
            <p:spPr>
              <a:xfrm>
                <a:off x="632507" y="7538344"/>
                <a:ext cx="2929999" cy="452020"/>
              </a:xfrm>
              <a:prstGeom prst="roundRect">
                <a:avLst/>
              </a:prstGeom>
              <a:solidFill>
                <a:srgbClr val="398EA5"/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שעת שיא אחה"צ      .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85A0B20E-BADB-4878-9668-52016F93F7FE}"/>
                  </a:ext>
                </a:extLst>
              </p:cNvPr>
              <p:cNvSpPr/>
              <p:nvPr/>
            </p:nvSpPr>
            <p:spPr>
              <a:xfrm>
                <a:off x="4538589" y="7538344"/>
                <a:ext cx="2924723" cy="45202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b="1" dirty="0">
                    <a:solidFill>
                      <a:schemeClr val="bg1"/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שעת שיא בוקר      .</a:t>
                </a:r>
                <a:endParaRPr lang="en-US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081AF1A-4652-46AF-974F-814B524D07D6}"/>
                  </a:ext>
                </a:extLst>
              </p:cNvPr>
              <p:cNvGrpSpPr/>
              <p:nvPr/>
            </p:nvGrpSpPr>
            <p:grpSpPr>
              <a:xfrm>
                <a:off x="5097388" y="7625523"/>
                <a:ext cx="273534" cy="273534"/>
                <a:chOff x="5063386" y="7921450"/>
                <a:chExt cx="273534" cy="273534"/>
              </a:xfrm>
              <a:solidFill>
                <a:srgbClr val="FFDE81"/>
              </a:solidFill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466C99C8-9D7A-4A62-A0E8-953DA105A7DA}"/>
                    </a:ext>
                  </a:extLst>
                </p:cNvPr>
                <p:cNvSpPr/>
                <p:nvPr/>
              </p:nvSpPr>
              <p:spPr>
                <a:xfrm rot="2700000">
                  <a:off x="5112868" y="7970932"/>
                  <a:ext cx="174570" cy="1745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CBA505BC-D54F-4698-A8BF-0CCADD2DC5B9}"/>
                    </a:ext>
                  </a:extLst>
                </p:cNvPr>
                <p:cNvSpPr/>
                <p:nvPr/>
              </p:nvSpPr>
              <p:spPr>
                <a:xfrm rot="2700000">
                  <a:off x="5264575" y="7956443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199" name="Isosceles Triangle 198">
                  <a:extLst>
                    <a:ext uri="{FF2B5EF4-FFF2-40B4-BE49-F238E27FC236}">
                      <a16:creationId xmlns:a16="http://schemas.microsoft.com/office/drawing/2014/main" id="{0B97AE09-DEF3-4DA6-B0FB-40A43E1D9BE0}"/>
                    </a:ext>
                  </a:extLst>
                </p:cNvPr>
                <p:cNvSpPr/>
                <p:nvPr/>
              </p:nvSpPr>
              <p:spPr>
                <a:xfrm rot="13500000">
                  <a:off x="5095612" y="8125406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C7333612-E861-481E-8679-71A574BC0067}"/>
                    </a:ext>
                  </a:extLst>
                </p:cNvPr>
                <p:cNvSpPr/>
                <p:nvPr/>
              </p:nvSpPr>
              <p:spPr>
                <a:xfrm>
                  <a:off x="5112868" y="7970932"/>
                  <a:ext cx="174570" cy="1745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1" name="Isosceles Triangle 200">
                  <a:extLst>
                    <a:ext uri="{FF2B5EF4-FFF2-40B4-BE49-F238E27FC236}">
                      <a16:creationId xmlns:a16="http://schemas.microsoft.com/office/drawing/2014/main" id="{F253149E-551E-47A3-94CC-2963EF31F062}"/>
                    </a:ext>
                  </a:extLst>
                </p:cNvPr>
                <p:cNvSpPr/>
                <p:nvPr/>
              </p:nvSpPr>
              <p:spPr>
                <a:xfrm>
                  <a:off x="5180094" y="7921450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2" name="Isosceles Triangle 201">
                  <a:extLst>
                    <a:ext uri="{FF2B5EF4-FFF2-40B4-BE49-F238E27FC236}">
                      <a16:creationId xmlns:a16="http://schemas.microsoft.com/office/drawing/2014/main" id="{364486E5-F2DE-4B74-BA27-4CA3179C54F9}"/>
                    </a:ext>
                  </a:extLst>
                </p:cNvPr>
                <p:cNvSpPr/>
                <p:nvPr/>
              </p:nvSpPr>
              <p:spPr>
                <a:xfrm rot="10800000">
                  <a:off x="5180094" y="8160399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9DC2166E-AB98-4539-829F-3718761F29D4}"/>
                    </a:ext>
                  </a:extLst>
                </p:cNvPr>
                <p:cNvSpPr/>
                <p:nvPr/>
              </p:nvSpPr>
              <p:spPr>
                <a:xfrm rot="5400000">
                  <a:off x="5112868" y="7970932"/>
                  <a:ext cx="174570" cy="1745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4" name="Isosceles Triangle 203">
                  <a:extLst>
                    <a:ext uri="{FF2B5EF4-FFF2-40B4-BE49-F238E27FC236}">
                      <a16:creationId xmlns:a16="http://schemas.microsoft.com/office/drawing/2014/main" id="{E9F411F1-B374-4B1A-9AFD-950A6BAB33CC}"/>
                    </a:ext>
                  </a:extLst>
                </p:cNvPr>
                <p:cNvSpPr/>
                <p:nvPr/>
              </p:nvSpPr>
              <p:spPr>
                <a:xfrm rot="5400000">
                  <a:off x="5299568" y="8040924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5" name="Isosceles Triangle 204">
                  <a:extLst>
                    <a:ext uri="{FF2B5EF4-FFF2-40B4-BE49-F238E27FC236}">
                      <a16:creationId xmlns:a16="http://schemas.microsoft.com/office/drawing/2014/main" id="{AC3D63BB-E5D9-4514-B613-34B36A18B678}"/>
                    </a:ext>
                  </a:extLst>
                </p:cNvPr>
                <p:cNvSpPr/>
                <p:nvPr/>
              </p:nvSpPr>
              <p:spPr>
                <a:xfrm rot="16200000">
                  <a:off x="5060619" y="8040924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D94C77DC-23B6-4637-8AAC-246DCC58E293}"/>
                    </a:ext>
                  </a:extLst>
                </p:cNvPr>
                <p:cNvSpPr/>
                <p:nvPr/>
              </p:nvSpPr>
              <p:spPr>
                <a:xfrm rot="8100000">
                  <a:off x="5112868" y="7970932"/>
                  <a:ext cx="174570" cy="1745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7" name="Isosceles Triangle 206">
                  <a:extLst>
                    <a:ext uri="{FF2B5EF4-FFF2-40B4-BE49-F238E27FC236}">
                      <a16:creationId xmlns:a16="http://schemas.microsoft.com/office/drawing/2014/main" id="{C7048BF7-857C-4D6F-A850-B9358306CEE4}"/>
                    </a:ext>
                  </a:extLst>
                </p:cNvPr>
                <p:cNvSpPr/>
                <p:nvPr/>
              </p:nvSpPr>
              <p:spPr>
                <a:xfrm rot="8100000">
                  <a:off x="5264575" y="8125406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208" name="Isosceles Triangle 207">
                  <a:extLst>
                    <a:ext uri="{FF2B5EF4-FFF2-40B4-BE49-F238E27FC236}">
                      <a16:creationId xmlns:a16="http://schemas.microsoft.com/office/drawing/2014/main" id="{9622B9EC-11CE-49D4-A6AF-4D0F4DC04DDB}"/>
                    </a:ext>
                  </a:extLst>
                </p:cNvPr>
                <p:cNvSpPr/>
                <p:nvPr/>
              </p:nvSpPr>
              <p:spPr>
                <a:xfrm rot="18900000">
                  <a:off x="5095612" y="7956443"/>
                  <a:ext cx="40119" cy="3458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4A029B6-0753-463A-ABC5-0FE37CD7997E}"/>
                  </a:ext>
                </a:extLst>
              </p:cNvPr>
              <p:cNvGrpSpPr/>
              <p:nvPr/>
            </p:nvGrpSpPr>
            <p:grpSpPr>
              <a:xfrm>
                <a:off x="1112520" y="7645899"/>
                <a:ext cx="224528" cy="219617"/>
                <a:chOff x="1114691" y="7940267"/>
                <a:chExt cx="224528" cy="219617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25CE445E-1931-4CD0-88C0-3B87168340AF}"/>
                    </a:ext>
                  </a:extLst>
                </p:cNvPr>
                <p:cNvSpPr/>
                <p:nvPr/>
              </p:nvSpPr>
              <p:spPr>
                <a:xfrm rot="785916">
                  <a:off x="1114691" y="7949251"/>
                  <a:ext cx="224528" cy="210633"/>
                </a:xfrm>
                <a:custGeom>
                  <a:avLst/>
                  <a:gdLst>
                    <a:gd name="connsiteX0" fmla="*/ 1003573 w 4859966"/>
                    <a:gd name="connsiteY0" fmla="*/ 0 h 4559248"/>
                    <a:gd name="connsiteX1" fmla="*/ 983145 w 4859966"/>
                    <a:gd name="connsiteY1" fmla="*/ 42405 h 4559248"/>
                    <a:gd name="connsiteX2" fmla="*/ 783539 w 4859966"/>
                    <a:gd name="connsiteY2" fmla="*/ 1031088 h 4559248"/>
                    <a:gd name="connsiteX3" fmla="*/ 3323539 w 4859966"/>
                    <a:gd name="connsiteY3" fmla="*/ 3571088 h 4559248"/>
                    <a:gd name="connsiteX4" fmla="*/ 4743677 w 4859966"/>
                    <a:gd name="connsiteY4" fmla="*/ 3137296 h 4559248"/>
                    <a:gd name="connsiteX5" fmla="*/ 4859966 w 4859966"/>
                    <a:gd name="connsiteY5" fmla="*/ 3050336 h 4559248"/>
                    <a:gd name="connsiteX6" fmla="*/ 4773436 w 4859966"/>
                    <a:gd name="connsiteY6" fmla="*/ 3229963 h 4559248"/>
                    <a:gd name="connsiteX7" fmla="*/ 2540000 w 4859966"/>
                    <a:gd name="connsiteY7" fmla="*/ 4559248 h 4559248"/>
                    <a:gd name="connsiteX8" fmla="*/ 0 w 4859966"/>
                    <a:gd name="connsiteY8" fmla="*/ 2019248 h 4559248"/>
                    <a:gd name="connsiteX9" fmla="*/ 924324 w 4859966"/>
                    <a:gd name="connsiteY9" fmla="*/ 59261 h 4559248"/>
                    <a:gd name="connsiteX10" fmla="*/ 1003573 w 4859966"/>
                    <a:gd name="connsiteY10" fmla="*/ 0 h 4559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59966" h="4559248">
                      <a:moveTo>
                        <a:pt x="1003573" y="0"/>
                      </a:moveTo>
                      <a:lnTo>
                        <a:pt x="983145" y="42405"/>
                      </a:lnTo>
                      <a:cubicBezTo>
                        <a:pt x="854614" y="346287"/>
                        <a:pt x="783539" y="680387"/>
                        <a:pt x="783539" y="1031088"/>
                      </a:cubicBezTo>
                      <a:cubicBezTo>
                        <a:pt x="783539" y="2433891"/>
                        <a:pt x="1920736" y="3571088"/>
                        <a:pt x="3323539" y="3571088"/>
                      </a:cubicBezTo>
                      <a:cubicBezTo>
                        <a:pt x="3849590" y="3571088"/>
                        <a:pt x="4338290" y="3411170"/>
                        <a:pt x="4743677" y="3137296"/>
                      </a:cubicBezTo>
                      <a:lnTo>
                        <a:pt x="4859966" y="3050336"/>
                      </a:lnTo>
                      <a:lnTo>
                        <a:pt x="4773436" y="3229963"/>
                      </a:lnTo>
                      <a:cubicBezTo>
                        <a:pt x="4343314" y="4021745"/>
                        <a:pt x="3504427" y="4559248"/>
                        <a:pt x="2540000" y="4559248"/>
                      </a:cubicBezTo>
                      <a:cubicBezTo>
                        <a:pt x="1137197" y="4559248"/>
                        <a:pt x="0" y="3422051"/>
                        <a:pt x="0" y="2019248"/>
                      </a:cubicBezTo>
                      <a:cubicBezTo>
                        <a:pt x="0" y="1230172"/>
                        <a:pt x="359816" y="525134"/>
                        <a:pt x="924324" y="59261"/>
                      </a:cubicBezTo>
                      <a:lnTo>
                        <a:pt x="100357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194" name="Star: 5 Points 193">
                  <a:extLst>
                    <a:ext uri="{FF2B5EF4-FFF2-40B4-BE49-F238E27FC236}">
                      <a16:creationId xmlns:a16="http://schemas.microsoft.com/office/drawing/2014/main" id="{2519E58E-7DC5-4A9C-A1EB-F317242BF360}"/>
                    </a:ext>
                  </a:extLst>
                </p:cNvPr>
                <p:cNvSpPr/>
                <p:nvPr/>
              </p:nvSpPr>
              <p:spPr>
                <a:xfrm>
                  <a:off x="1192076" y="8022515"/>
                  <a:ext cx="42245" cy="39663"/>
                </a:xfrm>
                <a:prstGeom prst="star5">
                  <a:avLst>
                    <a:gd name="adj" fmla="val 21108"/>
                    <a:gd name="hf" fmla="val 105146"/>
                    <a:gd name="vf" fmla="val 1105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195" name="Star: 5 Points 194">
                  <a:extLst>
                    <a:ext uri="{FF2B5EF4-FFF2-40B4-BE49-F238E27FC236}">
                      <a16:creationId xmlns:a16="http://schemas.microsoft.com/office/drawing/2014/main" id="{5F5B7DE9-8F27-4AE7-9AC4-58F961DF0BDB}"/>
                    </a:ext>
                  </a:extLst>
                </p:cNvPr>
                <p:cNvSpPr/>
                <p:nvPr/>
              </p:nvSpPr>
              <p:spPr>
                <a:xfrm>
                  <a:off x="1223872" y="7940267"/>
                  <a:ext cx="42245" cy="39663"/>
                </a:xfrm>
                <a:prstGeom prst="star5">
                  <a:avLst>
                    <a:gd name="adj" fmla="val 21108"/>
                    <a:gd name="hf" fmla="val 105146"/>
                    <a:gd name="vf" fmla="val 1105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  <p:sp>
              <p:nvSpPr>
                <p:cNvPr id="196" name="Star: 5 Points 195">
                  <a:extLst>
                    <a:ext uri="{FF2B5EF4-FFF2-40B4-BE49-F238E27FC236}">
                      <a16:creationId xmlns:a16="http://schemas.microsoft.com/office/drawing/2014/main" id="{1711A822-B677-405C-BA95-F854CE10F8BA}"/>
                    </a:ext>
                  </a:extLst>
                </p:cNvPr>
                <p:cNvSpPr/>
                <p:nvPr/>
              </p:nvSpPr>
              <p:spPr>
                <a:xfrm>
                  <a:off x="1281294" y="8051127"/>
                  <a:ext cx="42245" cy="39663"/>
                </a:xfrm>
                <a:prstGeom prst="star5">
                  <a:avLst>
                    <a:gd name="adj" fmla="val 21108"/>
                    <a:gd name="hf" fmla="val 105146"/>
                    <a:gd name="vf" fmla="val 11055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latin typeface="Asakim" panose="00000400000000000000" pitchFamily="2" charset="-79"/>
                  </a:endParaRPr>
                </a:p>
              </p:txBody>
            </p:sp>
          </p:grp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68BD7F9-78B8-43BB-B913-A18DD325D215}"/>
                  </a:ext>
                </a:extLst>
              </p:cNvPr>
              <p:cNvSpPr/>
              <p:nvPr/>
            </p:nvSpPr>
            <p:spPr>
              <a:xfrm rot="10800000">
                <a:off x="6621897" y="8359376"/>
                <a:ext cx="1249201" cy="891963"/>
              </a:xfrm>
              <a:custGeom>
                <a:avLst/>
                <a:gdLst>
                  <a:gd name="connsiteX0" fmla="*/ 198168 w 1188982"/>
                  <a:gd name="connsiteY0" fmla="*/ 0 h 896173"/>
                  <a:gd name="connsiteX1" fmla="*/ 1188982 w 1188982"/>
                  <a:gd name="connsiteY1" fmla="*/ 0 h 896173"/>
                  <a:gd name="connsiteX2" fmla="*/ 1188982 w 1188982"/>
                  <a:gd name="connsiteY2" fmla="*/ 896173 h 896173"/>
                  <a:gd name="connsiteX3" fmla="*/ 0 w 1188982"/>
                  <a:gd name="connsiteY3" fmla="*/ 896173 h 896173"/>
                  <a:gd name="connsiteX4" fmla="*/ 0 w 1188982"/>
                  <a:gd name="connsiteY4" fmla="*/ 198168 h 896173"/>
                  <a:gd name="connsiteX5" fmla="*/ 198168 w 1188982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982" h="896173">
                    <a:moveTo>
                      <a:pt x="198168" y="0"/>
                    </a:moveTo>
                    <a:lnTo>
                      <a:pt x="1188982" y="0"/>
                    </a:lnTo>
                    <a:lnTo>
                      <a:pt x="1188982" y="896173"/>
                    </a:lnTo>
                    <a:lnTo>
                      <a:pt x="0" y="896173"/>
                    </a:lnTo>
                    <a:lnTo>
                      <a:pt x="0" y="198168"/>
                    </a:lnTo>
                    <a:cubicBezTo>
                      <a:pt x="0" y="88723"/>
                      <a:pt x="88723" y="0"/>
                      <a:pt x="198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80348F9-34D3-4EAE-B9E8-9E865F710442}"/>
                  </a:ext>
                </a:extLst>
              </p:cNvPr>
              <p:cNvSpPr/>
              <p:nvPr/>
            </p:nvSpPr>
            <p:spPr>
              <a:xfrm>
                <a:off x="6621872" y="7944331"/>
                <a:ext cx="1249226" cy="648000"/>
              </a:xfrm>
              <a:custGeom>
                <a:avLst/>
                <a:gdLst>
                  <a:gd name="connsiteX0" fmla="*/ 0 w 884630"/>
                  <a:gd name="connsiteY0" fmla="*/ 0 h 896173"/>
                  <a:gd name="connsiteX1" fmla="*/ 737189 w 884630"/>
                  <a:gd name="connsiteY1" fmla="*/ 0 h 896173"/>
                  <a:gd name="connsiteX2" fmla="*/ 884630 w 884630"/>
                  <a:gd name="connsiteY2" fmla="*/ 147441 h 896173"/>
                  <a:gd name="connsiteX3" fmla="*/ 884630 w 884630"/>
                  <a:gd name="connsiteY3" fmla="*/ 896173 h 896173"/>
                  <a:gd name="connsiteX4" fmla="*/ 0 w 884630"/>
                  <a:gd name="connsiteY4" fmla="*/ 896173 h 896173"/>
                  <a:gd name="connsiteX5" fmla="*/ 0 w 884630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4630" h="896173">
                    <a:moveTo>
                      <a:pt x="0" y="0"/>
                    </a:moveTo>
                    <a:lnTo>
                      <a:pt x="737189" y="0"/>
                    </a:lnTo>
                    <a:cubicBezTo>
                      <a:pt x="818618" y="0"/>
                      <a:pt x="884630" y="66012"/>
                      <a:pt x="884630" y="147441"/>
                    </a:cubicBezTo>
                    <a:lnTo>
                      <a:pt x="884630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20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סה"כ</a:t>
                </a:r>
                <a:endParaRPr lang="en-US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D9843A7-3B79-4555-98B0-95190D9489B1}"/>
                  </a:ext>
                </a:extLst>
              </p:cNvPr>
              <p:cNvSpPr/>
              <p:nvPr/>
            </p:nvSpPr>
            <p:spPr>
              <a:xfrm rot="10800000">
                <a:off x="5378415" y="8359377"/>
                <a:ext cx="1249225" cy="891963"/>
              </a:xfrm>
              <a:custGeom>
                <a:avLst/>
                <a:gdLst>
                  <a:gd name="connsiteX0" fmla="*/ 0 w 1373084"/>
                  <a:gd name="connsiteY0" fmla="*/ 0 h 896173"/>
                  <a:gd name="connsiteX1" fmla="*/ 1373084 w 1373084"/>
                  <a:gd name="connsiteY1" fmla="*/ 0 h 896173"/>
                  <a:gd name="connsiteX2" fmla="*/ 1373084 w 1373084"/>
                  <a:gd name="connsiteY2" fmla="*/ 896173 h 896173"/>
                  <a:gd name="connsiteX3" fmla="*/ 0 w 1373084"/>
                  <a:gd name="connsiteY3" fmla="*/ 896173 h 896173"/>
                  <a:gd name="connsiteX4" fmla="*/ 0 w 1373084"/>
                  <a:gd name="connsiteY4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84" h="896173">
                    <a:moveTo>
                      <a:pt x="0" y="0"/>
                    </a:moveTo>
                    <a:lnTo>
                      <a:pt x="1373084" y="0"/>
                    </a:lnTo>
                    <a:lnTo>
                      <a:pt x="1373084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3A187D4-52DB-43CA-B4E9-3476F0B6AE4B}"/>
                  </a:ext>
                </a:extLst>
              </p:cNvPr>
              <p:cNvSpPr/>
              <p:nvPr/>
            </p:nvSpPr>
            <p:spPr>
              <a:xfrm rot="10800000">
                <a:off x="4130642" y="8359377"/>
                <a:ext cx="1247747" cy="891963"/>
              </a:xfrm>
              <a:custGeom>
                <a:avLst/>
                <a:gdLst>
                  <a:gd name="connsiteX0" fmla="*/ 0 w 884630"/>
                  <a:gd name="connsiteY0" fmla="*/ 0 h 896173"/>
                  <a:gd name="connsiteX1" fmla="*/ 737189 w 884630"/>
                  <a:gd name="connsiteY1" fmla="*/ 0 h 896173"/>
                  <a:gd name="connsiteX2" fmla="*/ 884630 w 884630"/>
                  <a:gd name="connsiteY2" fmla="*/ 147441 h 896173"/>
                  <a:gd name="connsiteX3" fmla="*/ 884630 w 884630"/>
                  <a:gd name="connsiteY3" fmla="*/ 896173 h 896173"/>
                  <a:gd name="connsiteX4" fmla="*/ 0 w 884630"/>
                  <a:gd name="connsiteY4" fmla="*/ 896173 h 896173"/>
                  <a:gd name="connsiteX5" fmla="*/ 0 w 884630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4630" h="896173">
                    <a:moveTo>
                      <a:pt x="0" y="0"/>
                    </a:moveTo>
                    <a:lnTo>
                      <a:pt x="737189" y="0"/>
                    </a:lnTo>
                    <a:cubicBezTo>
                      <a:pt x="818618" y="0"/>
                      <a:pt x="884630" y="66012"/>
                      <a:pt x="884630" y="147441"/>
                    </a:cubicBezTo>
                    <a:lnTo>
                      <a:pt x="884630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A4ACD8A-D673-4A70-B12A-4352C63284CB}"/>
                  </a:ext>
                </a:extLst>
              </p:cNvPr>
              <p:cNvSpPr/>
              <p:nvPr/>
            </p:nvSpPr>
            <p:spPr>
              <a:xfrm rot="10800000">
                <a:off x="2716751" y="8359377"/>
                <a:ext cx="1249200" cy="891963"/>
              </a:xfrm>
              <a:custGeom>
                <a:avLst/>
                <a:gdLst>
                  <a:gd name="connsiteX0" fmla="*/ 198168 w 1188982"/>
                  <a:gd name="connsiteY0" fmla="*/ 0 h 896173"/>
                  <a:gd name="connsiteX1" fmla="*/ 1188982 w 1188982"/>
                  <a:gd name="connsiteY1" fmla="*/ 0 h 896173"/>
                  <a:gd name="connsiteX2" fmla="*/ 1188982 w 1188982"/>
                  <a:gd name="connsiteY2" fmla="*/ 896173 h 896173"/>
                  <a:gd name="connsiteX3" fmla="*/ 0 w 1188982"/>
                  <a:gd name="connsiteY3" fmla="*/ 896173 h 896173"/>
                  <a:gd name="connsiteX4" fmla="*/ 0 w 1188982"/>
                  <a:gd name="connsiteY4" fmla="*/ 198168 h 896173"/>
                  <a:gd name="connsiteX5" fmla="*/ 198168 w 1188982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982" h="896173">
                    <a:moveTo>
                      <a:pt x="198168" y="0"/>
                    </a:moveTo>
                    <a:lnTo>
                      <a:pt x="1188982" y="0"/>
                    </a:lnTo>
                    <a:lnTo>
                      <a:pt x="1188982" y="896173"/>
                    </a:lnTo>
                    <a:lnTo>
                      <a:pt x="0" y="896173"/>
                    </a:lnTo>
                    <a:lnTo>
                      <a:pt x="0" y="198168"/>
                    </a:lnTo>
                    <a:cubicBezTo>
                      <a:pt x="0" y="88723"/>
                      <a:pt x="88723" y="0"/>
                      <a:pt x="19816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3044AB5-D3F2-4410-A3C2-B8C81FBB54F7}"/>
                  </a:ext>
                </a:extLst>
              </p:cNvPr>
              <p:cNvSpPr/>
              <p:nvPr/>
            </p:nvSpPr>
            <p:spPr>
              <a:xfrm>
                <a:off x="2718202" y="7944331"/>
                <a:ext cx="1247748" cy="648000"/>
              </a:xfrm>
              <a:custGeom>
                <a:avLst/>
                <a:gdLst>
                  <a:gd name="connsiteX0" fmla="*/ 0 w 884630"/>
                  <a:gd name="connsiteY0" fmla="*/ 0 h 896173"/>
                  <a:gd name="connsiteX1" fmla="*/ 737189 w 884630"/>
                  <a:gd name="connsiteY1" fmla="*/ 0 h 896173"/>
                  <a:gd name="connsiteX2" fmla="*/ 884630 w 884630"/>
                  <a:gd name="connsiteY2" fmla="*/ 147441 h 896173"/>
                  <a:gd name="connsiteX3" fmla="*/ 884630 w 884630"/>
                  <a:gd name="connsiteY3" fmla="*/ 896173 h 896173"/>
                  <a:gd name="connsiteX4" fmla="*/ 0 w 884630"/>
                  <a:gd name="connsiteY4" fmla="*/ 896173 h 896173"/>
                  <a:gd name="connsiteX5" fmla="*/ 0 w 884630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4630" h="896173">
                    <a:moveTo>
                      <a:pt x="0" y="0"/>
                    </a:moveTo>
                    <a:lnTo>
                      <a:pt x="737189" y="0"/>
                    </a:lnTo>
                    <a:cubicBezTo>
                      <a:pt x="818618" y="0"/>
                      <a:pt x="884630" y="66012"/>
                      <a:pt x="884630" y="147441"/>
                    </a:cubicBezTo>
                    <a:lnTo>
                      <a:pt x="884630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20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סה"כ</a:t>
                </a:r>
                <a:endParaRPr lang="en-US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C3D3AE3-F71B-45BC-B536-8D4A44099259}"/>
                  </a:ext>
                </a:extLst>
              </p:cNvPr>
              <p:cNvSpPr/>
              <p:nvPr/>
            </p:nvSpPr>
            <p:spPr>
              <a:xfrm rot="10800000">
                <a:off x="1474126" y="8359377"/>
                <a:ext cx="1244265" cy="891963"/>
              </a:xfrm>
              <a:custGeom>
                <a:avLst/>
                <a:gdLst>
                  <a:gd name="connsiteX0" fmla="*/ 0 w 1373084"/>
                  <a:gd name="connsiteY0" fmla="*/ 0 h 896173"/>
                  <a:gd name="connsiteX1" fmla="*/ 1373084 w 1373084"/>
                  <a:gd name="connsiteY1" fmla="*/ 0 h 896173"/>
                  <a:gd name="connsiteX2" fmla="*/ 1373084 w 1373084"/>
                  <a:gd name="connsiteY2" fmla="*/ 896173 h 896173"/>
                  <a:gd name="connsiteX3" fmla="*/ 0 w 1373084"/>
                  <a:gd name="connsiteY3" fmla="*/ 896173 h 896173"/>
                  <a:gd name="connsiteX4" fmla="*/ 0 w 1373084"/>
                  <a:gd name="connsiteY4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84" h="896173">
                    <a:moveTo>
                      <a:pt x="0" y="0"/>
                    </a:moveTo>
                    <a:lnTo>
                      <a:pt x="1373084" y="0"/>
                    </a:lnTo>
                    <a:lnTo>
                      <a:pt x="1373084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929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BDD8DD84-3C68-42E5-A3D9-864F40531AD3}"/>
                  </a:ext>
                </a:extLst>
              </p:cNvPr>
              <p:cNvSpPr/>
              <p:nvPr/>
            </p:nvSpPr>
            <p:spPr>
              <a:xfrm>
                <a:off x="1469188" y="7944331"/>
                <a:ext cx="1249203" cy="648000"/>
              </a:xfrm>
              <a:custGeom>
                <a:avLst/>
                <a:gdLst>
                  <a:gd name="connsiteX0" fmla="*/ 0 w 1373084"/>
                  <a:gd name="connsiteY0" fmla="*/ 0 h 896173"/>
                  <a:gd name="connsiteX1" fmla="*/ 1373084 w 1373084"/>
                  <a:gd name="connsiteY1" fmla="*/ 0 h 896173"/>
                  <a:gd name="connsiteX2" fmla="*/ 1373084 w 1373084"/>
                  <a:gd name="connsiteY2" fmla="*/ 896173 h 896173"/>
                  <a:gd name="connsiteX3" fmla="*/ 0 w 1373084"/>
                  <a:gd name="connsiteY3" fmla="*/ 896173 h 896173"/>
                  <a:gd name="connsiteX4" fmla="*/ 0 w 1373084"/>
                  <a:gd name="connsiteY4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84" h="896173">
                    <a:moveTo>
                      <a:pt x="0" y="0"/>
                    </a:moveTo>
                    <a:lnTo>
                      <a:pt x="1373084" y="0"/>
                    </a:lnTo>
                    <a:lnTo>
                      <a:pt x="1373084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11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יחס קיבולת לנפח 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(v/C)</a:t>
                </a: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A9D0DE5-BCB5-4CC3-98A0-11CCA3FAE0CC}"/>
                  </a:ext>
                </a:extLst>
              </p:cNvPr>
              <p:cNvSpPr/>
              <p:nvPr/>
            </p:nvSpPr>
            <p:spPr>
              <a:xfrm rot="10800000">
                <a:off x="227161" y="8359377"/>
                <a:ext cx="1242027" cy="891963"/>
              </a:xfrm>
              <a:custGeom>
                <a:avLst/>
                <a:gdLst>
                  <a:gd name="connsiteX0" fmla="*/ 0 w 884630"/>
                  <a:gd name="connsiteY0" fmla="*/ 0 h 896173"/>
                  <a:gd name="connsiteX1" fmla="*/ 737189 w 884630"/>
                  <a:gd name="connsiteY1" fmla="*/ 0 h 896173"/>
                  <a:gd name="connsiteX2" fmla="*/ 884630 w 884630"/>
                  <a:gd name="connsiteY2" fmla="*/ 147441 h 896173"/>
                  <a:gd name="connsiteX3" fmla="*/ 884630 w 884630"/>
                  <a:gd name="connsiteY3" fmla="*/ 896173 h 896173"/>
                  <a:gd name="connsiteX4" fmla="*/ 0 w 884630"/>
                  <a:gd name="connsiteY4" fmla="*/ 896173 h 896173"/>
                  <a:gd name="connsiteX5" fmla="*/ 0 w 884630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4630" h="896173">
                    <a:moveTo>
                      <a:pt x="0" y="0"/>
                    </a:moveTo>
                    <a:lnTo>
                      <a:pt x="737189" y="0"/>
                    </a:lnTo>
                    <a:cubicBezTo>
                      <a:pt x="818618" y="0"/>
                      <a:pt x="884630" y="66012"/>
                      <a:pt x="884630" y="147441"/>
                    </a:cubicBezTo>
                    <a:lnTo>
                      <a:pt x="884630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FEFE"/>
                  </a:gs>
                  <a:gs pos="100000">
                    <a:srgbClr val="E6E7E9"/>
                  </a:gs>
                </a:gsLst>
                <a:lin ang="5400000" scaled="1"/>
              </a:gra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cs typeface="Assistant" panose="00000500000000000000" pitchFamily="2" charset="-79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23F8CC4B-D5B5-435C-BEE1-DD08F858EE90}"/>
                  </a:ext>
                </a:extLst>
              </p:cNvPr>
              <p:cNvSpPr/>
              <p:nvPr/>
            </p:nvSpPr>
            <p:spPr>
              <a:xfrm>
                <a:off x="227162" y="7944331"/>
                <a:ext cx="1242026" cy="648000"/>
              </a:xfrm>
              <a:custGeom>
                <a:avLst/>
                <a:gdLst>
                  <a:gd name="connsiteX0" fmla="*/ 198168 w 1188982"/>
                  <a:gd name="connsiteY0" fmla="*/ 0 h 896173"/>
                  <a:gd name="connsiteX1" fmla="*/ 1188982 w 1188982"/>
                  <a:gd name="connsiteY1" fmla="*/ 0 h 896173"/>
                  <a:gd name="connsiteX2" fmla="*/ 1188982 w 1188982"/>
                  <a:gd name="connsiteY2" fmla="*/ 896173 h 896173"/>
                  <a:gd name="connsiteX3" fmla="*/ 0 w 1188982"/>
                  <a:gd name="connsiteY3" fmla="*/ 896173 h 896173"/>
                  <a:gd name="connsiteX4" fmla="*/ 0 w 1188982"/>
                  <a:gd name="connsiteY4" fmla="*/ 198168 h 896173"/>
                  <a:gd name="connsiteX5" fmla="*/ 198168 w 1188982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982" h="896173">
                    <a:moveTo>
                      <a:pt x="198168" y="0"/>
                    </a:moveTo>
                    <a:lnTo>
                      <a:pt x="1188982" y="0"/>
                    </a:lnTo>
                    <a:lnTo>
                      <a:pt x="1188982" y="896173"/>
                    </a:lnTo>
                    <a:lnTo>
                      <a:pt x="0" y="896173"/>
                    </a:lnTo>
                    <a:lnTo>
                      <a:pt x="0" y="198168"/>
                    </a:lnTo>
                    <a:cubicBezTo>
                      <a:pt x="0" y="88723"/>
                      <a:pt x="88723" y="0"/>
                      <a:pt x="198168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14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רמת שירות</a:t>
                </a:r>
                <a:endParaRPr lang="en-US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0A5F91B-0139-442B-ACF6-C0C524995F38}"/>
                  </a:ext>
                </a:extLst>
              </p:cNvPr>
              <p:cNvSpPr/>
              <p:nvPr/>
            </p:nvSpPr>
            <p:spPr>
              <a:xfrm>
                <a:off x="5378389" y="7944331"/>
                <a:ext cx="1249252" cy="648000"/>
              </a:xfrm>
              <a:custGeom>
                <a:avLst/>
                <a:gdLst>
                  <a:gd name="connsiteX0" fmla="*/ 0 w 1373084"/>
                  <a:gd name="connsiteY0" fmla="*/ 0 h 896173"/>
                  <a:gd name="connsiteX1" fmla="*/ 1373084 w 1373084"/>
                  <a:gd name="connsiteY1" fmla="*/ 0 h 896173"/>
                  <a:gd name="connsiteX2" fmla="*/ 1373084 w 1373084"/>
                  <a:gd name="connsiteY2" fmla="*/ 896173 h 896173"/>
                  <a:gd name="connsiteX3" fmla="*/ 0 w 1373084"/>
                  <a:gd name="connsiteY3" fmla="*/ 896173 h 896173"/>
                  <a:gd name="connsiteX4" fmla="*/ 0 w 1373084"/>
                  <a:gd name="connsiteY4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84" h="896173">
                    <a:moveTo>
                      <a:pt x="0" y="0"/>
                    </a:moveTo>
                    <a:lnTo>
                      <a:pt x="1373084" y="0"/>
                    </a:lnTo>
                    <a:lnTo>
                      <a:pt x="1373084" y="896173"/>
                    </a:lnTo>
                    <a:lnTo>
                      <a:pt x="0" y="896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11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יחס קיבולת לנפח 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(v/C)</a:t>
                </a: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12A0FEFC-D8E5-456D-8C7C-DD2E55F7917F}"/>
                  </a:ext>
                </a:extLst>
              </p:cNvPr>
              <p:cNvSpPr/>
              <p:nvPr/>
            </p:nvSpPr>
            <p:spPr>
              <a:xfrm>
                <a:off x="4130642" y="7944331"/>
                <a:ext cx="1247746" cy="648000"/>
              </a:xfrm>
              <a:custGeom>
                <a:avLst/>
                <a:gdLst>
                  <a:gd name="connsiteX0" fmla="*/ 198168 w 1188982"/>
                  <a:gd name="connsiteY0" fmla="*/ 0 h 896173"/>
                  <a:gd name="connsiteX1" fmla="*/ 1188982 w 1188982"/>
                  <a:gd name="connsiteY1" fmla="*/ 0 h 896173"/>
                  <a:gd name="connsiteX2" fmla="*/ 1188982 w 1188982"/>
                  <a:gd name="connsiteY2" fmla="*/ 896173 h 896173"/>
                  <a:gd name="connsiteX3" fmla="*/ 0 w 1188982"/>
                  <a:gd name="connsiteY3" fmla="*/ 896173 h 896173"/>
                  <a:gd name="connsiteX4" fmla="*/ 0 w 1188982"/>
                  <a:gd name="connsiteY4" fmla="*/ 198168 h 896173"/>
                  <a:gd name="connsiteX5" fmla="*/ 198168 w 1188982"/>
                  <a:gd name="connsiteY5" fmla="*/ 0 h 896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982" h="896173">
                    <a:moveTo>
                      <a:pt x="198168" y="0"/>
                    </a:moveTo>
                    <a:lnTo>
                      <a:pt x="1188982" y="0"/>
                    </a:lnTo>
                    <a:lnTo>
                      <a:pt x="1188982" y="896173"/>
                    </a:lnTo>
                    <a:lnTo>
                      <a:pt x="0" y="896173"/>
                    </a:lnTo>
                    <a:lnTo>
                      <a:pt x="0" y="198168"/>
                    </a:lnTo>
                    <a:cubicBezTo>
                      <a:pt x="0" y="88723"/>
                      <a:pt x="88723" y="0"/>
                      <a:pt x="19816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38100" dist="38100" dir="5400000" sx="101000" sy="101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1"/>
                <a:r>
                  <a:rPr lang="he-IL" sz="1400" b="1" dirty="0">
                    <a:solidFill>
                      <a:schemeClr val="bg2">
                        <a:lumMod val="25000"/>
                      </a:schemeClr>
                    </a:solidFill>
                    <a:latin typeface="Assistant" panose="00000500000000000000" pitchFamily="2" charset="-79"/>
                    <a:ea typeface="Arimo" panose="020B0604020202020204" pitchFamily="34" charset="0"/>
                    <a:cs typeface="Assistant" panose="00000500000000000000" pitchFamily="2" charset="-79"/>
                  </a:rPr>
                  <a:t>רמת שירות</a:t>
                </a:r>
                <a:endParaRPr lang="en-US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endParaRPr>
              </a:p>
            </p:txBody>
          </p:sp>
        </p:grpSp>
      </p:grpSp>
      <p:sp>
        <p:nvSpPr>
          <p:cNvPr id="356" name="TextBox 355">
            <a:extLst>
              <a:ext uri="{FF2B5EF4-FFF2-40B4-BE49-F238E27FC236}">
                <a16:creationId xmlns:a16="http://schemas.microsoft.com/office/drawing/2014/main" id="{1AE95425-99F2-498B-8845-42C046CFA66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D6EA749-0BDD-439F-B95D-9993FA384627}"/>
              </a:ext>
            </a:extLst>
          </p:cNvPr>
          <p:cNvSpPr/>
          <p:nvPr/>
        </p:nvSpPr>
        <p:spPr>
          <a:xfrm>
            <a:off x="104696" y="708632"/>
            <a:ext cx="7894374" cy="5779911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091E8A3-F1C4-4E01-B3A5-42CB70C3230B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6965CD4-C0E9-4A9E-9040-0E819837A21C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92DB56-FC1D-4E36-AC41-CA595B5A9796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810E786-77C8-4091-A79C-2B2DA7E2E9D0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FCA0C201-D663-4433-BBAC-52BCE0E4A1AE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4DF5B5-441D-4DB8-BCCB-B8E87285500C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00B2E7CC-F07D-429B-B0CC-49CFF1136BE4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9C6452A3-BAEE-415D-BFC2-5113000F5B31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ECF1AABC-36B1-4325-A748-9460D3C0093B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4E9B4E40-D122-4E0D-A678-4F7FF7326540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9EDF8E96-990F-44A6-9EDC-554BA7946E74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AF7BA9D0-5677-48A7-B962-A43DF5CC9221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BD2D7B9-FBA5-482E-8F05-1987E161B1E1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5" name="Isosceles Triangle 464">
              <a:extLst>
                <a:ext uri="{FF2B5EF4-FFF2-40B4-BE49-F238E27FC236}">
                  <a16:creationId xmlns:a16="http://schemas.microsoft.com/office/drawing/2014/main" id="{2D3B80F4-30E1-43C2-9A00-4F30BD33C47B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C29FE4B2-FAFE-4335-8871-83E08F87B0FE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9DFD0E0-A0CE-483C-BD0D-6981B89319D4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05A8C04-AA9A-4F6C-BAA4-7BE40562E2F1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3DF38F2A-0F6A-4411-9611-28E3B04C6A4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3" name="Star: 5 Points 452">
              <a:extLst>
                <a:ext uri="{FF2B5EF4-FFF2-40B4-BE49-F238E27FC236}">
                  <a16:creationId xmlns:a16="http://schemas.microsoft.com/office/drawing/2014/main" id="{55B422EA-23EF-4AEC-A0E1-81F9B5C7E470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9F285488-9218-4AC3-B7AA-FF6A3E95D6F7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86F224D1-EE19-401F-B8A2-9266086AEF61}"/>
              </a:ext>
            </a:extLst>
          </p:cNvPr>
          <p:cNvSpPr/>
          <p:nvPr/>
        </p:nvSpPr>
        <p:spPr>
          <a:xfrm>
            <a:off x="6976586" y="1989363"/>
            <a:ext cx="900000" cy="4363286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B1689497-BB03-46B5-B345-30AA2F4C22E7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B5D8E11D-458A-48A7-B2DC-974145370EC7}"/>
              </a:ext>
            </a:extLst>
          </p:cNvPr>
          <p:cNvSpPr/>
          <p:nvPr/>
        </p:nvSpPr>
        <p:spPr>
          <a:xfrm>
            <a:off x="4962371" y="1989363"/>
            <a:ext cx="2016000" cy="4362850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C72BA663-EDA7-44A6-A1F7-0D60DA730DB5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14158156-F49E-415A-9F79-0919D597FAA8}"/>
              </a:ext>
            </a:extLst>
          </p:cNvPr>
          <p:cNvSpPr/>
          <p:nvPr/>
        </p:nvSpPr>
        <p:spPr>
          <a:xfrm>
            <a:off x="4136156" y="1989363"/>
            <a:ext cx="828000" cy="4363286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0195316-D455-4C7E-B00B-C123B8F42125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965D0EE-ACC4-4855-9EAE-26DD49C8E89B}"/>
              </a:ext>
            </a:extLst>
          </p:cNvPr>
          <p:cNvSpPr/>
          <p:nvPr/>
        </p:nvSpPr>
        <p:spPr>
          <a:xfrm>
            <a:off x="3065950" y="1989363"/>
            <a:ext cx="900000" cy="4362851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6E4C7B3-DD14-4440-BAD2-684B4DB73F2D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DD1D9FB6-CE5A-4517-95D3-43B3428A5A1B}"/>
              </a:ext>
            </a:extLst>
          </p:cNvPr>
          <p:cNvSpPr/>
          <p:nvPr/>
        </p:nvSpPr>
        <p:spPr>
          <a:xfrm>
            <a:off x="1053508" y="1989363"/>
            <a:ext cx="2016000" cy="4362851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A6F62A15-C88F-4790-8D05-A92564C748F5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6AED1E5-A6DD-4826-A795-DE3E2B67F525}"/>
              </a:ext>
            </a:extLst>
          </p:cNvPr>
          <p:cNvSpPr/>
          <p:nvPr/>
        </p:nvSpPr>
        <p:spPr>
          <a:xfrm>
            <a:off x="229066" y="1989363"/>
            <a:ext cx="828000" cy="4362851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79D6C608-72B9-4C10-A61E-A0D9B37BC582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010B2-003A-4D2E-9103-51FA8F389CE9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54EF0E2-D97B-49BA-BDD0-70F23F6660E3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E19F6EF-A3AD-4CAC-A1F2-DE2756962EFC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10BB5C8-E89A-4DCA-AA49-9732F64725B6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EC20B947-2FB5-4B8A-9325-C535F8BEABE6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CEF5A2E-5FC5-41C9-8F5A-32565AE03973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1B2EE92-C0F8-4063-A88D-C39CED3F377F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F1B9D4-28C1-45A2-884A-BB7FFA1C9297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11EA842-BBDD-4512-8516-1F3B224D9745}"/>
                </a:ext>
              </a:extLst>
            </p:cNvPr>
            <p:cNvSpPr/>
            <p:nvPr/>
          </p:nvSpPr>
          <p:spPr bwMode="auto">
            <a:xfrm>
              <a:off x="6997700" y="5523060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E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BAF7C3F5-4F5A-4238-8580-A23CA8585B9B}"/>
                </a:ext>
              </a:extLst>
            </p:cNvPr>
            <p:cNvSpPr/>
            <p:nvPr/>
          </p:nvSpPr>
          <p:spPr bwMode="auto">
            <a:xfrm>
              <a:off x="6997700" y="4665186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D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7DF1017-2DAB-4EA9-8DAF-74BF7CF7AD51}"/>
                </a:ext>
              </a:extLst>
            </p:cNvPr>
            <p:cNvSpPr/>
            <p:nvPr/>
          </p:nvSpPr>
          <p:spPr bwMode="auto">
            <a:xfrm>
              <a:off x="6997700" y="3807312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C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C238F7F-F755-4A9C-ACF9-2FC487BFB8EC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D5F1B6E-7BA7-423A-B7C8-0C8B112CD70A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FA2CEA1-0DA6-44C6-A1F8-6D8FCF90AB5A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384FE9A-3FAD-439A-ADD2-56D6B6937882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2316749-5B62-4AD8-B3D2-2B6B6900DB61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B73DE32-D97B-45CA-A907-F178A5E7B5BC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FAE5523-597C-4F9C-A8E6-61C55781665E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1B6BE81-5BCC-4664-B629-8F5925E44A4F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706D33E-4487-4AB9-AEAC-0D79FACD9C07}"/>
              </a:ext>
            </a:extLst>
          </p:cNvPr>
          <p:cNvSpPr/>
          <p:nvPr/>
        </p:nvSpPr>
        <p:spPr bwMode="auto">
          <a:xfrm>
            <a:off x="1087956" y="4627120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6CD9114D-6674-42D7-833A-28147F90A60F}"/>
              </a:ext>
            </a:extLst>
          </p:cNvPr>
          <p:cNvSpPr/>
          <p:nvPr/>
        </p:nvSpPr>
        <p:spPr bwMode="auto">
          <a:xfrm>
            <a:off x="1087956" y="3769246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E884400-CC81-40BF-9C21-9D70D2FD1D43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EB22279-C2A9-4D48-8DBB-727EBE0DE15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442682A-7195-4AE4-B818-EFDF1D484B88}"/>
              </a:ext>
            </a:extLst>
          </p:cNvPr>
          <p:cNvSpPr/>
          <p:nvPr/>
        </p:nvSpPr>
        <p:spPr bwMode="auto">
          <a:xfrm>
            <a:off x="3096789" y="5484994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65EFFB3-C162-41C1-A2FE-B51AE4B436CC}"/>
              </a:ext>
            </a:extLst>
          </p:cNvPr>
          <p:cNvSpPr/>
          <p:nvPr/>
        </p:nvSpPr>
        <p:spPr bwMode="auto">
          <a:xfrm>
            <a:off x="3096789" y="4627120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D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6DC3D79-E652-4FDC-B841-5BD9455D431E}"/>
              </a:ext>
            </a:extLst>
          </p:cNvPr>
          <p:cNvSpPr/>
          <p:nvPr/>
        </p:nvSpPr>
        <p:spPr bwMode="auto">
          <a:xfrm>
            <a:off x="3096789" y="3769246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C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552DF-D3F2-4025-8750-F68726949132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F7579-7504-4769-B8DB-45DC67389861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944B2D3-AF2F-4702-948B-71A94C4A50D8}"/>
              </a:ext>
            </a:extLst>
          </p:cNvPr>
          <p:cNvSpPr/>
          <p:nvPr/>
        </p:nvSpPr>
        <p:spPr bwMode="auto">
          <a:xfrm>
            <a:off x="249122" y="4627525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FCF8F321-1D19-4250-BCE0-970BB2D69A94}"/>
              </a:ext>
            </a:extLst>
          </p:cNvPr>
          <p:cNvSpPr/>
          <p:nvPr/>
        </p:nvSpPr>
        <p:spPr bwMode="auto">
          <a:xfrm>
            <a:off x="249122" y="3769516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0056324-33C3-4E65-855F-2EADC565D49F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F472EB0-7846-4793-B000-4C6BBEDE7DB1}"/>
              </a:ext>
            </a:extLst>
          </p:cNvPr>
          <p:cNvGrpSpPr/>
          <p:nvPr/>
        </p:nvGrpSpPr>
        <p:grpSpPr>
          <a:xfrm>
            <a:off x="7098051" y="2896356"/>
            <a:ext cx="644556" cy="2574168"/>
            <a:chOff x="6997700" y="2934422"/>
            <a:chExt cx="849600" cy="2574168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221BEE4-B7A9-4B7E-999E-80D9A4942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DFEEF27-56AF-40E8-95B3-E610380BB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0B4D15E3-3213-4FEF-9DDE-2F5A18477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330C0132-E50A-4806-87A6-CE826E6A4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5508590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ADABA1A-5CB1-455E-9BD7-F79B03ADF922}"/>
              </a:ext>
            </a:extLst>
          </p:cNvPr>
          <p:cNvGrpSpPr/>
          <p:nvPr/>
        </p:nvGrpSpPr>
        <p:grpSpPr>
          <a:xfrm>
            <a:off x="5227668" y="2896356"/>
            <a:ext cx="1474832" cy="2574168"/>
            <a:chOff x="4994793" y="2934422"/>
            <a:chExt cx="1944000" cy="2574168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884633C-093E-45A8-BDEF-28AD2F2D3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0F75067-639B-4EBF-9F1D-2F19FA6F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AF7D3F0E-3792-4E0C-B1DB-9501BE36F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D99CCFE7-8326-4929-9FFC-FB07C8F18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5508590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9EE13DC-68F4-4336-A5C5-29B7F7B28A2F}"/>
              </a:ext>
            </a:extLst>
          </p:cNvPr>
          <p:cNvGrpSpPr/>
          <p:nvPr/>
        </p:nvGrpSpPr>
        <p:grpSpPr>
          <a:xfrm>
            <a:off x="4253114" y="2896356"/>
            <a:ext cx="587202" cy="2574168"/>
            <a:chOff x="4161886" y="2934422"/>
            <a:chExt cx="774000" cy="2574168"/>
          </a:xfrm>
          <a:effectLst/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8EE8CDE-E860-42B2-A2D6-37F71D99E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904BE6C-A7F5-4573-90CF-AB1B16C2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FDE7B4A2-D6A1-4500-8475-5163C934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7F4F5064-60D4-4BDA-B576-6DFBE6655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5508590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F7F560A-E4B6-47E8-8767-6E4200056361}"/>
              </a:ext>
            </a:extLst>
          </p:cNvPr>
          <p:cNvGrpSpPr/>
          <p:nvPr/>
        </p:nvGrpSpPr>
        <p:grpSpPr>
          <a:xfrm>
            <a:off x="349666" y="2896356"/>
            <a:ext cx="586800" cy="2574168"/>
            <a:chOff x="4161886" y="2934422"/>
            <a:chExt cx="774000" cy="2574168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4C20AD29-5B96-4BE1-B2BD-C9427127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B5B4546-EDAB-4631-BF75-3569BC0DD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69532D3-F6F8-474D-A493-5A3CAAB8B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396640A-D3B1-4FF8-8BE0-98A820289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5508590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858265B-457E-43C9-B19D-186AA8461FB0}"/>
              </a:ext>
            </a:extLst>
          </p:cNvPr>
          <p:cNvGrpSpPr/>
          <p:nvPr/>
        </p:nvGrpSpPr>
        <p:grpSpPr>
          <a:xfrm>
            <a:off x="1327092" y="2896356"/>
            <a:ext cx="1476000" cy="2574168"/>
            <a:chOff x="4994793" y="2934422"/>
            <a:chExt cx="1944000" cy="2574168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20C9830-6F05-4080-80BC-ED6239AE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C65841-4241-4B49-9182-98D535C6A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22252A7-E285-4F82-B8DB-80018969D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DFF0232E-ABC6-4925-B3F3-6D6F732D2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5508590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5761E1D-6F01-4F2A-80F3-20F0F0C70E9B}"/>
              </a:ext>
            </a:extLst>
          </p:cNvPr>
          <p:cNvGrpSpPr/>
          <p:nvPr/>
        </p:nvGrpSpPr>
        <p:grpSpPr>
          <a:xfrm>
            <a:off x="3201773" y="2896356"/>
            <a:ext cx="644400" cy="2574168"/>
            <a:chOff x="6997700" y="2934422"/>
            <a:chExt cx="849600" cy="2574168"/>
          </a:xfrm>
        </p:grpSpPr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5252CB39-B24C-4D81-93FD-408330B0A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FE9960E-3A6C-415E-B1E9-EBAD67427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71CF48E-25EF-42FD-B0A2-D16FBBD8D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E292FC69-6477-49B1-932B-120307B01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5508590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9" name="Picture 358">
            <a:extLst>
              <a:ext uri="{FF2B5EF4-FFF2-40B4-BE49-F238E27FC236}">
                <a16:creationId xmlns:a16="http://schemas.microsoft.com/office/drawing/2014/main" id="{6C82E4DD-6A63-4138-92EB-DA201E9A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53E8A8A-B98F-4D27-B592-831AAB925F81}"/>
              </a:ext>
            </a:extLst>
          </p:cNvPr>
          <p:cNvGrpSpPr/>
          <p:nvPr/>
        </p:nvGrpSpPr>
        <p:grpSpPr>
          <a:xfrm>
            <a:off x="100354" y="5772710"/>
            <a:ext cx="7894374" cy="1802721"/>
            <a:chOff x="100354" y="7494560"/>
            <a:chExt cx="7894374" cy="1802721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351A3AA0-BA62-4D5F-8BDF-BAA2DBCBFE7A}"/>
                </a:ext>
              </a:extLst>
            </p:cNvPr>
            <p:cNvSpPr/>
            <p:nvPr/>
          </p:nvSpPr>
          <p:spPr>
            <a:xfrm>
              <a:off x="100354" y="7494560"/>
              <a:ext cx="7894374" cy="1802721"/>
            </a:xfrm>
            <a:prstGeom prst="roundRect">
              <a:avLst>
                <a:gd name="adj" fmla="val 6171"/>
              </a:avLst>
            </a:pr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A4535809-CE5D-4A47-B038-16275868589B}"/>
                </a:ext>
              </a:extLst>
            </p:cNvPr>
            <p:cNvSpPr/>
            <p:nvPr/>
          </p:nvSpPr>
          <p:spPr>
            <a:xfrm>
              <a:off x="632507" y="7538344"/>
              <a:ext cx="2929999" cy="452020"/>
            </a:xfrm>
            <a:prstGeom prst="roundRect">
              <a:avLst/>
            </a:prstGeom>
            <a:solidFill>
              <a:srgbClr val="398EA5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אחה"צ      .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ADE5D725-6422-4869-8A4C-996CF1D0A05F}"/>
                </a:ext>
              </a:extLst>
            </p:cNvPr>
            <p:cNvSpPr/>
            <p:nvPr/>
          </p:nvSpPr>
          <p:spPr>
            <a:xfrm>
              <a:off x="4538589" y="7538344"/>
              <a:ext cx="2924723" cy="45202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בוקר      .</a:t>
              </a:r>
              <a:endParaRPr lang="en-US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296C692-B473-4751-A9C3-82F367679FAA}"/>
                </a:ext>
              </a:extLst>
            </p:cNvPr>
            <p:cNvGrpSpPr/>
            <p:nvPr/>
          </p:nvGrpSpPr>
          <p:grpSpPr>
            <a:xfrm>
              <a:off x="5097388" y="7625523"/>
              <a:ext cx="273534" cy="273534"/>
              <a:chOff x="5063386" y="7921450"/>
              <a:chExt cx="273534" cy="273534"/>
            </a:xfrm>
            <a:solidFill>
              <a:srgbClr val="FFDE81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E3EF0C4F-3856-4B85-A632-B88FEC47B35C}"/>
                  </a:ext>
                </a:extLst>
              </p:cNvPr>
              <p:cNvSpPr/>
              <p:nvPr/>
            </p:nvSpPr>
            <p:spPr>
              <a:xfrm rot="27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88" name="Isosceles Triangle 187">
                <a:extLst>
                  <a:ext uri="{FF2B5EF4-FFF2-40B4-BE49-F238E27FC236}">
                    <a16:creationId xmlns:a16="http://schemas.microsoft.com/office/drawing/2014/main" id="{08C3936D-AFE9-45A2-AE4C-C1AEC1A34AAA}"/>
                  </a:ext>
                </a:extLst>
              </p:cNvPr>
              <p:cNvSpPr/>
              <p:nvPr/>
            </p:nvSpPr>
            <p:spPr>
              <a:xfrm rot="2700000">
                <a:off x="5264575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89" name="Isosceles Triangle 188">
                <a:extLst>
                  <a:ext uri="{FF2B5EF4-FFF2-40B4-BE49-F238E27FC236}">
                    <a16:creationId xmlns:a16="http://schemas.microsoft.com/office/drawing/2014/main" id="{4AA41067-FB30-419B-A322-5FD14A749DD9}"/>
                  </a:ext>
                </a:extLst>
              </p:cNvPr>
              <p:cNvSpPr/>
              <p:nvPr/>
            </p:nvSpPr>
            <p:spPr>
              <a:xfrm rot="13500000">
                <a:off x="5095612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B43B827-826D-4A80-ADD1-134D9C2963B4}"/>
                  </a:ext>
                </a:extLst>
              </p:cNvPr>
              <p:cNvSpPr/>
              <p:nvPr/>
            </p:nvSpPr>
            <p:spPr>
              <a:xfrm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1" name="Isosceles Triangle 190">
                <a:extLst>
                  <a:ext uri="{FF2B5EF4-FFF2-40B4-BE49-F238E27FC236}">
                    <a16:creationId xmlns:a16="http://schemas.microsoft.com/office/drawing/2014/main" id="{3DA825F7-151C-4317-9F87-F47AFEE8830A}"/>
                  </a:ext>
                </a:extLst>
              </p:cNvPr>
              <p:cNvSpPr/>
              <p:nvPr/>
            </p:nvSpPr>
            <p:spPr>
              <a:xfrm>
                <a:off x="5180094" y="7921450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48076D54-CD15-467F-89E2-0EA93A7F94D4}"/>
                  </a:ext>
                </a:extLst>
              </p:cNvPr>
              <p:cNvSpPr/>
              <p:nvPr/>
            </p:nvSpPr>
            <p:spPr>
              <a:xfrm rot="10800000">
                <a:off x="5180094" y="8160399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7959A33-BB38-4F6F-B3D0-84895795A5AA}"/>
                  </a:ext>
                </a:extLst>
              </p:cNvPr>
              <p:cNvSpPr/>
              <p:nvPr/>
            </p:nvSpPr>
            <p:spPr>
              <a:xfrm rot="54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A857103C-A3E7-4FF2-A708-7682B23E49BA}"/>
                  </a:ext>
                </a:extLst>
              </p:cNvPr>
              <p:cNvSpPr/>
              <p:nvPr/>
            </p:nvSpPr>
            <p:spPr>
              <a:xfrm rot="5400000">
                <a:off x="5299568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7761A047-297C-4F6C-9E8F-50C413DD6DC7}"/>
                  </a:ext>
                </a:extLst>
              </p:cNvPr>
              <p:cNvSpPr/>
              <p:nvPr/>
            </p:nvSpPr>
            <p:spPr>
              <a:xfrm rot="16200000">
                <a:off x="5060619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86DA56AF-340B-47DF-9782-F802AF68521D}"/>
                  </a:ext>
                </a:extLst>
              </p:cNvPr>
              <p:cNvSpPr/>
              <p:nvPr/>
            </p:nvSpPr>
            <p:spPr>
              <a:xfrm rot="81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15340CBD-48B7-461E-B15F-6F3D110BC954}"/>
                  </a:ext>
                </a:extLst>
              </p:cNvPr>
              <p:cNvSpPr/>
              <p:nvPr/>
            </p:nvSpPr>
            <p:spPr>
              <a:xfrm rot="8100000">
                <a:off x="5264575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ADC68E89-36FE-44EC-89C3-566C062C3036}"/>
                  </a:ext>
                </a:extLst>
              </p:cNvPr>
              <p:cNvSpPr/>
              <p:nvPr/>
            </p:nvSpPr>
            <p:spPr>
              <a:xfrm rot="18900000">
                <a:off x="5095612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0002776-59C4-45B9-8298-4114234CC094}"/>
                </a:ext>
              </a:extLst>
            </p:cNvPr>
            <p:cNvGrpSpPr/>
            <p:nvPr/>
          </p:nvGrpSpPr>
          <p:grpSpPr>
            <a:xfrm>
              <a:off x="1112520" y="7645899"/>
              <a:ext cx="224528" cy="219617"/>
              <a:chOff x="1114691" y="7940267"/>
              <a:chExt cx="224528" cy="219617"/>
            </a:xfrm>
            <a:solidFill>
              <a:schemeClr val="tx2">
                <a:lumMod val="50000"/>
              </a:schemeClr>
            </a:solidFill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440F354-897B-4C23-9D93-7FBCE799D62C}"/>
                  </a:ext>
                </a:extLst>
              </p:cNvPr>
              <p:cNvSpPr/>
              <p:nvPr/>
            </p:nvSpPr>
            <p:spPr>
              <a:xfrm rot="785916">
                <a:off x="1114691" y="7949251"/>
                <a:ext cx="224528" cy="210633"/>
              </a:xfrm>
              <a:custGeom>
                <a:avLst/>
                <a:gdLst>
                  <a:gd name="connsiteX0" fmla="*/ 1003573 w 4859966"/>
                  <a:gd name="connsiteY0" fmla="*/ 0 h 4559248"/>
                  <a:gd name="connsiteX1" fmla="*/ 983145 w 4859966"/>
                  <a:gd name="connsiteY1" fmla="*/ 42405 h 4559248"/>
                  <a:gd name="connsiteX2" fmla="*/ 783539 w 4859966"/>
                  <a:gd name="connsiteY2" fmla="*/ 1031088 h 4559248"/>
                  <a:gd name="connsiteX3" fmla="*/ 3323539 w 4859966"/>
                  <a:gd name="connsiteY3" fmla="*/ 3571088 h 4559248"/>
                  <a:gd name="connsiteX4" fmla="*/ 4743677 w 4859966"/>
                  <a:gd name="connsiteY4" fmla="*/ 3137296 h 4559248"/>
                  <a:gd name="connsiteX5" fmla="*/ 4859966 w 4859966"/>
                  <a:gd name="connsiteY5" fmla="*/ 3050336 h 4559248"/>
                  <a:gd name="connsiteX6" fmla="*/ 4773436 w 4859966"/>
                  <a:gd name="connsiteY6" fmla="*/ 3229963 h 4559248"/>
                  <a:gd name="connsiteX7" fmla="*/ 2540000 w 4859966"/>
                  <a:gd name="connsiteY7" fmla="*/ 4559248 h 4559248"/>
                  <a:gd name="connsiteX8" fmla="*/ 0 w 4859966"/>
                  <a:gd name="connsiteY8" fmla="*/ 2019248 h 4559248"/>
                  <a:gd name="connsiteX9" fmla="*/ 924324 w 4859966"/>
                  <a:gd name="connsiteY9" fmla="*/ 59261 h 4559248"/>
                  <a:gd name="connsiteX10" fmla="*/ 1003573 w 4859966"/>
                  <a:gd name="connsiteY10" fmla="*/ 0 h 455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9966" h="4559248">
                    <a:moveTo>
                      <a:pt x="1003573" y="0"/>
                    </a:moveTo>
                    <a:lnTo>
                      <a:pt x="983145" y="42405"/>
                    </a:lnTo>
                    <a:cubicBezTo>
                      <a:pt x="854614" y="346287"/>
                      <a:pt x="783539" y="680387"/>
                      <a:pt x="783539" y="1031088"/>
                    </a:cubicBezTo>
                    <a:cubicBezTo>
                      <a:pt x="783539" y="2433891"/>
                      <a:pt x="1920736" y="3571088"/>
                      <a:pt x="3323539" y="3571088"/>
                    </a:cubicBezTo>
                    <a:cubicBezTo>
                      <a:pt x="3849590" y="3571088"/>
                      <a:pt x="4338290" y="3411170"/>
                      <a:pt x="4743677" y="3137296"/>
                    </a:cubicBezTo>
                    <a:lnTo>
                      <a:pt x="4859966" y="3050336"/>
                    </a:lnTo>
                    <a:lnTo>
                      <a:pt x="4773436" y="3229963"/>
                    </a:lnTo>
                    <a:cubicBezTo>
                      <a:pt x="4343314" y="4021745"/>
                      <a:pt x="3504427" y="4559248"/>
                      <a:pt x="2540000" y="4559248"/>
                    </a:cubicBezTo>
                    <a:cubicBezTo>
                      <a:pt x="1137197" y="4559248"/>
                      <a:pt x="0" y="3422051"/>
                      <a:pt x="0" y="2019248"/>
                    </a:cubicBezTo>
                    <a:cubicBezTo>
                      <a:pt x="0" y="1230172"/>
                      <a:pt x="359816" y="525134"/>
                      <a:pt x="924324" y="59261"/>
                    </a:cubicBezTo>
                    <a:lnTo>
                      <a:pt x="10035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84" name="Star: 5 Points 183">
                <a:extLst>
                  <a:ext uri="{FF2B5EF4-FFF2-40B4-BE49-F238E27FC236}">
                    <a16:creationId xmlns:a16="http://schemas.microsoft.com/office/drawing/2014/main" id="{333DAC8B-EA13-4099-A38E-FCDF86F503C2}"/>
                  </a:ext>
                </a:extLst>
              </p:cNvPr>
              <p:cNvSpPr/>
              <p:nvPr/>
            </p:nvSpPr>
            <p:spPr>
              <a:xfrm>
                <a:off x="1192076" y="8022515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85" name="Star: 5 Points 184">
                <a:extLst>
                  <a:ext uri="{FF2B5EF4-FFF2-40B4-BE49-F238E27FC236}">
                    <a16:creationId xmlns:a16="http://schemas.microsoft.com/office/drawing/2014/main" id="{DD1AE3D3-0307-46FF-9BC1-6EC2F29EB1E8}"/>
                  </a:ext>
                </a:extLst>
              </p:cNvPr>
              <p:cNvSpPr/>
              <p:nvPr/>
            </p:nvSpPr>
            <p:spPr>
              <a:xfrm>
                <a:off x="1223872" y="794026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86" name="Star: 5 Points 185">
                <a:extLst>
                  <a:ext uri="{FF2B5EF4-FFF2-40B4-BE49-F238E27FC236}">
                    <a16:creationId xmlns:a16="http://schemas.microsoft.com/office/drawing/2014/main" id="{EB551E36-9953-42AE-A141-B105DB417DE2}"/>
                  </a:ext>
                </a:extLst>
              </p:cNvPr>
              <p:cNvSpPr/>
              <p:nvPr/>
            </p:nvSpPr>
            <p:spPr>
              <a:xfrm>
                <a:off x="1281294" y="805112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B53CC81-5E93-4C6B-9918-03378742EE41}"/>
                </a:ext>
              </a:extLst>
            </p:cNvPr>
            <p:cNvSpPr/>
            <p:nvPr/>
          </p:nvSpPr>
          <p:spPr>
            <a:xfrm rot="10800000">
              <a:off x="6621897" y="8359376"/>
              <a:ext cx="1249201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389E38F-5310-47B8-AF3A-B0872D53E940}"/>
                </a:ext>
              </a:extLst>
            </p:cNvPr>
            <p:cNvSpPr/>
            <p:nvPr/>
          </p:nvSpPr>
          <p:spPr>
            <a:xfrm>
              <a:off x="6621872" y="7944331"/>
              <a:ext cx="1249226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E20E3D8-7DCD-4245-A835-E4DA576D50EC}"/>
                </a:ext>
              </a:extLst>
            </p:cNvPr>
            <p:cNvSpPr/>
            <p:nvPr/>
          </p:nvSpPr>
          <p:spPr>
            <a:xfrm rot="10800000">
              <a:off x="5378415" y="8359377"/>
              <a:ext cx="1249225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E297319-54B7-4928-8B45-283289048ED3}"/>
                </a:ext>
              </a:extLst>
            </p:cNvPr>
            <p:cNvSpPr/>
            <p:nvPr/>
          </p:nvSpPr>
          <p:spPr>
            <a:xfrm rot="10800000">
              <a:off x="4130642" y="8359377"/>
              <a:ext cx="1247747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714E0A0-A2F2-4ED6-BC75-91652787AF83}"/>
                </a:ext>
              </a:extLst>
            </p:cNvPr>
            <p:cNvSpPr/>
            <p:nvPr/>
          </p:nvSpPr>
          <p:spPr>
            <a:xfrm rot="10800000">
              <a:off x="2716751" y="8359377"/>
              <a:ext cx="12492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2D8072B-51D9-48BE-966B-65EE55BF6EAA}"/>
                </a:ext>
              </a:extLst>
            </p:cNvPr>
            <p:cNvSpPr/>
            <p:nvPr/>
          </p:nvSpPr>
          <p:spPr>
            <a:xfrm>
              <a:off x="2718202" y="7944331"/>
              <a:ext cx="1247748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75884C3-A060-440B-92A7-47E8355E9816}"/>
                </a:ext>
              </a:extLst>
            </p:cNvPr>
            <p:cNvSpPr/>
            <p:nvPr/>
          </p:nvSpPr>
          <p:spPr>
            <a:xfrm rot="10800000">
              <a:off x="1474126" y="8359377"/>
              <a:ext cx="1244265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BDF2F95-C862-43A7-B933-3DBB03411649}"/>
                </a:ext>
              </a:extLst>
            </p:cNvPr>
            <p:cNvSpPr/>
            <p:nvPr/>
          </p:nvSpPr>
          <p:spPr>
            <a:xfrm>
              <a:off x="1469188" y="7944331"/>
              <a:ext cx="1249203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8A85F85-1A2F-4DE5-87A1-5D6035CE64ED}"/>
                </a:ext>
              </a:extLst>
            </p:cNvPr>
            <p:cNvSpPr/>
            <p:nvPr/>
          </p:nvSpPr>
          <p:spPr>
            <a:xfrm rot="10800000">
              <a:off x="227161" y="8359377"/>
              <a:ext cx="1242027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80BAF4D-817E-4627-96E0-546B689DBB45}"/>
                </a:ext>
              </a:extLst>
            </p:cNvPr>
            <p:cNvSpPr/>
            <p:nvPr/>
          </p:nvSpPr>
          <p:spPr>
            <a:xfrm>
              <a:off x="227162" y="7944331"/>
              <a:ext cx="1242026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ACAC172-8EC1-4752-A9C4-0E06077DB778}"/>
                </a:ext>
              </a:extLst>
            </p:cNvPr>
            <p:cNvSpPr/>
            <p:nvPr/>
          </p:nvSpPr>
          <p:spPr>
            <a:xfrm>
              <a:off x="5378389" y="7944331"/>
              <a:ext cx="1249252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EBCEE52-4878-44F4-9D0E-C952D86AB10C}"/>
                </a:ext>
              </a:extLst>
            </p:cNvPr>
            <p:cNvSpPr/>
            <p:nvPr/>
          </p:nvSpPr>
          <p:spPr>
            <a:xfrm>
              <a:off x="4130642" y="7944331"/>
              <a:ext cx="1247746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</p:grpSp>
      <p:sp>
        <p:nvSpPr>
          <p:cNvPr id="356" name="TextBox 355">
            <a:extLst>
              <a:ext uri="{FF2B5EF4-FFF2-40B4-BE49-F238E27FC236}">
                <a16:creationId xmlns:a16="http://schemas.microsoft.com/office/drawing/2014/main" id="{1AE95425-99F2-498B-8845-42C046CFA66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D6EA749-0BDD-439F-B95D-9993FA384627}"/>
              </a:ext>
            </a:extLst>
          </p:cNvPr>
          <p:cNvSpPr/>
          <p:nvPr/>
        </p:nvSpPr>
        <p:spPr>
          <a:xfrm>
            <a:off x="104696" y="708632"/>
            <a:ext cx="7894374" cy="4922219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091E8A3-F1C4-4E01-B3A5-42CB70C3230B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6965CD4-C0E9-4A9E-9040-0E819837A21C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92DB56-FC1D-4E36-AC41-CA595B5A9796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810E786-77C8-4091-A79C-2B2DA7E2E9D0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FCA0C201-D663-4433-BBAC-52BCE0E4A1AE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4DF5B5-441D-4DB8-BCCB-B8E87285500C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00B2E7CC-F07D-429B-B0CC-49CFF1136BE4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9C6452A3-BAEE-415D-BFC2-5113000F5B31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ECF1AABC-36B1-4325-A748-9460D3C0093B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4E9B4E40-D122-4E0D-A678-4F7FF7326540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9EDF8E96-990F-44A6-9EDC-554BA7946E74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AF7BA9D0-5677-48A7-B962-A43DF5CC9221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BD2D7B9-FBA5-482E-8F05-1987E161B1E1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5" name="Isosceles Triangle 464">
              <a:extLst>
                <a:ext uri="{FF2B5EF4-FFF2-40B4-BE49-F238E27FC236}">
                  <a16:creationId xmlns:a16="http://schemas.microsoft.com/office/drawing/2014/main" id="{2D3B80F4-30E1-43C2-9A00-4F30BD33C47B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C29FE4B2-FAFE-4335-8871-83E08F87B0FE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9DFD0E0-A0CE-483C-BD0D-6981B89319D4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05A8C04-AA9A-4F6C-BAA4-7BE40562E2F1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3DF38F2A-0F6A-4411-9611-28E3B04C6A4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3" name="Star: 5 Points 452">
              <a:extLst>
                <a:ext uri="{FF2B5EF4-FFF2-40B4-BE49-F238E27FC236}">
                  <a16:creationId xmlns:a16="http://schemas.microsoft.com/office/drawing/2014/main" id="{55B422EA-23EF-4AEC-A0E1-81F9B5C7E470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9F285488-9218-4AC3-B7AA-FF6A3E95D6F7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86F224D1-EE19-401F-B8A2-9266086AEF61}"/>
              </a:ext>
            </a:extLst>
          </p:cNvPr>
          <p:cNvSpPr/>
          <p:nvPr/>
        </p:nvSpPr>
        <p:spPr>
          <a:xfrm>
            <a:off x="6976586" y="1989363"/>
            <a:ext cx="900000" cy="3504154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B1689497-BB03-46B5-B345-30AA2F4C22E7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B5D8E11D-458A-48A7-B2DC-974145370EC7}"/>
              </a:ext>
            </a:extLst>
          </p:cNvPr>
          <p:cNvSpPr/>
          <p:nvPr/>
        </p:nvSpPr>
        <p:spPr>
          <a:xfrm>
            <a:off x="4962371" y="1989363"/>
            <a:ext cx="2016000" cy="3503804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C72BA663-EDA7-44A6-A1F7-0D60DA730DB5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14158156-F49E-415A-9F79-0919D597FAA8}"/>
              </a:ext>
            </a:extLst>
          </p:cNvPr>
          <p:cNvSpPr/>
          <p:nvPr/>
        </p:nvSpPr>
        <p:spPr>
          <a:xfrm>
            <a:off x="4136156" y="1989363"/>
            <a:ext cx="828000" cy="3504154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0195316-D455-4C7E-B00B-C123B8F42125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965D0EE-ACC4-4855-9EAE-26DD49C8E89B}"/>
              </a:ext>
            </a:extLst>
          </p:cNvPr>
          <p:cNvSpPr/>
          <p:nvPr/>
        </p:nvSpPr>
        <p:spPr>
          <a:xfrm>
            <a:off x="3065950" y="1989364"/>
            <a:ext cx="900000" cy="3503808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6E4C7B3-DD14-4440-BAD2-684B4DB73F2D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DD1D9FB6-CE5A-4517-95D3-43B3428A5A1B}"/>
              </a:ext>
            </a:extLst>
          </p:cNvPr>
          <p:cNvSpPr/>
          <p:nvPr/>
        </p:nvSpPr>
        <p:spPr>
          <a:xfrm>
            <a:off x="1053508" y="1989364"/>
            <a:ext cx="2016000" cy="3503808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A6F62A15-C88F-4790-8D05-A92564C748F5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6AED1E5-A6DD-4826-A795-DE3E2B67F525}"/>
              </a:ext>
            </a:extLst>
          </p:cNvPr>
          <p:cNvSpPr/>
          <p:nvPr/>
        </p:nvSpPr>
        <p:spPr>
          <a:xfrm>
            <a:off x="229066" y="1989364"/>
            <a:ext cx="828000" cy="3503808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79D6C608-72B9-4C10-A61E-A0D9B37BC582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010B2-003A-4D2E-9103-51FA8F389CE9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54EF0E2-D97B-49BA-BDD0-70F23F6660E3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E19F6EF-A3AD-4CAC-A1F2-DE2756962EFC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10BB5C8-E89A-4DCA-AA49-9732F64725B6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EC20B947-2FB5-4B8A-9325-C535F8BEABE6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CEF5A2E-5FC5-41C9-8F5A-32565AE03973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1B2EE92-C0F8-4063-A88D-C39CED3F377F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F1B9D4-28C1-45A2-884A-BB7FFA1C9297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BAF7C3F5-4F5A-4238-8580-A23CA8585B9B}"/>
                </a:ext>
              </a:extLst>
            </p:cNvPr>
            <p:cNvSpPr/>
            <p:nvPr/>
          </p:nvSpPr>
          <p:spPr bwMode="auto">
            <a:xfrm>
              <a:off x="6997700" y="4665186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D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7DF1017-2DAB-4EA9-8DAF-74BF7CF7AD51}"/>
                </a:ext>
              </a:extLst>
            </p:cNvPr>
            <p:cNvSpPr/>
            <p:nvPr/>
          </p:nvSpPr>
          <p:spPr bwMode="auto">
            <a:xfrm>
              <a:off x="6997700" y="3807312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C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C238F7F-F755-4A9C-ACF9-2FC487BFB8EC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D5F1B6E-7BA7-423A-B7C8-0C8B112CD70A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FA2CEA1-0DA6-44C6-A1F8-6D8FCF90AB5A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384FE9A-3FAD-439A-ADD2-56D6B6937882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2316749-5B62-4AD8-B3D2-2B6B6900DB61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B73DE32-D97B-45CA-A907-F178A5E7B5BC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FAE5523-597C-4F9C-A8E6-61C55781665E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1B6BE81-5BCC-4664-B629-8F5925E44A4F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706D33E-4487-4AB9-AEAC-0D79FACD9C07}"/>
              </a:ext>
            </a:extLst>
          </p:cNvPr>
          <p:cNvSpPr/>
          <p:nvPr/>
        </p:nvSpPr>
        <p:spPr bwMode="auto">
          <a:xfrm>
            <a:off x="1087956" y="4627120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6CD9114D-6674-42D7-833A-28147F90A60F}"/>
              </a:ext>
            </a:extLst>
          </p:cNvPr>
          <p:cNvSpPr/>
          <p:nvPr/>
        </p:nvSpPr>
        <p:spPr bwMode="auto">
          <a:xfrm>
            <a:off x="1087956" y="3769246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E884400-CC81-40BF-9C21-9D70D2FD1D43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EB22279-C2A9-4D48-8DBB-727EBE0DE15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65EFFB3-C162-41C1-A2FE-B51AE4B436CC}"/>
              </a:ext>
            </a:extLst>
          </p:cNvPr>
          <p:cNvSpPr/>
          <p:nvPr/>
        </p:nvSpPr>
        <p:spPr bwMode="auto">
          <a:xfrm>
            <a:off x="3096789" y="4627120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D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6DC3D79-E652-4FDC-B841-5BD9455D431E}"/>
              </a:ext>
            </a:extLst>
          </p:cNvPr>
          <p:cNvSpPr/>
          <p:nvPr/>
        </p:nvSpPr>
        <p:spPr bwMode="auto">
          <a:xfrm>
            <a:off x="3096789" y="3769246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C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552DF-D3F2-4025-8750-F68726949132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F7579-7504-4769-B8DB-45DC67389861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944B2D3-AF2F-4702-948B-71A94C4A50D8}"/>
              </a:ext>
            </a:extLst>
          </p:cNvPr>
          <p:cNvSpPr/>
          <p:nvPr/>
        </p:nvSpPr>
        <p:spPr bwMode="auto">
          <a:xfrm>
            <a:off x="249122" y="4627525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FCF8F321-1D19-4250-BCE0-970BB2D69A94}"/>
              </a:ext>
            </a:extLst>
          </p:cNvPr>
          <p:cNvSpPr/>
          <p:nvPr/>
        </p:nvSpPr>
        <p:spPr bwMode="auto">
          <a:xfrm>
            <a:off x="249122" y="3769516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0056324-33C3-4E65-855F-2EADC565D49F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F472EB0-7846-4793-B000-4C6BBEDE7DB1}"/>
              </a:ext>
            </a:extLst>
          </p:cNvPr>
          <p:cNvGrpSpPr/>
          <p:nvPr/>
        </p:nvGrpSpPr>
        <p:grpSpPr>
          <a:xfrm>
            <a:off x="7098051" y="2896356"/>
            <a:ext cx="644556" cy="1716112"/>
            <a:chOff x="6997700" y="2934422"/>
            <a:chExt cx="849600" cy="1716112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221BEE4-B7A9-4B7E-999E-80D9A4942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DFEEF27-56AF-40E8-95B3-E610380BB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0B4D15E3-3213-4FEF-9DDE-2F5A18477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ADABA1A-5CB1-455E-9BD7-F79B03ADF922}"/>
              </a:ext>
            </a:extLst>
          </p:cNvPr>
          <p:cNvGrpSpPr/>
          <p:nvPr/>
        </p:nvGrpSpPr>
        <p:grpSpPr>
          <a:xfrm>
            <a:off x="5227668" y="2896356"/>
            <a:ext cx="1474832" cy="1716112"/>
            <a:chOff x="4994793" y="2934422"/>
            <a:chExt cx="1944000" cy="1716112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884633C-093E-45A8-BDEF-28AD2F2D3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0F75067-639B-4EBF-9F1D-2F19FA6F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AF7D3F0E-3792-4E0C-B1DB-9501BE36F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9EE13DC-68F4-4336-A5C5-29B7F7B28A2F}"/>
              </a:ext>
            </a:extLst>
          </p:cNvPr>
          <p:cNvGrpSpPr/>
          <p:nvPr/>
        </p:nvGrpSpPr>
        <p:grpSpPr>
          <a:xfrm>
            <a:off x="4253114" y="2896356"/>
            <a:ext cx="587202" cy="1716112"/>
            <a:chOff x="4161886" y="2934422"/>
            <a:chExt cx="774000" cy="1716112"/>
          </a:xfrm>
          <a:effectLst/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8EE8CDE-E860-42B2-A2D6-37F71D99E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904BE6C-A7F5-4573-90CF-AB1B16C2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FDE7B4A2-D6A1-4500-8475-5163C934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F7F560A-E4B6-47E8-8767-6E4200056361}"/>
              </a:ext>
            </a:extLst>
          </p:cNvPr>
          <p:cNvGrpSpPr/>
          <p:nvPr/>
        </p:nvGrpSpPr>
        <p:grpSpPr>
          <a:xfrm>
            <a:off x="349666" y="2896356"/>
            <a:ext cx="586800" cy="1716112"/>
            <a:chOff x="4161886" y="2934422"/>
            <a:chExt cx="774000" cy="171611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4C20AD29-5B96-4BE1-B2BD-C9427127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B5B4546-EDAB-4631-BF75-3569BC0DD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69532D3-F6F8-474D-A493-5A3CAAB8B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4650534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858265B-457E-43C9-B19D-186AA8461FB0}"/>
              </a:ext>
            </a:extLst>
          </p:cNvPr>
          <p:cNvGrpSpPr/>
          <p:nvPr/>
        </p:nvGrpSpPr>
        <p:grpSpPr>
          <a:xfrm>
            <a:off x="1327092" y="2896356"/>
            <a:ext cx="1476000" cy="1716112"/>
            <a:chOff x="4994793" y="2934422"/>
            <a:chExt cx="1944000" cy="1716112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20C9830-6F05-4080-80BC-ED6239AE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C65841-4241-4B49-9182-98D535C6A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22252A7-E285-4F82-B8DB-80018969D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4650534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5761E1D-6F01-4F2A-80F3-20F0F0C70E9B}"/>
              </a:ext>
            </a:extLst>
          </p:cNvPr>
          <p:cNvGrpSpPr/>
          <p:nvPr/>
        </p:nvGrpSpPr>
        <p:grpSpPr>
          <a:xfrm>
            <a:off x="3201773" y="2896356"/>
            <a:ext cx="644400" cy="1716112"/>
            <a:chOff x="6997700" y="2934422"/>
            <a:chExt cx="849600" cy="1716112"/>
          </a:xfrm>
        </p:grpSpPr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5252CB39-B24C-4D81-93FD-408330B0A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FE9960E-3A6C-415E-B1E9-EBAD67427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71CF48E-25EF-42FD-B0A2-D16FBBD8D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4650534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9" name="Picture 358">
            <a:extLst>
              <a:ext uri="{FF2B5EF4-FFF2-40B4-BE49-F238E27FC236}">
                <a16:creationId xmlns:a16="http://schemas.microsoft.com/office/drawing/2014/main" id="{6C82E4DD-6A63-4138-92EB-DA201E9A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2841D33F-1A4A-46A0-A353-D508423117EE}"/>
              </a:ext>
            </a:extLst>
          </p:cNvPr>
          <p:cNvSpPr/>
          <p:nvPr/>
        </p:nvSpPr>
        <p:spPr>
          <a:xfrm>
            <a:off x="102611" y="7749807"/>
            <a:ext cx="7892117" cy="2662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EFEFE">
                  <a:alpha val="30000"/>
                </a:srgbClr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954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6062297-6997-42EB-A94B-C6B3BECA8A48}"/>
              </a:ext>
            </a:extLst>
          </p:cNvPr>
          <p:cNvGrpSpPr/>
          <p:nvPr/>
        </p:nvGrpSpPr>
        <p:grpSpPr>
          <a:xfrm>
            <a:off x="100354" y="4915018"/>
            <a:ext cx="7894374" cy="1802721"/>
            <a:chOff x="100354" y="7494560"/>
            <a:chExt cx="7894374" cy="1802721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9364A90D-90B4-46C8-A7D5-DC43DA92A02B}"/>
                </a:ext>
              </a:extLst>
            </p:cNvPr>
            <p:cNvSpPr/>
            <p:nvPr/>
          </p:nvSpPr>
          <p:spPr>
            <a:xfrm>
              <a:off x="100354" y="7494560"/>
              <a:ext cx="7894374" cy="1802721"/>
            </a:xfrm>
            <a:prstGeom prst="roundRect">
              <a:avLst>
                <a:gd name="adj" fmla="val 6171"/>
              </a:avLst>
            </a:pr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F9453240-4197-4695-811F-16F171AD2482}"/>
                </a:ext>
              </a:extLst>
            </p:cNvPr>
            <p:cNvSpPr/>
            <p:nvPr/>
          </p:nvSpPr>
          <p:spPr>
            <a:xfrm>
              <a:off x="632507" y="7538344"/>
              <a:ext cx="2929999" cy="452020"/>
            </a:xfrm>
            <a:prstGeom prst="roundRect">
              <a:avLst/>
            </a:prstGeom>
            <a:solidFill>
              <a:srgbClr val="398EA5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אחה"צ      .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8674404-19E7-433D-86B1-2F6F1FB8F7BA}"/>
                </a:ext>
              </a:extLst>
            </p:cNvPr>
            <p:cNvSpPr/>
            <p:nvPr/>
          </p:nvSpPr>
          <p:spPr>
            <a:xfrm>
              <a:off x="4538589" y="7538344"/>
              <a:ext cx="2924723" cy="45202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b="1" dirty="0">
                  <a:solidFill>
                    <a:schemeClr val="bg1"/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שעת שיא בוקר      .</a:t>
              </a:r>
              <a:endParaRPr lang="en-US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003213A-A538-4445-A49A-A87F7B7C4A1A}"/>
                </a:ext>
              </a:extLst>
            </p:cNvPr>
            <p:cNvGrpSpPr/>
            <p:nvPr/>
          </p:nvGrpSpPr>
          <p:grpSpPr>
            <a:xfrm>
              <a:off x="5097388" y="7625523"/>
              <a:ext cx="273534" cy="273534"/>
              <a:chOff x="5063386" y="7921450"/>
              <a:chExt cx="273534" cy="273534"/>
            </a:xfrm>
            <a:solidFill>
              <a:srgbClr val="FFDE81"/>
            </a:solidFill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C45E2D0-137C-4702-AEF3-A9DE9DCF5911}"/>
                  </a:ext>
                </a:extLst>
              </p:cNvPr>
              <p:cNvSpPr/>
              <p:nvPr/>
            </p:nvSpPr>
            <p:spPr>
              <a:xfrm rot="27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4" name="Isosceles Triangle 143">
                <a:extLst>
                  <a:ext uri="{FF2B5EF4-FFF2-40B4-BE49-F238E27FC236}">
                    <a16:creationId xmlns:a16="http://schemas.microsoft.com/office/drawing/2014/main" id="{3A5FB278-A529-49DE-B314-D4B9E5B59C49}"/>
                  </a:ext>
                </a:extLst>
              </p:cNvPr>
              <p:cNvSpPr/>
              <p:nvPr/>
            </p:nvSpPr>
            <p:spPr>
              <a:xfrm rot="2700000">
                <a:off x="5264575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id="{C45D22F6-EBB5-4C2E-A1B7-CC7C68C52A87}"/>
                  </a:ext>
                </a:extLst>
              </p:cNvPr>
              <p:cNvSpPr/>
              <p:nvPr/>
            </p:nvSpPr>
            <p:spPr>
              <a:xfrm rot="13500000">
                <a:off x="5095612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A88E290-ECCC-43AD-AA2A-68B7732CBEF5}"/>
                  </a:ext>
                </a:extLst>
              </p:cNvPr>
              <p:cNvSpPr/>
              <p:nvPr/>
            </p:nvSpPr>
            <p:spPr>
              <a:xfrm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7" name="Isosceles Triangle 146">
                <a:extLst>
                  <a:ext uri="{FF2B5EF4-FFF2-40B4-BE49-F238E27FC236}">
                    <a16:creationId xmlns:a16="http://schemas.microsoft.com/office/drawing/2014/main" id="{D4857335-02B2-449B-80E2-E6FE5B955AAE}"/>
                  </a:ext>
                </a:extLst>
              </p:cNvPr>
              <p:cNvSpPr/>
              <p:nvPr/>
            </p:nvSpPr>
            <p:spPr>
              <a:xfrm>
                <a:off x="5180094" y="7921450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8" name="Isosceles Triangle 147">
                <a:extLst>
                  <a:ext uri="{FF2B5EF4-FFF2-40B4-BE49-F238E27FC236}">
                    <a16:creationId xmlns:a16="http://schemas.microsoft.com/office/drawing/2014/main" id="{413DA5FC-5D18-4D2B-B199-55A01B1FA584}"/>
                  </a:ext>
                </a:extLst>
              </p:cNvPr>
              <p:cNvSpPr/>
              <p:nvPr/>
            </p:nvSpPr>
            <p:spPr>
              <a:xfrm rot="10800000">
                <a:off x="5180094" y="8160399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9DDCB90-6EEA-4046-AD7C-3C7C40A4990A}"/>
                  </a:ext>
                </a:extLst>
              </p:cNvPr>
              <p:cNvSpPr/>
              <p:nvPr/>
            </p:nvSpPr>
            <p:spPr>
              <a:xfrm rot="54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BA270F75-930B-4493-8004-0F59D1962007}"/>
                  </a:ext>
                </a:extLst>
              </p:cNvPr>
              <p:cNvSpPr/>
              <p:nvPr/>
            </p:nvSpPr>
            <p:spPr>
              <a:xfrm rot="5400000">
                <a:off x="5299568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3F82A9E2-D137-45BC-97E1-C4F93FD6899C}"/>
                  </a:ext>
                </a:extLst>
              </p:cNvPr>
              <p:cNvSpPr/>
              <p:nvPr/>
            </p:nvSpPr>
            <p:spPr>
              <a:xfrm rot="16200000">
                <a:off x="5060619" y="8040924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6D8C883F-C6B0-47D0-8DF0-88658D9ABED7}"/>
                  </a:ext>
                </a:extLst>
              </p:cNvPr>
              <p:cNvSpPr/>
              <p:nvPr/>
            </p:nvSpPr>
            <p:spPr>
              <a:xfrm rot="8100000">
                <a:off x="5112868" y="7970932"/>
                <a:ext cx="174570" cy="174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DFE6EAA5-3DA0-4653-B1C8-9EDFECAFFADC}"/>
                  </a:ext>
                </a:extLst>
              </p:cNvPr>
              <p:cNvSpPr/>
              <p:nvPr/>
            </p:nvSpPr>
            <p:spPr>
              <a:xfrm rot="8100000">
                <a:off x="5264575" y="8125406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79961DF4-FA4A-46D2-9F76-4A5EB6DB7596}"/>
                  </a:ext>
                </a:extLst>
              </p:cNvPr>
              <p:cNvSpPr/>
              <p:nvPr/>
            </p:nvSpPr>
            <p:spPr>
              <a:xfrm rot="18900000">
                <a:off x="5095612" y="7956443"/>
                <a:ext cx="40119" cy="3458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137FC96-0EAC-4E41-83F8-9F12F5530E27}"/>
                </a:ext>
              </a:extLst>
            </p:cNvPr>
            <p:cNvGrpSpPr/>
            <p:nvPr/>
          </p:nvGrpSpPr>
          <p:grpSpPr>
            <a:xfrm>
              <a:off x="1112520" y="7645899"/>
              <a:ext cx="224528" cy="219617"/>
              <a:chOff x="1114691" y="7940267"/>
              <a:chExt cx="224528" cy="219617"/>
            </a:xfrm>
            <a:solidFill>
              <a:schemeClr val="tx2">
                <a:lumMod val="50000"/>
              </a:schemeClr>
            </a:solidFill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61921B9-218E-488E-BD6E-8A7A2AB33F81}"/>
                  </a:ext>
                </a:extLst>
              </p:cNvPr>
              <p:cNvSpPr/>
              <p:nvPr/>
            </p:nvSpPr>
            <p:spPr>
              <a:xfrm rot="785916">
                <a:off x="1114691" y="7949251"/>
                <a:ext cx="224528" cy="210633"/>
              </a:xfrm>
              <a:custGeom>
                <a:avLst/>
                <a:gdLst>
                  <a:gd name="connsiteX0" fmla="*/ 1003573 w 4859966"/>
                  <a:gd name="connsiteY0" fmla="*/ 0 h 4559248"/>
                  <a:gd name="connsiteX1" fmla="*/ 983145 w 4859966"/>
                  <a:gd name="connsiteY1" fmla="*/ 42405 h 4559248"/>
                  <a:gd name="connsiteX2" fmla="*/ 783539 w 4859966"/>
                  <a:gd name="connsiteY2" fmla="*/ 1031088 h 4559248"/>
                  <a:gd name="connsiteX3" fmla="*/ 3323539 w 4859966"/>
                  <a:gd name="connsiteY3" fmla="*/ 3571088 h 4559248"/>
                  <a:gd name="connsiteX4" fmla="*/ 4743677 w 4859966"/>
                  <a:gd name="connsiteY4" fmla="*/ 3137296 h 4559248"/>
                  <a:gd name="connsiteX5" fmla="*/ 4859966 w 4859966"/>
                  <a:gd name="connsiteY5" fmla="*/ 3050336 h 4559248"/>
                  <a:gd name="connsiteX6" fmla="*/ 4773436 w 4859966"/>
                  <a:gd name="connsiteY6" fmla="*/ 3229963 h 4559248"/>
                  <a:gd name="connsiteX7" fmla="*/ 2540000 w 4859966"/>
                  <a:gd name="connsiteY7" fmla="*/ 4559248 h 4559248"/>
                  <a:gd name="connsiteX8" fmla="*/ 0 w 4859966"/>
                  <a:gd name="connsiteY8" fmla="*/ 2019248 h 4559248"/>
                  <a:gd name="connsiteX9" fmla="*/ 924324 w 4859966"/>
                  <a:gd name="connsiteY9" fmla="*/ 59261 h 4559248"/>
                  <a:gd name="connsiteX10" fmla="*/ 1003573 w 4859966"/>
                  <a:gd name="connsiteY10" fmla="*/ 0 h 455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9966" h="4559248">
                    <a:moveTo>
                      <a:pt x="1003573" y="0"/>
                    </a:moveTo>
                    <a:lnTo>
                      <a:pt x="983145" y="42405"/>
                    </a:lnTo>
                    <a:cubicBezTo>
                      <a:pt x="854614" y="346287"/>
                      <a:pt x="783539" y="680387"/>
                      <a:pt x="783539" y="1031088"/>
                    </a:cubicBezTo>
                    <a:cubicBezTo>
                      <a:pt x="783539" y="2433891"/>
                      <a:pt x="1920736" y="3571088"/>
                      <a:pt x="3323539" y="3571088"/>
                    </a:cubicBezTo>
                    <a:cubicBezTo>
                      <a:pt x="3849590" y="3571088"/>
                      <a:pt x="4338290" y="3411170"/>
                      <a:pt x="4743677" y="3137296"/>
                    </a:cubicBezTo>
                    <a:lnTo>
                      <a:pt x="4859966" y="3050336"/>
                    </a:lnTo>
                    <a:lnTo>
                      <a:pt x="4773436" y="3229963"/>
                    </a:lnTo>
                    <a:cubicBezTo>
                      <a:pt x="4343314" y="4021745"/>
                      <a:pt x="3504427" y="4559248"/>
                      <a:pt x="2540000" y="4559248"/>
                    </a:cubicBezTo>
                    <a:cubicBezTo>
                      <a:pt x="1137197" y="4559248"/>
                      <a:pt x="0" y="3422051"/>
                      <a:pt x="0" y="2019248"/>
                    </a:cubicBezTo>
                    <a:cubicBezTo>
                      <a:pt x="0" y="1230172"/>
                      <a:pt x="359816" y="525134"/>
                      <a:pt x="924324" y="59261"/>
                    </a:cubicBezTo>
                    <a:lnTo>
                      <a:pt x="10035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0" name="Star: 5 Points 139">
                <a:extLst>
                  <a:ext uri="{FF2B5EF4-FFF2-40B4-BE49-F238E27FC236}">
                    <a16:creationId xmlns:a16="http://schemas.microsoft.com/office/drawing/2014/main" id="{F82CC708-E6A6-4CED-B951-B3EE9EA089AF}"/>
                  </a:ext>
                </a:extLst>
              </p:cNvPr>
              <p:cNvSpPr/>
              <p:nvPr/>
            </p:nvSpPr>
            <p:spPr>
              <a:xfrm>
                <a:off x="1192076" y="8022515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1" name="Star: 5 Points 140">
                <a:extLst>
                  <a:ext uri="{FF2B5EF4-FFF2-40B4-BE49-F238E27FC236}">
                    <a16:creationId xmlns:a16="http://schemas.microsoft.com/office/drawing/2014/main" id="{6F1A94DB-09E2-46F2-9FD2-DC2304D6212D}"/>
                  </a:ext>
                </a:extLst>
              </p:cNvPr>
              <p:cNvSpPr/>
              <p:nvPr/>
            </p:nvSpPr>
            <p:spPr>
              <a:xfrm>
                <a:off x="1223872" y="794026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  <p:sp>
            <p:nvSpPr>
              <p:cNvPr id="142" name="Star: 5 Points 141">
                <a:extLst>
                  <a:ext uri="{FF2B5EF4-FFF2-40B4-BE49-F238E27FC236}">
                    <a16:creationId xmlns:a16="http://schemas.microsoft.com/office/drawing/2014/main" id="{788B7A42-1828-4587-98F9-330D25332351}"/>
                  </a:ext>
                </a:extLst>
              </p:cNvPr>
              <p:cNvSpPr/>
              <p:nvPr/>
            </p:nvSpPr>
            <p:spPr>
              <a:xfrm>
                <a:off x="1281294" y="8051127"/>
                <a:ext cx="42245" cy="39663"/>
              </a:xfrm>
              <a:prstGeom prst="star5">
                <a:avLst>
                  <a:gd name="adj" fmla="val 2110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atin typeface="Asakim" panose="00000400000000000000" pitchFamily="2" charset="-79"/>
                </a:endParaRPr>
              </a:p>
            </p:txBody>
          </p:sp>
        </p:grp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7A628DD-4FFE-4F5C-A0D6-D362EB20163C}"/>
                </a:ext>
              </a:extLst>
            </p:cNvPr>
            <p:cNvSpPr/>
            <p:nvPr/>
          </p:nvSpPr>
          <p:spPr>
            <a:xfrm rot="10800000">
              <a:off x="6621897" y="8359376"/>
              <a:ext cx="1249201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CD9E588-16D0-4366-8DDB-9F7C0545A1A1}"/>
                </a:ext>
              </a:extLst>
            </p:cNvPr>
            <p:cNvSpPr/>
            <p:nvPr/>
          </p:nvSpPr>
          <p:spPr>
            <a:xfrm>
              <a:off x="6621872" y="7944331"/>
              <a:ext cx="1249226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60E9602-400F-4C6C-8276-572509483A4E}"/>
                </a:ext>
              </a:extLst>
            </p:cNvPr>
            <p:cNvSpPr/>
            <p:nvPr/>
          </p:nvSpPr>
          <p:spPr>
            <a:xfrm rot="10800000">
              <a:off x="5378415" y="8359377"/>
              <a:ext cx="1249225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3A4F39F-6C1E-4CF5-B7DF-BA8D530926BC}"/>
                </a:ext>
              </a:extLst>
            </p:cNvPr>
            <p:cNvSpPr/>
            <p:nvPr/>
          </p:nvSpPr>
          <p:spPr>
            <a:xfrm rot="10800000">
              <a:off x="4130642" y="8359377"/>
              <a:ext cx="1247747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44F218D-59AD-4126-AE7B-1F85C20D44F9}"/>
                </a:ext>
              </a:extLst>
            </p:cNvPr>
            <p:cNvSpPr/>
            <p:nvPr/>
          </p:nvSpPr>
          <p:spPr>
            <a:xfrm rot="10800000">
              <a:off x="2716751" y="8359377"/>
              <a:ext cx="1249200" cy="891963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5E1FC99-FC1D-4B6C-A8FC-83BB26151436}"/>
                </a:ext>
              </a:extLst>
            </p:cNvPr>
            <p:cNvSpPr/>
            <p:nvPr/>
          </p:nvSpPr>
          <p:spPr>
            <a:xfrm>
              <a:off x="2718202" y="7944331"/>
              <a:ext cx="1247748" cy="648000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20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סה"כ</a:t>
              </a:r>
              <a:endParaRPr lang="en-US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EC4EF5C-63C2-4C8E-B04F-C998C6F3A34D}"/>
                </a:ext>
              </a:extLst>
            </p:cNvPr>
            <p:cNvSpPr/>
            <p:nvPr/>
          </p:nvSpPr>
          <p:spPr>
            <a:xfrm rot="10800000">
              <a:off x="1474126" y="8359377"/>
              <a:ext cx="1244265" cy="891963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929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E7685D8-78EA-4DB0-A328-94BABFCD61C2}"/>
                </a:ext>
              </a:extLst>
            </p:cNvPr>
            <p:cNvSpPr/>
            <p:nvPr/>
          </p:nvSpPr>
          <p:spPr>
            <a:xfrm>
              <a:off x="1469188" y="7944331"/>
              <a:ext cx="1249203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1AC5999-449E-41F9-9305-3BBD4D42AC26}"/>
                </a:ext>
              </a:extLst>
            </p:cNvPr>
            <p:cNvSpPr/>
            <p:nvPr/>
          </p:nvSpPr>
          <p:spPr>
            <a:xfrm rot="10800000">
              <a:off x="227161" y="8359377"/>
              <a:ext cx="1242027" cy="891963"/>
            </a:xfrm>
            <a:custGeom>
              <a:avLst/>
              <a:gdLst>
                <a:gd name="connsiteX0" fmla="*/ 0 w 884630"/>
                <a:gd name="connsiteY0" fmla="*/ 0 h 896173"/>
                <a:gd name="connsiteX1" fmla="*/ 737189 w 884630"/>
                <a:gd name="connsiteY1" fmla="*/ 0 h 896173"/>
                <a:gd name="connsiteX2" fmla="*/ 884630 w 884630"/>
                <a:gd name="connsiteY2" fmla="*/ 147441 h 896173"/>
                <a:gd name="connsiteX3" fmla="*/ 884630 w 884630"/>
                <a:gd name="connsiteY3" fmla="*/ 896173 h 896173"/>
                <a:gd name="connsiteX4" fmla="*/ 0 w 884630"/>
                <a:gd name="connsiteY4" fmla="*/ 896173 h 896173"/>
                <a:gd name="connsiteX5" fmla="*/ 0 w 884630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630" h="896173">
                  <a:moveTo>
                    <a:pt x="0" y="0"/>
                  </a:moveTo>
                  <a:lnTo>
                    <a:pt x="737189" y="0"/>
                  </a:lnTo>
                  <a:cubicBezTo>
                    <a:pt x="818618" y="0"/>
                    <a:pt x="884630" y="66012"/>
                    <a:pt x="884630" y="147441"/>
                  </a:cubicBezTo>
                  <a:lnTo>
                    <a:pt x="884630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EFEFE"/>
                </a:gs>
                <a:gs pos="100000">
                  <a:srgbClr val="E6E7E9"/>
                </a:gs>
              </a:gsLst>
              <a:lin ang="5400000" scaled="1"/>
            </a:gra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endParaRPr lang="en-US" sz="2800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2847257-7CF3-4DFD-B84E-E466B9576470}"/>
                </a:ext>
              </a:extLst>
            </p:cNvPr>
            <p:cNvSpPr/>
            <p:nvPr/>
          </p:nvSpPr>
          <p:spPr>
            <a:xfrm>
              <a:off x="227162" y="7944331"/>
              <a:ext cx="1242026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F7A59D3-CD3C-4D6D-80A7-212FC058BD56}"/>
                </a:ext>
              </a:extLst>
            </p:cNvPr>
            <p:cNvSpPr/>
            <p:nvPr/>
          </p:nvSpPr>
          <p:spPr>
            <a:xfrm>
              <a:off x="5378389" y="7944331"/>
              <a:ext cx="1249252" cy="648000"/>
            </a:xfrm>
            <a:custGeom>
              <a:avLst/>
              <a:gdLst>
                <a:gd name="connsiteX0" fmla="*/ 0 w 1373084"/>
                <a:gd name="connsiteY0" fmla="*/ 0 h 896173"/>
                <a:gd name="connsiteX1" fmla="*/ 1373084 w 1373084"/>
                <a:gd name="connsiteY1" fmla="*/ 0 h 896173"/>
                <a:gd name="connsiteX2" fmla="*/ 1373084 w 1373084"/>
                <a:gd name="connsiteY2" fmla="*/ 896173 h 896173"/>
                <a:gd name="connsiteX3" fmla="*/ 0 w 1373084"/>
                <a:gd name="connsiteY3" fmla="*/ 896173 h 896173"/>
                <a:gd name="connsiteX4" fmla="*/ 0 w 1373084"/>
                <a:gd name="connsiteY4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084" h="896173">
                  <a:moveTo>
                    <a:pt x="0" y="0"/>
                  </a:moveTo>
                  <a:lnTo>
                    <a:pt x="1373084" y="0"/>
                  </a:lnTo>
                  <a:lnTo>
                    <a:pt x="1373084" y="896173"/>
                  </a:lnTo>
                  <a:lnTo>
                    <a:pt x="0" y="896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יחס קיבולת לנפח </a:t>
              </a:r>
              <a:r>
                <a:rPr lang="en-US" sz="11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(v/C)</a:t>
              </a: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58BC656-3DBE-460B-AC0A-6F48021BB373}"/>
                </a:ext>
              </a:extLst>
            </p:cNvPr>
            <p:cNvSpPr/>
            <p:nvPr/>
          </p:nvSpPr>
          <p:spPr>
            <a:xfrm>
              <a:off x="4130642" y="7944331"/>
              <a:ext cx="1247746" cy="648000"/>
            </a:xfrm>
            <a:custGeom>
              <a:avLst/>
              <a:gdLst>
                <a:gd name="connsiteX0" fmla="*/ 198168 w 1188982"/>
                <a:gd name="connsiteY0" fmla="*/ 0 h 896173"/>
                <a:gd name="connsiteX1" fmla="*/ 1188982 w 1188982"/>
                <a:gd name="connsiteY1" fmla="*/ 0 h 896173"/>
                <a:gd name="connsiteX2" fmla="*/ 1188982 w 1188982"/>
                <a:gd name="connsiteY2" fmla="*/ 896173 h 896173"/>
                <a:gd name="connsiteX3" fmla="*/ 0 w 1188982"/>
                <a:gd name="connsiteY3" fmla="*/ 896173 h 896173"/>
                <a:gd name="connsiteX4" fmla="*/ 0 w 1188982"/>
                <a:gd name="connsiteY4" fmla="*/ 198168 h 896173"/>
                <a:gd name="connsiteX5" fmla="*/ 198168 w 1188982"/>
                <a:gd name="connsiteY5" fmla="*/ 0 h 89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982" h="896173">
                  <a:moveTo>
                    <a:pt x="198168" y="0"/>
                  </a:moveTo>
                  <a:lnTo>
                    <a:pt x="1188982" y="0"/>
                  </a:lnTo>
                  <a:lnTo>
                    <a:pt x="1188982" y="896173"/>
                  </a:lnTo>
                  <a:lnTo>
                    <a:pt x="0" y="896173"/>
                  </a:lnTo>
                  <a:lnTo>
                    <a:pt x="0" y="198168"/>
                  </a:lnTo>
                  <a:cubicBezTo>
                    <a:pt x="0" y="88723"/>
                    <a:pt x="88723" y="0"/>
                    <a:pt x="198168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8100" dist="38100" dir="5400000" sx="101000" sy="101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/>
              <a:r>
                <a:rPr lang="he-IL" sz="14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רמת שירות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endParaRPr>
            </a:p>
          </p:txBody>
        </p:sp>
      </p:grpSp>
      <p:sp>
        <p:nvSpPr>
          <p:cNvPr id="356" name="TextBox 355">
            <a:extLst>
              <a:ext uri="{FF2B5EF4-FFF2-40B4-BE49-F238E27FC236}">
                <a16:creationId xmlns:a16="http://schemas.microsoft.com/office/drawing/2014/main" id="{1AE95425-99F2-498B-8845-42C046CFA66B}"/>
              </a:ext>
            </a:extLst>
          </p:cNvPr>
          <p:cNvSpPr txBox="1"/>
          <p:nvPr/>
        </p:nvSpPr>
        <p:spPr>
          <a:xfrm>
            <a:off x="2640823" y="191708"/>
            <a:ext cx="2813438" cy="854097"/>
          </a:xfrm>
          <a:prstGeom prst="roundRect">
            <a:avLst>
              <a:gd name="adj" fmla="val 17759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0" rtlCol="0" anchor="t"/>
          <a:lstStyle>
            <a:defPPr>
              <a:defRPr lang="en-US"/>
            </a:defPPr>
            <a:lvl1pPr algn="ctr" rtl="1">
              <a:defRPr sz="2929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e-IL" b="1" dirty="0"/>
              <a:t>טבלת נפחים</a:t>
            </a:r>
            <a:endParaRPr lang="en-US" b="1" dirty="0"/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5D6EA749-0BDD-439F-B95D-9993FA384627}"/>
              </a:ext>
            </a:extLst>
          </p:cNvPr>
          <p:cNvSpPr/>
          <p:nvPr/>
        </p:nvSpPr>
        <p:spPr>
          <a:xfrm>
            <a:off x="104696" y="708632"/>
            <a:ext cx="7894374" cy="4064527"/>
          </a:xfrm>
          <a:prstGeom prst="roundRect">
            <a:avLst>
              <a:gd name="adj" fmla="val 4038"/>
            </a:avLst>
          </a:pr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7091E8A3-F1C4-4E01-B3A5-42CB70C3230B}"/>
              </a:ext>
            </a:extLst>
          </p:cNvPr>
          <p:cNvSpPr/>
          <p:nvPr/>
        </p:nvSpPr>
        <p:spPr>
          <a:xfrm>
            <a:off x="4538589" y="759054"/>
            <a:ext cx="2924723" cy="49870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בוקר</a:t>
            </a:r>
            <a:r>
              <a:rPr lang="he-IL" sz="2000" b="1" dirty="0">
                <a:solidFill>
                  <a:srgbClr val="FF0000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      </a:t>
            </a:r>
            <a:r>
              <a:rPr lang="he-IL" sz="2000" dirty="0">
                <a:solidFill>
                  <a:srgbClr val="FFCA39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rgbClr val="FFCA39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6965CD4-C0E9-4A9E-9040-0E819837A21C}"/>
              </a:ext>
            </a:extLst>
          </p:cNvPr>
          <p:cNvSpPr/>
          <p:nvPr/>
        </p:nvSpPr>
        <p:spPr>
          <a:xfrm>
            <a:off x="632507" y="759054"/>
            <a:ext cx="2929999" cy="498708"/>
          </a:xfrm>
          <a:prstGeom prst="roundRect">
            <a:avLst/>
          </a:prstGeom>
          <a:solidFill>
            <a:srgbClr val="398EA5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1"/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שעת שיא אחה"צ      </a:t>
            </a:r>
            <a:r>
              <a:rPr lang="he-IL" sz="2000" dirty="0">
                <a:solidFill>
                  <a:schemeClr val="bg1"/>
                </a:solidFill>
                <a:latin typeface="Asakim" panose="00000400000000000000" pitchFamily="2" charset="-79"/>
                <a:cs typeface="Assistant" panose="00000500000000000000" pitchFamily="2" charset="-79"/>
              </a:rPr>
              <a:t>.</a:t>
            </a:r>
            <a:endParaRPr lang="en-US" sz="2000" b="1" dirty="0">
              <a:solidFill>
                <a:schemeClr val="bg1"/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92DB56-FC1D-4E36-AC41-CA595B5A9796}"/>
              </a:ext>
            </a:extLst>
          </p:cNvPr>
          <p:cNvGrpSpPr/>
          <p:nvPr/>
        </p:nvGrpSpPr>
        <p:grpSpPr>
          <a:xfrm>
            <a:off x="5030879" y="900913"/>
            <a:ext cx="246435" cy="246434"/>
            <a:chOff x="5050518" y="929451"/>
            <a:chExt cx="246435" cy="246434"/>
          </a:xfrm>
          <a:solidFill>
            <a:srgbClr val="FFDE81"/>
          </a:solidFill>
        </p:grpSpPr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6810E786-77C8-4091-A79C-2B2DA7E2E9D0}"/>
                </a:ext>
              </a:extLst>
            </p:cNvPr>
            <p:cNvSpPr/>
            <p:nvPr/>
          </p:nvSpPr>
          <p:spPr>
            <a:xfrm rot="27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6" name="Isosceles Triangle 455">
              <a:extLst>
                <a:ext uri="{FF2B5EF4-FFF2-40B4-BE49-F238E27FC236}">
                  <a16:creationId xmlns:a16="http://schemas.microsoft.com/office/drawing/2014/main" id="{FCA0C201-D663-4433-BBAC-52BCE0E4A1AE}"/>
                </a:ext>
              </a:extLst>
            </p:cNvPr>
            <p:cNvSpPr/>
            <p:nvPr/>
          </p:nvSpPr>
          <p:spPr>
            <a:xfrm rot="2700000">
              <a:off x="5231775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3B4DF5B5-441D-4DB8-BCCB-B8E87285500C}"/>
                </a:ext>
              </a:extLst>
            </p:cNvPr>
            <p:cNvSpPr/>
            <p:nvPr/>
          </p:nvSpPr>
          <p:spPr>
            <a:xfrm rot="13500000">
              <a:off x="5079553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00B2E7CC-F07D-429B-B0CC-49CFF1136BE4}"/>
                </a:ext>
              </a:extLst>
            </p:cNvPr>
            <p:cNvSpPr/>
            <p:nvPr/>
          </p:nvSpPr>
          <p:spPr>
            <a:xfrm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9" name="Isosceles Triangle 458">
              <a:extLst>
                <a:ext uri="{FF2B5EF4-FFF2-40B4-BE49-F238E27FC236}">
                  <a16:creationId xmlns:a16="http://schemas.microsoft.com/office/drawing/2014/main" id="{9C6452A3-BAEE-415D-BFC2-5113000F5B31}"/>
                </a:ext>
              </a:extLst>
            </p:cNvPr>
            <p:cNvSpPr/>
            <p:nvPr/>
          </p:nvSpPr>
          <p:spPr>
            <a:xfrm>
              <a:off x="5155664" y="929451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ECF1AABC-36B1-4325-A748-9460D3C0093B}"/>
                </a:ext>
              </a:extLst>
            </p:cNvPr>
            <p:cNvSpPr/>
            <p:nvPr/>
          </p:nvSpPr>
          <p:spPr>
            <a:xfrm rot="10800000">
              <a:off x="5155664" y="1144726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4E9B4E40-D122-4E0D-A678-4F7FF7326540}"/>
                </a:ext>
              </a:extLst>
            </p:cNvPr>
            <p:cNvSpPr/>
            <p:nvPr/>
          </p:nvSpPr>
          <p:spPr>
            <a:xfrm rot="54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2" name="Isosceles Triangle 461">
              <a:extLst>
                <a:ext uri="{FF2B5EF4-FFF2-40B4-BE49-F238E27FC236}">
                  <a16:creationId xmlns:a16="http://schemas.microsoft.com/office/drawing/2014/main" id="{9EDF8E96-990F-44A6-9EDC-554BA7946E74}"/>
                </a:ext>
              </a:extLst>
            </p:cNvPr>
            <p:cNvSpPr/>
            <p:nvPr/>
          </p:nvSpPr>
          <p:spPr>
            <a:xfrm rot="5400000">
              <a:off x="5263302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AF7BA9D0-5677-48A7-B962-A43DF5CC9221}"/>
                </a:ext>
              </a:extLst>
            </p:cNvPr>
            <p:cNvSpPr/>
            <p:nvPr/>
          </p:nvSpPr>
          <p:spPr>
            <a:xfrm rot="16200000">
              <a:off x="5048026" y="1037089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BD2D7B9-FBA5-482E-8F05-1987E161B1E1}"/>
                </a:ext>
              </a:extLst>
            </p:cNvPr>
            <p:cNvSpPr/>
            <p:nvPr/>
          </p:nvSpPr>
          <p:spPr>
            <a:xfrm rot="8100000">
              <a:off x="5095099" y="974031"/>
              <a:ext cx="157274" cy="157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5" name="Isosceles Triangle 464">
              <a:extLst>
                <a:ext uri="{FF2B5EF4-FFF2-40B4-BE49-F238E27FC236}">
                  <a16:creationId xmlns:a16="http://schemas.microsoft.com/office/drawing/2014/main" id="{2D3B80F4-30E1-43C2-9A00-4F30BD33C47B}"/>
                </a:ext>
              </a:extLst>
            </p:cNvPr>
            <p:cNvSpPr/>
            <p:nvPr/>
          </p:nvSpPr>
          <p:spPr>
            <a:xfrm rot="8100000">
              <a:off x="5231775" y="1113200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C29FE4B2-FAFE-4335-8871-83E08F87B0FE}"/>
                </a:ext>
              </a:extLst>
            </p:cNvPr>
            <p:cNvSpPr/>
            <p:nvPr/>
          </p:nvSpPr>
          <p:spPr>
            <a:xfrm rot="18900000">
              <a:off x="5079553" y="960977"/>
              <a:ext cx="36144" cy="311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9DFD0E0-A0CE-483C-BD0D-6981B89319D4}"/>
              </a:ext>
            </a:extLst>
          </p:cNvPr>
          <p:cNvGrpSpPr/>
          <p:nvPr/>
        </p:nvGrpSpPr>
        <p:grpSpPr>
          <a:xfrm>
            <a:off x="1027465" y="909443"/>
            <a:ext cx="197780" cy="197930"/>
            <a:chOff x="1074086" y="947509"/>
            <a:chExt cx="197780" cy="197930"/>
          </a:xfrm>
          <a:solidFill>
            <a:schemeClr val="tx2">
              <a:lumMod val="50000"/>
            </a:schemeClr>
          </a:solidFill>
        </p:grpSpPr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05A8C04-AA9A-4F6C-BAA4-7BE40562E2F1}"/>
                </a:ext>
              </a:extLst>
            </p:cNvPr>
            <p:cNvSpPr/>
            <p:nvPr/>
          </p:nvSpPr>
          <p:spPr>
            <a:xfrm rot="785916">
              <a:off x="1074086" y="959898"/>
              <a:ext cx="197780" cy="185541"/>
            </a:xfrm>
            <a:custGeom>
              <a:avLst/>
              <a:gdLst>
                <a:gd name="connsiteX0" fmla="*/ 1003573 w 4859966"/>
                <a:gd name="connsiteY0" fmla="*/ 0 h 4559248"/>
                <a:gd name="connsiteX1" fmla="*/ 983145 w 4859966"/>
                <a:gd name="connsiteY1" fmla="*/ 42405 h 4559248"/>
                <a:gd name="connsiteX2" fmla="*/ 783539 w 4859966"/>
                <a:gd name="connsiteY2" fmla="*/ 1031088 h 4559248"/>
                <a:gd name="connsiteX3" fmla="*/ 3323539 w 4859966"/>
                <a:gd name="connsiteY3" fmla="*/ 3571088 h 4559248"/>
                <a:gd name="connsiteX4" fmla="*/ 4743677 w 4859966"/>
                <a:gd name="connsiteY4" fmla="*/ 3137296 h 4559248"/>
                <a:gd name="connsiteX5" fmla="*/ 4859966 w 4859966"/>
                <a:gd name="connsiteY5" fmla="*/ 3050336 h 4559248"/>
                <a:gd name="connsiteX6" fmla="*/ 4773436 w 4859966"/>
                <a:gd name="connsiteY6" fmla="*/ 3229963 h 4559248"/>
                <a:gd name="connsiteX7" fmla="*/ 2540000 w 4859966"/>
                <a:gd name="connsiteY7" fmla="*/ 4559248 h 4559248"/>
                <a:gd name="connsiteX8" fmla="*/ 0 w 4859966"/>
                <a:gd name="connsiteY8" fmla="*/ 2019248 h 4559248"/>
                <a:gd name="connsiteX9" fmla="*/ 924324 w 4859966"/>
                <a:gd name="connsiteY9" fmla="*/ 59261 h 4559248"/>
                <a:gd name="connsiteX10" fmla="*/ 1003573 w 4859966"/>
                <a:gd name="connsiteY10" fmla="*/ 0 h 45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9966" h="4559248">
                  <a:moveTo>
                    <a:pt x="1003573" y="0"/>
                  </a:moveTo>
                  <a:lnTo>
                    <a:pt x="983145" y="42405"/>
                  </a:lnTo>
                  <a:cubicBezTo>
                    <a:pt x="854614" y="346287"/>
                    <a:pt x="783539" y="680387"/>
                    <a:pt x="783539" y="1031088"/>
                  </a:cubicBezTo>
                  <a:cubicBezTo>
                    <a:pt x="783539" y="2433891"/>
                    <a:pt x="1920736" y="3571088"/>
                    <a:pt x="3323539" y="3571088"/>
                  </a:cubicBezTo>
                  <a:cubicBezTo>
                    <a:pt x="3849590" y="3571088"/>
                    <a:pt x="4338290" y="3411170"/>
                    <a:pt x="4743677" y="3137296"/>
                  </a:cubicBezTo>
                  <a:lnTo>
                    <a:pt x="4859966" y="3050336"/>
                  </a:lnTo>
                  <a:lnTo>
                    <a:pt x="4773436" y="3229963"/>
                  </a:lnTo>
                  <a:cubicBezTo>
                    <a:pt x="4343314" y="4021745"/>
                    <a:pt x="3504427" y="4559248"/>
                    <a:pt x="2540000" y="4559248"/>
                  </a:cubicBezTo>
                  <a:cubicBezTo>
                    <a:pt x="1137197" y="4559248"/>
                    <a:pt x="0" y="3422051"/>
                    <a:pt x="0" y="2019248"/>
                  </a:cubicBezTo>
                  <a:cubicBezTo>
                    <a:pt x="0" y="1230172"/>
                    <a:pt x="359816" y="525134"/>
                    <a:pt x="924324" y="59261"/>
                  </a:cubicBezTo>
                  <a:lnTo>
                    <a:pt x="100357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3DF38F2A-0F6A-4411-9611-28E3B04C6A43}"/>
                </a:ext>
              </a:extLst>
            </p:cNvPr>
            <p:cNvSpPr/>
            <p:nvPr/>
          </p:nvSpPr>
          <p:spPr>
            <a:xfrm>
              <a:off x="1155677" y="101995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3" name="Star: 5 Points 452">
              <a:extLst>
                <a:ext uri="{FF2B5EF4-FFF2-40B4-BE49-F238E27FC236}">
                  <a16:creationId xmlns:a16="http://schemas.microsoft.com/office/drawing/2014/main" id="{55B422EA-23EF-4AEC-A0E1-81F9B5C7E470}"/>
                </a:ext>
              </a:extLst>
            </p:cNvPr>
            <p:cNvSpPr/>
            <p:nvPr/>
          </p:nvSpPr>
          <p:spPr>
            <a:xfrm>
              <a:off x="1183685" y="947509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9F285488-9218-4AC3-B7AA-FF6A3E95D6F7}"/>
                </a:ext>
              </a:extLst>
            </p:cNvPr>
            <p:cNvSpPr/>
            <p:nvPr/>
          </p:nvSpPr>
          <p:spPr>
            <a:xfrm>
              <a:off x="1234266" y="1045163"/>
              <a:ext cx="37212" cy="34938"/>
            </a:xfrm>
            <a:prstGeom prst="star5">
              <a:avLst>
                <a:gd name="adj" fmla="val 2110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Asakim" panose="00000400000000000000" pitchFamily="2" charset="-79"/>
              </a:endParaRPr>
            </a:p>
          </p:txBody>
        </p:sp>
      </p:grp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86F224D1-EE19-401F-B8A2-9266086AEF61}"/>
              </a:ext>
            </a:extLst>
          </p:cNvPr>
          <p:cNvSpPr/>
          <p:nvPr/>
        </p:nvSpPr>
        <p:spPr>
          <a:xfrm>
            <a:off x="6976586" y="1989363"/>
            <a:ext cx="900000" cy="2638017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B1689497-BB03-46B5-B345-30AA2F4C22E7}"/>
              </a:ext>
            </a:extLst>
          </p:cNvPr>
          <p:cNvSpPr/>
          <p:nvPr/>
        </p:nvSpPr>
        <p:spPr>
          <a:xfrm>
            <a:off x="6976586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B5D8E11D-458A-48A7-B2DC-974145370EC7}"/>
              </a:ext>
            </a:extLst>
          </p:cNvPr>
          <p:cNvSpPr/>
          <p:nvPr/>
        </p:nvSpPr>
        <p:spPr>
          <a:xfrm>
            <a:off x="4962371" y="1989363"/>
            <a:ext cx="2016000" cy="2637754"/>
          </a:xfrm>
          <a:custGeom>
            <a:avLst/>
            <a:gdLst>
              <a:gd name="connsiteX0" fmla="*/ 0 w 1373084"/>
              <a:gd name="connsiteY0" fmla="*/ 0 h 4200759"/>
              <a:gd name="connsiteX1" fmla="*/ 1373084 w 1373084"/>
              <a:gd name="connsiteY1" fmla="*/ 0 h 4200759"/>
              <a:gd name="connsiteX2" fmla="*/ 1373084 w 1373084"/>
              <a:gd name="connsiteY2" fmla="*/ 4200759 h 4200759"/>
              <a:gd name="connsiteX3" fmla="*/ 0 w 1373084"/>
              <a:gd name="connsiteY3" fmla="*/ 4200759 h 4200759"/>
              <a:gd name="connsiteX4" fmla="*/ 0 w 1373084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4200759">
                <a:moveTo>
                  <a:pt x="0" y="0"/>
                </a:moveTo>
                <a:lnTo>
                  <a:pt x="1373084" y="0"/>
                </a:lnTo>
                <a:lnTo>
                  <a:pt x="1373084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C72BA663-EDA7-44A6-A1F7-0D60DA730DB5}"/>
              </a:ext>
            </a:extLst>
          </p:cNvPr>
          <p:cNvSpPr/>
          <p:nvPr/>
        </p:nvSpPr>
        <p:spPr>
          <a:xfrm>
            <a:off x="4962371" y="1204600"/>
            <a:ext cx="2016000" cy="784765"/>
          </a:xfrm>
          <a:custGeom>
            <a:avLst/>
            <a:gdLst>
              <a:gd name="connsiteX0" fmla="*/ 0 w 1373084"/>
              <a:gd name="connsiteY0" fmla="*/ 0 h 896173"/>
              <a:gd name="connsiteX1" fmla="*/ 1373084 w 1373084"/>
              <a:gd name="connsiteY1" fmla="*/ 0 h 896173"/>
              <a:gd name="connsiteX2" fmla="*/ 1373084 w 1373084"/>
              <a:gd name="connsiteY2" fmla="*/ 896173 h 896173"/>
              <a:gd name="connsiteX3" fmla="*/ 0 w 1373084"/>
              <a:gd name="connsiteY3" fmla="*/ 896173 h 896173"/>
              <a:gd name="connsiteX4" fmla="*/ 0 w 1373084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084" h="896173">
                <a:moveTo>
                  <a:pt x="0" y="0"/>
                </a:moveTo>
                <a:lnTo>
                  <a:pt x="1373084" y="0"/>
                </a:lnTo>
                <a:lnTo>
                  <a:pt x="1373084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14158156-F49E-415A-9F79-0919D597FAA8}"/>
              </a:ext>
            </a:extLst>
          </p:cNvPr>
          <p:cNvSpPr/>
          <p:nvPr/>
        </p:nvSpPr>
        <p:spPr>
          <a:xfrm>
            <a:off x="4136156" y="1989363"/>
            <a:ext cx="828000" cy="2638017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0195316-D455-4C7E-B00B-C123B8F42125}"/>
              </a:ext>
            </a:extLst>
          </p:cNvPr>
          <p:cNvSpPr/>
          <p:nvPr/>
        </p:nvSpPr>
        <p:spPr>
          <a:xfrm>
            <a:off x="413615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965D0EE-ACC4-4855-9EAE-26DD49C8E89B}"/>
              </a:ext>
            </a:extLst>
          </p:cNvPr>
          <p:cNvSpPr/>
          <p:nvPr/>
        </p:nvSpPr>
        <p:spPr>
          <a:xfrm>
            <a:off x="3065950" y="1989364"/>
            <a:ext cx="900000" cy="2644042"/>
          </a:xfrm>
          <a:custGeom>
            <a:avLst/>
            <a:gdLst>
              <a:gd name="connsiteX0" fmla="*/ 0 w 884630"/>
              <a:gd name="connsiteY0" fmla="*/ 0 h 4200759"/>
              <a:gd name="connsiteX1" fmla="*/ 884630 w 884630"/>
              <a:gd name="connsiteY1" fmla="*/ 0 h 4200759"/>
              <a:gd name="connsiteX2" fmla="*/ 884630 w 884630"/>
              <a:gd name="connsiteY2" fmla="*/ 4053318 h 4200759"/>
              <a:gd name="connsiteX3" fmla="*/ 737189 w 884630"/>
              <a:gd name="connsiteY3" fmla="*/ 4200759 h 4200759"/>
              <a:gd name="connsiteX4" fmla="*/ 0 w 884630"/>
              <a:gd name="connsiteY4" fmla="*/ 4200759 h 4200759"/>
              <a:gd name="connsiteX5" fmla="*/ 0 w 884630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4200759">
                <a:moveTo>
                  <a:pt x="0" y="0"/>
                </a:moveTo>
                <a:lnTo>
                  <a:pt x="884630" y="0"/>
                </a:lnTo>
                <a:lnTo>
                  <a:pt x="884630" y="4053318"/>
                </a:lnTo>
                <a:cubicBezTo>
                  <a:pt x="884630" y="4134747"/>
                  <a:pt x="818618" y="4200759"/>
                  <a:pt x="737189" y="4200759"/>
                </a:cubicBez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6E4C7B3-DD14-4440-BAD2-684B4DB73F2D}"/>
              </a:ext>
            </a:extLst>
          </p:cNvPr>
          <p:cNvSpPr/>
          <p:nvPr/>
        </p:nvSpPr>
        <p:spPr>
          <a:xfrm>
            <a:off x="3065950" y="1204600"/>
            <a:ext cx="900000" cy="784765"/>
          </a:xfrm>
          <a:custGeom>
            <a:avLst/>
            <a:gdLst>
              <a:gd name="connsiteX0" fmla="*/ 0 w 884630"/>
              <a:gd name="connsiteY0" fmla="*/ 0 h 896173"/>
              <a:gd name="connsiteX1" fmla="*/ 737189 w 884630"/>
              <a:gd name="connsiteY1" fmla="*/ 0 h 896173"/>
              <a:gd name="connsiteX2" fmla="*/ 884630 w 884630"/>
              <a:gd name="connsiteY2" fmla="*/ 147441 h 896173"/>
              <a:gd name="connsiteX3" fmla="*/ 884630 w 884630"/>
              <a:gd name="connsiteY3" fmla="*/ 896173 h 896173"/>
              <a:gd name="connsiteX4" fmla="*/ 0 w 884630"/>
              <a:gd name="connsiteY4" fmla="*/ 896173 h 896173"/>
              <a:gd name="connsiteX5" fmla="*/ 0 w 884630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0" h="896173">
                <a:moveTo>
                  <a:pt x="0" y="0"/>
                </a:moveTo>
                <a:lnTo>
                  <a:pt x="737189" y="0"/>
                </a:lnTo>
                <a:cubicBezTo>
                  <a:pt x="818618" y="0"/>
                  <a:pt x="884630" y="66012"/>
                  <a:pt x="884630" y="147441"/>
                </a:cubicBezTo>
                <a:lnTo>
                  <a:pt x="88463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6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תמונה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DD1D9FB6-CE5A-4517-95D3-43B3428A5A1B}"/>
              </a:ext>
            </a:extLst>
          </p:cNvPr>
          <p:cNvSpPr/>
          <p:nvPr/>
        </p:nvSpPr>
        <p:spPr>
          <a:xfrm>
            <a:off x="1053508" y="1989364"/>
            <a:ext cx="2016000" cy="2644042"/>
          </a:xfrm>
          <a:custGeom>
            <a:avLst/>
            <a:gdLst>
              <a:gd name="connsiteX0" fmla="*/ 0 w 1371600"/>
              <a:gd name="connsiteY0" fmla="*/ 0 h 4200759"/>
              <a:gd name="connsiteX1" fmla="*/ 1371600 w 1371600"/>
              <a:gd name="connsiteY1" fmla="*/ 0 h 4200759"/>
              <a:gd name="connsiteX2" fmla="*/ 1371600 w 1371600"/>
              <a:gd name="connsiteY2" fmla="*/ 4200759 h 4200759"/>
              <a:gd name="connsiteX3" fmla="*/ 0 w 1371600"/>
              <a:gd name="connsiteY3" fmla="*/ 4200759 h 4200759"/>
              <a:gd name="connsiteX4" fmla="*/ 0 w 1371600"/>
              <a:gd name="connsiteY4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4200759">
                <a:moveTo>
                  <a:pt x="0" y="0"/>
                </a:moveTo>
                <a:lnTo>
                  <a:pt x="1371600" y="0"/>
                </a:lnTo>
                <a:lnTo>
                  <a:pt x="1371600" y="4200759"/>
                </a:lnTo>
                <a:lnTo>
                  <a:pt x="0" y="420075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800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A6F62A15-C88F-4790-8D05-A92564C748F5}"/>
              </a:ext>
            </a:extLst>
          </p:cNvPr>
          <p:cNvSpPr/>
          <p:nvPr/>
        </p:nvSpPr>
        <p:spPr>
          <a:xfrm>
            <a:off x="1053508" y="1204600"/>
            <a:ext cx="2016000" cy="784765"/>
          </a:xfrm>
          <a:custGeom>
            <a:avLst/>
            <a:gdLst>
              <a:gd name="connsiteX0" fmla="*/ 0 w 1371600"/>
              <a:gd name="connsiteY0" fmla="*/ 0 h 896173"/>
              <a:gd name="connsiteX1" fmla="*/ 1371600 w 1371600"/>
              <a:gd name="connsiteY1" fmla="*/ 0 h 896173"/>
              <a:gd name="connsiteX2" fmla="*/ 1371600 w 1371600"/>
              <a:gd name="connsiteY2" fmla="*/ 896173 h 896173"/>
              <a:gd name="connsiteX3" fmla="*/ 0 w 1371600"/>
              <a:gd name="connsiteY3" fmla="*/ 896173 h 896173"/>
              <a:gd name="connsiteX4" fmla="*/ 0 w 1371600"/>
              <a:gd name="connsiteY4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896173">
                <a:moveTo>
                  <a:pt x="0" y="0"/>
                </a:moveTo>
                <a:lnTo>
                  <a:pt x="1371600" y="0"/>
                </a:lnTo>
                <a:lnTo>
                  <a:pt x="1371600" y="896173"/>
                </a:lnTo>
                <a:lnTo>
                  <a:pt x="0" y="8961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0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תאור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6AED1E5-A6DD-4826-A795-DE3E2B67F525}"/>
              </a:ext>
            </a:extLst>
          </p:cNvPr>
          <p:cNvSpPr/>
          <p:nvPr/>
        </p:nvSpPr>
        <p:spPr>
          <a:xfrm>
            <a:off x="229066" y="1989364"/>
            <a:ext cx="828000" cy="2644042"/>
          </a:xfrm>
          <a:custGeom>
            <a:avLst/>
            <a:gdLst>
              <a:gd name="connsiteX0" fmla="*/ 0 w 1188982"/>
              <a:gd name="connsiteY0" fmla="*/ 0 h 4200759"/>
              <a:gd name="connsiteX1" fmla="*/ 1188982 w 1188982"/>
              <a:gd name="connsiteY1" fmla="*/ 0 h 4200759"/>
              <a:gd name="connsiteX2" fmla="*/ 1188982 w 1188982"/>
              <a:gd name="connsiteY2" fmla="*/ 4200759 h 4200759"/>
              <a:gd name="connsiteX3" fmla="*/ 198168 w 1188982"/>
              <a:gd name="connsiteY3" fmla="*/ 4200759 h 4200759"/>
              <a:gd name="connsiteX4" fmla="*/ 0 w 1188982"/>
              <a:gd name="connsiteY4" fmla="*/ 4002591 h 4200759"/>
              <a:gd name="connsiteX5" fmla="*/ 0 w 1188982"/>
              <a:gd name="connsiteY5" fmla="*/ 0 h 4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4200759">
                <a:moveTo>
                  <a:pt x="0" y="0"/>
                </a:moveTo>
                <a:lnTo>
                  <a:pt x="1188982" y="0"/>
                </a:lnTo>
                <a:lnTo>
                  <a:pt x="1188982" y="4200759"/>
                </a:lnTo>
                <a:lnTo>
                  <a:pt x="198168" y="4200759"/>
                </a:lnTo>
                <a:cubicBezTo>
                  <a:pt x="88723" y="4200759"/>
                  <a:pt x="0" y="4112036"/>
                  <a:pt x="0" y="40025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EFE"/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79D6C608-72B9-4C10-A61E-A0D9B37BC582}"/>
              </a:ext>
            </a:extLst>
          </p:cNvPr>
          <p:cNvSpPr/>
          <p:nvPr/>
        </p:nvSpPr>
        <p:spPr>
          <a:xfrm>
            <a:off x="229066" y="1204600"/>
            <a:ext cx="828000" cy="784765"/>
          </a:xfrm>
          <a:custGeom>
            <a:avLst/>
            <a:gdLst>
              <a:gd name="connsiteX0" fmla="*/ 198168 w 1188982"/>
              <a:gd name="connsiteY0" fmla="*/ 0 h 896173"/>
              <a:gd name="connsiteX1" fmla="*/ 1188982 w 1188982"/>
              <a:gd name="connsiteY1" fmla="*/ 0 h 896173"/>
              <a:gd name="connsiteX2" fmla="*/ 1188982 w 1188982"/>
              <a:gd name="connsiteY2" fmla="*/ 896173 h 896173"/>
              <a:gd name="connsiteX3" fmla="*/ 0 w 1188982"/>
              <a:gd name="connsiteY3" fmla="*/ 896173 h 896173"/>
              <a:gd name="connsiteX4" fmla="*/ 0 w 1188982"/>
              <a:gd name="connsiteY4" fmla="*/ 198168 h 896173"/>
              <a:gd name="connsiteX5" fmla="*/ 198168 w 1188982"/>
              <a:gd name="connsiteY5" fmla="*/ 0 h 8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982" h="896173">
                <a:moveTo>
                  <a:pt x="198168" y="0"/>
                </a:moveTo>
                <a:lnTo>
                  <a:pt x="1188982" y="0"/>
                </a:lnTo>
                <a:lnTo>
                  <a:pt x="1188982" y="896173"/>
                </a:lnTo>
                <a:lnTo>
                  <a:pt x="0" y="896173"/>
                </a:lnTo>
                <a:lnTo>
                  <a:pt x="0" y="198168"/>
                </a:lnTo>
                <a:cubicBezTo>
                  <a:pt x="0" y="88723"/>
                  <a:pt x="88723" y="0"/>
                  <a:pt x="198168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92" tIns="53996" rIns="107992" bIns="53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11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נפח קובע (יר"מ)</a:t>
            </a:r>
            <a:endParaRPr lang="en-US" sz="11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60010B2-003A-4D2E-9103-51FA8F389CE9}"/>
              </a:ext>
            </a:extLst>
          </p:cNvPr>
          <p:cNvGrpSpPr/>
          <p:nvPr/>
        </p:nvGrpSpPr>
        <p:grpSpPr>
          <a:xfrm>
            <a:off x="4159715" y="2053498"/>
            <a:ext cx="3685414" cy="5118044"/>
            <a:chOff x="4161886" y="2091564"/>
            <a:chExt cx="3685414" cy="5118044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54EF0E2-D97B-49BA-BDD0-70F23F6660E3}"/>
                </a:ext>
              </a:extLst>
            </p:cNvPr>
            <p:cNvSpPr/>
            <p:nvPr/>
          </p:nvSpPr>
          <p:spPr bwMode="auto">
            <a:xfrm>
              <a:off x="4994793" y="2091564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E19F6EF-A3AD-4CAC-A1F2-DE2756962EFC}"/>
                </a:ext>
              </a:extLst>
            </p:cNvPr>
            <p:cNvSpPr/>
            <p:nvPr/>
          </p:nvSpPr>
          <p:spPr bwMode="auto">
            <a:xfrm>
              <a:off x="4994793" y="6380933"/>
              <a:ext cx="1944000" cy="828675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10BB5C8-E89A-4DCA-AA49-9732F64725B6}"/>
                </a:ext>
              </a:extLst>
            </p:cNvPr>
            <p:cNvSpPr/>
            <p:nvPr/>
          </p:nvSpPr>
          <p:spPr bwMode="auto">
            <a:xfrm>
              <a:off x="4994793" y="5523060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EC20B947-2FB5-4B8A-9325-C535F8BEABE6}"/>
                </a:ext>
              </a:extLst>
            </p:cNvPr>
            <p:cNvSpPr/>
            <p:nvPr/>
          </p:nvSpPr>
          <p:spPr bwMode="auto">
            <a:xfrm>
              <a:off x="4994793" y="4665186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CEF5A2E-5FC5-41C9-8F5A-32565AE03973}"/>
                </a:ext>
              </a:extLst>
            </p:cNvPr>
            <p:cNvSpPr/>
            <p:nvPr/>
          </p:nvSpPr>
          <p:spPr bwMode="auto">
            <a:xfrm>
              <a:off x="4994793" y="3807312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1B2EE92-C0F8-4063-A88D-C39CED3F377F}"/>
                </a:ext>
              </a:extLst>
            </p:cNvPr>
            <p:cNvSpPr/>
            <p:nvPr/>
          </p:nvSpPr>
          <p:spPr bwMode="auto">
            <a:xfrm>
              <a:off x="4994793" y="2949438"/>
              <a:ext cx="194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BF1B9D4-28C1-45A2-884A-BB7FFA1C9297}"/>
                </a:ext>
              </a:extLst>
            </p:cNvPr>
            <p:cNvSpPr/>
            <p:nvPr/>
          </p:nvSpPr>
          <p:spPr bwMode="auto">
            <a:xfrm>
              <a:off x="6997700" y="2091564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A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7DF1017-2DAB-4EA9-8DAF-74BF7CF7AD51}"/>
                </a:ext>
              </a:extLst>
            </p:cNvPr>
            <p:cNvSpPr/>
            <p:nvPr/>
          </p:nvSpPr>
          <p:spPr bwMode="auto">
            <a:xfrm>
              <a:off x="6997700" y="3807312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C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C238F7F-F755-4A9C-ACF9-2FC487BFB8EC}"/>
                </a:ext>
              </a:extLst>
            </p:cNvPr>
            <p:cNvSpPr/>
            <p:nvPr/>
          </p:nvSpPr>
          <p:spPr bwMode="auto">
            <a:xfrm>
              <a:off x="6997700" y="2949438"/>
              <a:ext cx="8496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  <a:latin typeface="Assistant" panose="00000500000000000000" pitchFamily="2" charset="-79"/>
                  <a:ea typeface="Arimo" panose="020B0604020202020204" pitchFamily="34" charset="0"/>
                  <a:cs typeface="Assistant" panose="00000500000000000000" pitchFamily="2" charset="-79"/>
                </a:rPr>
                <a:t>B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D5F1B6E-7BA7-423A-B7C8-0C8B112CD70A}"/>
                </a:ext>
              </a:extLst>
            </p:cNvPr>
            <p:cNvSpPr/>
            <p:nvPr/>
          </p:nvSpPr>
          <p:spPr bwMode="auto">
            <a:xfrm>
              <a:off x="4161886" y="2091564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FA2CEA1-0DA6-44C6-A1F8-6D8FCF90AB5A}"/>
                </a:ext>
              </a:extLst>
            </p:cNvPr>
            <p:cNvSpPr/>
            <p:nvPr/>
          </p:nvSpPr>
          <p:spPr bwMode="auto">
            <a:xfrm>
              <a:off x="4161886" y="6381608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384FE9A-3FAD-439A-ADD2-56D6B6937882}"/>
                </a:ext>
              </a:extLst>
            </p:cNvPr>
            <p:cNvSpPr/>
            <p:nvPr/>
          </p:nvSpPr>
          <p:spPr bwMode="auto">
            <a:xfrm>
              <a:off x="4161886" y="5523600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2316749-5B62-4AD8-B3D2-2B6B6900DB61}"/>
                </a:ext>
              </a:extLst>
            </p:cNvPr>
            <p:cNvSpPr/>
            <p:nvPr/>
          </p:nvSpPr>
          <p:spPr bwMode="auto">
            <a:xfrm>
              <a:off x="4161886" y="4665591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B73DE32-D97B-45CA-A907-F178A5E7B5BC}"/>
                </a:ext>
              </a:extLst>
            </p:cNvPr>
            <p:cNvSpPr/>
            <p:nvPr/>
          </p:nvSpPr>
          <p:spPr bwMode="auto">
            <a:xfrm>
              <a:off x="4161886" y="3807582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FAE5523-597C-4F9C-A8E6-61C55781665E}"/>
                </a:ext>
              </a:extLst>
            </p:cNvPr>
            <p:cNvSpPr/>
            <p:nvPr/>
          </p:nvSpPr>
          <p:spPr bwMode="auto">
            <a:xfrm>
              <a:off x="4161886" y="2949573"/>
              <a:ext cx="774000" cy="828000"/>
            </a:xfrm>
            <a:prstGeom prst="rect">
              <a:avLst/>
            </a:prstGeom>
            <a:noFill/>
            <a:ln w="6350"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1B6BE81-5BCC-4664-B629-8F5925E44A4F}"/>
              </a:ext>
            </a:extLst>
          </p:cNvPr>
          <p:cNvSpPr/>
          <p:nvPr/>
        </p:nvSpPr>
        <p:spPr bwMode="auto">
          <a:xfrm>
            <a:off x="1090720" y="2053498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706D33E-4487-4AB9-AEAC-0D79FACD9C07}"/>
              </a:ext>
            </a:extLst>
          </p:cNvPr>
          <p:cNvSpPr/>
          <p:nvPr/>
        </p:nvSpPr>
        <p:spPr bwMode="auto">
          <a:xfrm>
            <a:off x="1087956" y="4627120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6CD9114D-6674-42D7-833A-28147F90A60F}"/>
              </a:ext>
            </a:extLst>
          </p:cNvPr>
          <p:cNvSpPr/>
          <p:nvPr/>
        </p:nvSpPr>
        <p:spPr bwMode="auto">
          <a:xfrm>
            <a:off x="1087956" y="3769246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3E884400-CC81-40BF-9C21-9D70D2FD1D43}"/>
              </a:ext>
            </a:extLst>
          </p:cNvPr>
          <p:cNvSpPr/>
          <p:nvPr/>
        </p:nvSpPr>
        <p:spPr bwMode="auto">
          <a:xfrm>
            <a:off x="1087956" y="2911372"/>
            <a:ext cx="194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EB22279-C2A9-4D48-8DBB-727EBE0DE15E}"/>
              </a:ext>
            </a:extLst>
          </p:cNvPr>
          <p:cNvSpPr/>
          <p:nvPr/>
        </p:nvSpPr>
        <p:spPr bwMode="auto">
          <a:xfrm>
            <a:off x="3099173" y="2053498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A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6DC3D79-E652-4FDC-B841-5BD9455D431E}"/>
              </a:ext>
            </a:extLst>
          </p:cNvPr>
          <p:cNvSpPr/>
          <p:nvPr/>
        </p:nvSpPr>
        <p:spPr bwMode="auto">
          <a:xfrm>
            <a:off x="3096789" y="3769246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C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552DF-D3F2-4025-8750-F68726949132}"/>
              </a:ext>
            </a:extLst>
          </p:cNvPr>
          <p:cNvSpPr/>
          <p:nvPr/>
        </p:nvSpPr>
        <p:spPr bwMode="auto">
          <a:xfrm>
            <a:off x="3096789" y="2911372"/>
            <a:ext cx="8496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ssistant" panose="00000500000000000000" pitchFamily="2" charset="-79"/>
                <a:ea typeface="Arimo" panose="020B0604020202020204" pitchFamily="34" charset="0"/>
                <a:cs typeface="Assistant" panose="00000500000000000000" pitchFamily="2" charset="-79"/>
              </a:rPr>
              <a:t>B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ADF7579-7504-4769-B8DB-45DC67389861}"/>
              </a:ext>
            </a:extLst>
          </p:cNvPr>
          <p:cNvSpPr/>
          <p:nvPr/>
        </p:nvSpPr>
        <p:spPr bwMode="auto">
          <a:xfrm>
            <a:off x="249122" y="2053498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944B2D3-AF2F-4702-948B-71A94C4A50D8}"/>
              </a:ext>
            </a:extLst>
          </p:cNvPr>
          <p:cNvSpPr/>
          <p:nvPr/>
        </p:nvSpPr>
        <p:spPr bwMode="auto">
          <a:xfrm>
            <a:off x="249122" y="4627525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FCF8F321-1D19-4250-BCE0-970BB2D69A94}"/>
              </a:ext>
            </a:extLst>
          </p:cNvPr>
          <p:cNvSpPr/>
          <p:nvPr/>
        </p:nvSpPr>
        <p:spPr bwMode="auto">
          <a:xfrm>
            <a:off x="249122" y="3769516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0056324-33C3-4E65-855F-2EADC565D49F}"/>
              </a:ext>
            </a:extLst>
          </p:cNvPr>
          <p:cNvSpPr/>
          <p:nvPr/>
        </p:nvSpPr>
        <p:spPr bwMode="auto">
          <a:xfrm>
            <a:off x="249122" y="2911507"/>
            <a:ext cx="774000" cy="82800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 b="1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ea typeface="Arimo" panose="020B0604020202020204" pitchFamily="34" charset="0"/>
              <a:cs typeface="Assistant" panose="00000500000000000000" pitchFamily="2" charset="-79"/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F472EB0-7846-4793-B000-4C6BBEDE7DB1}"/>
              </a:ext>
            </a:extLst>
          </p:cNvPr>
          <p:cNvGrpSpPr/>
          <p:nvPr/>
        </p:nvGrpSpPr>
        <p:grpSpPr>
          <a:xfrm>
            <a:off x="7098051" y="2896356"/>
            <a:ext cx="644556" cy="858056"/>
            <a:chOff x="6997700" y="2934422"/>
            <a:chExt cx="849600" cy="858056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221BEE4-B7A9-4B7E-999E-80D9A4942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2DFEEF27-56AF-40E8-95B3-E610380BB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0ADABA1A-5CB1-455E-9BD7-F79B03ADF922}"/>
              </a:ext>
            </a:extLst>
          </p:cNvPr>
          <p:cNvGrpSpPr/>
          <p:nvPr/>
        </p:nvGrpSpPr>
        <p:grpSpPr>
          <a:xfrm>
            <a:off x="5227668" y="2896356"/>
            <a:ext cx="1474832" cy="858056"/>
            <a:chOff x="4994793" y="2934422"/>
            <a:chExt cx="1944000" cy="858056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884633C-093E-45A8-BDEF-28AD2F2D33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0F75067-639B-4EBF-9F1D-2F19FA6F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9EE13DC-68F4-4336-A5C5-29B7F7B28A2F}"/>
              </a:ext>
            </a:extLst>
          </p:cNvPr>
          <p:cNvGrpSpPr/>
          <p:nvPr/>
        </p:nvGrpSpPr>
        <p:grpSpPr>
          <a:xfrm>
            <a:off x="4253114" y="2896356"/>
            <a:ext cx="587202" cy="858056"/>
            <a:chOff x="4161886" y="2934422"/>
            <a:chExt cx="774000" cy="858056"/>
          </a:xfrm>
          <a:effectLst/>
        </p:grpSpPr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8EE8CDE-E860-42B2-A2D6-37F71D99E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904BE6C-A7F5-4573-90CF-AB1B16C25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F7F560A-E4B6-47E8-8767-6E4200056361}"/>
              </a:ext>
            </a:extLst>
          </p:cNvPr>
          <p:cNvGrpSpPr/>
          <p:nvPr/>
        </p:nvGrpSpPr>
        <p:grpSpPr>
          <a:xfrm>
            <a:off x="349666" y="2896356"/>
            <a:ext cx="586800" cy="858056"/>
            <a:chOff x="4161886" y="2934422"/>
            <a:chExt cx="774000" cy="858056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4C20AD29-5B96-4BE1-B2BD-C9427127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2934422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B5B4546-EDAB-4631-BF75-3569BC0DD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86" y="3792478"/>
              <a:ext cx="77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858265B-457E-43C9-B19D-186AA8461FB0}"/>
              </a:ext>
            </a:extLst>
          </p:cNvPr>
          <p:cNvGrpSpPr/>
          <p:nvPr/>
        </p:nvGrpSpPr>
        <p:grpSpPr>
          <a:xfrm>
            <a:off x="1327092" y="2896356"/>
            <a:ext cx="1476000" cy="858056"/>
            <a:chOff x="4994793" y="2934422"/>
            <a:chExt cx="1944000" cy="858056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20C9830-6F05-4080-80BC-ED6239AE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2934422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C65841-4241-4B49-9182-98D535C6A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793" y="3792478"/>
              <a:ext cx="19440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A5761E1D-6F01-4F2A-80F3-20F0F0C70E9B}"/>
              </a:ext>
            </a:extLst>
          </p:cNvPr>
          <p:cNvGrpSpPr/>
          <p:nvPr/>
        </p:nvGrpSpPr>
        <p:grpSpPr>
          <a:xfrm>
            <a:off x="3201773" y="2896356"/>
            <a:ext cx="644400" cy="858056"/>
            <a:chOff x="6997700" y="2934422"/>
            <a:chExt cx="849600" cy="858056"/>
          </a:xfrm>
        </p:grpSpPr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5252CB39-B24C-4D81-93FD-408330B0A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2934422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FE9960E-3A6C-415E-B1E9-EBAD67427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7700" y="3792478"/>
              <a:ext cx="849600" cy="0"/>
            </a:xfrm>
            <a:prstGeom prst="line">
              <a:avLst/>
            </a:prstGeom>
            <a:ln w="6350">
              <a:solidFill>
                <a:schemeClr val="tx1">
                  <a:lumMod val="85000"/>
                </a:schemeClr>
              </a:solidFill>
            </a:ln>
            <a:effectLst>
              <a:outerShdw blurRad="25400" sx="101000" sy="101000" algn="ctr" rotWithShape="0">
                <a:schemeClr val="tx1">
                  <a:lumMod val="75000"/>
                  <a:alpha val="66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9" name="Picture 358">
            <a:extLst>
              <a:ext uri="{FF2B5EF4-FFF2-40B4-BE49-F238E27FC236}">
                <a16:creationId xmlns:a16="http://schemas.microsoft.com/office/drawing/2014/main" id="{6C82E4DD-6A63-4138-92EB-DA201E9A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8" y="0"/>
            <a:ext cx="859247" cy="599751"/>
          </a:xfrm>
          <a:prstGeom prst="rect">
            <a:avLst/>
          </a:prstGeom>
        </p:spPr>
      </p:pic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2841D33F-1A4A-46A0-A353-D508423117EE}"/>
              </a:ext>
            </a:extLst>
          </p:cNvPr>
          <p:cNvSpPr/>
          <p:nvPr/>
        </p:nvSpPr>
        <p:spPr>
          <a:xfrm>
            <a:off x="102611" y="6892115"/>
            <a:ext cx="7892117" cy="26620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EFEFE">
                  <a:alpha val="30000"/>
                </a:srgbClr>
              </a:gs>
              <a:gs pos="100000">
                <a:srgbClr val="E6E7E9"/>
              </a:gs>
            </a:gsLst>
            <a:lin ang="5400000" scaled="1"/>
          </a:gradFill>
          <a:ln>
            <a:noFill/>
          </a:ln>
          <a:effectLst>
            <a:outerShdw blurRad="38100" dist="38100" dir="54000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en-US" sz="2929" dirty="0">
              <a:solidFill>
                <a:schemeClr val="bg2">
                  <a:lumMod val="25000"/>
                </a:schemeClr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6067741"/>
      </p:ext>
    </p:extLst>
  </p:cSld>
  <p:clrMapOvr>
    <a:masterClrMapping/>
  </p:clrMapOvr>
</p:sld>
</file>

<file path=ppt/theme/theme1.xml><?xml version="1.0" encoding="utf-8"?>
<a:theme xmlns:a="http://schemas.openxmlformats.org/drawingml/2006/main" name="JUNC">
  <a:themeElements>
    <a:clrScheme name="Roads">
      <a:dk1>
        <a:sysClr val="windowText" lastClr="000000"/>
      </a:dk1>
      <a:lt1>
        <a:sysClr val="window" lastClr="FFFFFF"/>
      </a:lt1>
      <a:dk2>
        <a:srgbClr val="373E4E"/>
      </a:dk2>
      <a:lt2>
        <a:srgbClr val="2F7487"/>
      </a:lt2>
      <a:accent1>
        <a:srgbClr val="7FAECC"/>
      </a:accent1>
      <a:accent2>
        <a:srgbClr val="A1C3E0"/>
      </a:accent2>
      <a:accent3>
        <a:srgbClr val="B5E5FA"/>
      </a:accent3>
      <a:accent4>
        <a:srgbClr val="E4DFD3"/>
      </a:accent4>
      <a:accent5>
        <a:srgbClr val="BFBBBD"/>
      </a:accent5>
      <a:accent6>
        <a:srgbClr val="ECA842"/>
      </a:accent6>
      <a:hlink>
        <a:srgbClr val="0000FF"/>
      </a:hlink>
      <a:folHlink>
        <a:srgbClr val="800080"/>
      </a:folHlink>
    </a:clrScheme>
    <a:fontScheme name="Assistant">
      <a:majorFont>
        <a:latin typeface="Assistant"/>
        <a:ea typeface=""/>
        <a:cs typeface="Assistant"/>
      </a:majorFont>
      <a:minorFont>
        <a:latin typeface="Assistant"/>
        <a:ea typeface=""/>
        <a:cs typeface="Assistan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NC" id="{3CF252C5-365D-456B-901B-6E5829CA6FA2}" vid="{FD38F4C2-87E0-4CB1-85B7-D49F78CF2A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JUNC</Template>
  <TotalTime>200</TotalTime>
  <Words>640</Words>
  <Application>Microsoft Office PowerPoint</Application>
  <PresentationFormat>Custom</PresentationFormat>
  <Paragraphs>260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Asakim</vt:lpstr>
      <vt:lpstr>Assistant</vt:lpstr>
      <vt:lpstr>JUNC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30</cp:revision>
  <dcterms:created xsi:type="dcterms:W3CDTF">2021-03-10T15:29:39Z</dcterms:created>
  <dcterms:modified xsi:type="dcterms:W3CDTF">2021-03-11T09:36:58Z</dcterms:modified>
</cp:coreProperties>
</file>