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107A-AD53-406F-B43B-91AE0016E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A4943-3F00-41B8-BDBB-A9CD91714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9CAA5-A757-4327-ADBA-29FFDBED9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FDB8-407F-4577-A792-DD0BAD63850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2B5EC-A5AA-4056-8AD7-D78198BF4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9E056-21D0-441E-82BA-5AC815B52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A553-B3A5-4BA7-A2ED-9F8462463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4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6FB42-4F28-4916-B0B1-968047E79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1E283-4DD3-495E-BEEB-FB5DD8593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37681-6D96-45F2-8841-C1797496B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FDB8-407F-4577-A792-DD0BAD63850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2A6B-CAE1-4F9C-87D2-8784F2FC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3FE1E-9829-43AA-A51E-E10909EAC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A553-B3A5-4BA7-A2ED-9F8462463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3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6AC8BF-FC0B-41D6-8409-D62EB8DB8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6E4C3-BD66-446D-B6A8-1C22B0975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E8183-1CE0-49AC-81E0-6CD7BB9B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FDB8-407F-4577-A792-DD0BAD63850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99A41-C45D-46C1-9262-4BE5C3EEA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C91AA-FA83-4FE4-981D-2DBE31153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A553-B3A5-4BA7-A2ED-9F8462463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7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7BCB4-1CB9-4752-915B-7EA2CE07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E0CA1-C5F5-455E-B2BE-8620FC845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E508F-7A98-48F8-8CCF-C86526204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FDB8-407F-4577-A792-DD0BAD63850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C4B9F-CB6D-455C-A5FB-6AA81F75B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D131C-DD27-4144-985C-AC524B59A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A553-B3A5-4BA7-A2ED-9F8462463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4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93BF4-25CC-44A3-86AD-0D8E2DDB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74B2F-EF40-4DF1-A288-64B3D9435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6F34A-60DA-4C08-A8D8-448D87D10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FDB8-407F-4577-A792-DD0BAD63850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C60BA-8364-4D15-984A-C6F350241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EC15F-9CCC-47F8-B392-98E7DB1D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A553-B3A5-4BA7-A2ED-9F8462463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4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9BF41-2D45-4124-A2E5-B8FB04E8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8E146-8384-4370-80A3-8DF3B9236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CD5AA-4AEB-47CF-9F56-E64F9292E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CF4F4-8712-4F88-A715-D124633E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FDB8-407F-4577-A792-DD0BAD63850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8A351-93A1-4C3B-9B4C-8316D30A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5A1D2-FE74-4B6B-8613-609A41C9F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A553-B3A5-4BA7-A2ED-9F8462463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9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4DAD-D53F-4A20-AFDB-C01C9058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9E425-3BE6-42AA-AFE5-D68B45784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A52F5-78A7-48A2-AA6D-31E740101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86127-E0C6-4473-B4C3-3E7E21E12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1AE9ED-EE9E-425B-A183-79B0A64D7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C63601-152B-4FE5-AABD-D558BE494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FDB8-407F-4577-A792-DD0BAD63850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803DAB-631A-4684-9E23-030C0CDFB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024E4B-9B52-4AA9-A46D-2D92B29F0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A553-B3A5-4BA7-A2ED-9F8462463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0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BBA04-A7DC-4B7F-9E8B-479DFFB56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BB6CB-0E4C-4B8B-AC69-339F486BD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FDB8-407F-4577-A792-DD0BAD63850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36161-1827-414E-A3A6-6DBC48D7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AF329-E6DB-4A28-BECA-FC38E1C97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A553-B3A5-4BA7-A2ED-9F8462463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2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D120D3-2192-4158-A18A-47629B35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FDB8-407F-4577-A792-DD0BAD63850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7B9330-25C0-46E4-8C8C-99458A79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C832B-EF14-48E0-BB9D-718965ED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A553-B3A5-4BA7-A2ED-9F8462463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6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58E1-408B-4A48-BF89-45AF3C0B0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6637D-8C8D-4679-B8A3-6A38B8866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EA815-7C0C-4337-B815-678448972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5B214-6EBA-4CF5-A570-215F6801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FDB8-407F-4577-A792-DD0BAD63850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600B6-EEC1-453A-9E01-8EE5E5B17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0C6BD-BA64-4861-9D6F-310AEBAE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A553-B3A5-4BA7-A2ED-9F8462463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3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8D7C9-9810-4939-82AD-70EB487A4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F04A8F-24BE-4B86-9398-AA00C40AC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672F6-449A-4A4A-B0B0-2A9CA6595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0F004-223B-49FE-9601-C3BBD06E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FDB8-407F-4577-A792-DD0BAD63850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06CAF-EAAF-400F-9E23-413F0374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70F71-0B77-42D9-B118-213BA381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A553-B3A5-4BA7-A2ED-9F8462463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4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03917D-ABA0-4244-9342-2D50CE4B0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97DEB-643D-4A3F-A0B7-FCF3C68D0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745D6-5FB2-4DB1-B0C4-5F9775900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3FDB8-407F-4577-A792-DD0BAD63850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D7CD0-CAAE-4E50-A018-20CDEC8B7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C9F04-22F6-4A18-8073-94FCB9796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4A553-B3A5-4BA7-A2ED-9F8462463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2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583AEF-D443-4AD0-9F6A-4AA0ADDA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2845" y="1045457"/>
            <a:ext cx="4789714" cy="4767086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011C1E7-8DFA-414B-B19D-287269C45238}"/>
              </a:ext>
            </a:extLst>
          </p:cNvPr>
          <p:cNvSpPr/>
          <p:nvPr/>
        </p:nvSpPr>
        <p:spPr>
          <a:xfrm>
            <a:off x="3802781" y="1135781"/>
            <a:ext cx="4586438" cy="4586438"/>
          </a:xfrm>
          <a:custGeom>
            <a:avLst/>
            <a:gdLst>
              <a:gd name="connsiteX0" fmla="*/ 2394857 w 4789714"/>
              <a:gd name="connsiteY0" fmla="*/ 612315 h 4789714"/>
              <a:gd name="connsiteX1" fmla="*/ 1336568 w 4789714"/>
              <a:gd name="connsiteY1" fmla="*/ 1794520 h 4789714"/>
              <a:gd name="connsiteX2" fmla="*/ 1979238 w 4789714"/>
              <a:gd name="connsiteY2" fmla="*/ 1794520 h 4789714"/>
              <a:gd name="connsiteX3" fmla="*/ 1979238 w 4789714"/>
              <a:gd name="connsiteY3" fmla="*/ 4177399 h 4789714"/>
              <a:gd name="connsiteX4" fmla="*/ 2810476 w 4789714"/>
              <a:gd name="connsiteY4" fmla="*/ 4177399 h 4789714"/>
              <a:gd name="connsiteX5" fmla="*/ 2810476 w 4789714"/>
              <a:gd name="connsiteY5" fmla="*/ 1794520 h 4789714"/>
              <a:gd name="connsiteX6" fmla="*/ 3453146 w 4789714"/>
              <a:gd name="connsiteY6" fmla="*/ 1794520 h 4789714"/>
              <a:gd name="connsiteX7" fmla="*/ 367937 w 4789714"/>
              <a:gd name="connsiteY7" fmla="*/ 367937 h 4789714"/>
              <a:gd name="connsiteX8" fmla="*/ 4421777 w 4789714"/>
              <a:gd name="connsiteY8" fmla="*/ 367937 h 4789714"/>
              <a:gd name="connsiteX9" fmla="*/ 4421777 w 4789714"/>
              <a:gd name="connsiteY9" fmla="*/ 4421777 h 4789714"/>
              <a:gd name="connsiteX10" fmla="*/ 367937 w 4789714"/>
              <a:gd name="connsiteY10" fmla="*/ 4421777 h 4789714"/>
              <a:gd name="connsiteX11" fmla="*/ 261257 w 4789714"/>
              <a:gd name="connsiteY11" fmla="*/ 261257 h 4789714"/>
              <a:gd name="connsiteX12" fmla="*/ 261257 w 4789714"/>
              <a:gd name="connsiteY12" fmla="*/ 4528457 h 4789714"/>
              <a:gd name="connsiteX13" fmla="*/ 4528457 w 4789714"/>
              <a:gd name="connsiteY13" fmla="*/ 4528457 h 4789714"/>
              <a:gd name="connsiteX14" fmla="*/ 4528457 w 4789714"/>
              <a:gd name="connsiteY14" fmla="*/ 261257 h 4789714"/>
              <a:gd name="connsiteX15" fmla="*/ 0 w 4789714"/>
              <a:gd name="connsiteY15" fmla="*/ 0 h 4789714"/>
              <a:gd name="connsiteX16" fmla="*/ 4789714 w 4789714"/>
              <a:gd name="connsiteY16" fmla="*/ 0 h 4789714"/>
              <a:gd name="connsiteX17" fmla="*/ 4789714 w 4789714"/>
              <a:gd name="connsiteY17" fmla="*/ 4789714 h 4789714"/>
              <a:gd name="connsiteX18" fmla="*/ 0 w 4789714"/>
              <a:gd name="connsiteY18" fmla="*/ 4789714 h 478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789714" h="4789714">
                <a:moveTo>
                  <a:pt x="2394857" y="612315"/>
                </a:moveTo>
                <a:lnTo>
                  <a:pt x="1336568" y="1794520"/>
                </a:lnTo>
                <a:lnTo>
                  <a:pt x="1979238" y="1794520"/>
                </a:lnTo>
                <a:lnTo>
                  <a:pt x="1979238" y="4177399"/>
                </a:lnTo>
                <a:lnTo>
                  <a:pt x="2810476" y="4177399"/>
                </a:lnTo>
                <a:lnTo>
                  <a:pt x="2810476" y="1794520"/>
                </a:lnTo>
                <a:lnTo>
                  <a:pt x="3453146" y="1794520"/>
                </a:lnTo>
                <a:close/>
                <a:moveTo>
                  <a:pt x="367937" y="367937"/>
                </a:moveTo>
                <a:lnTo>
                  <a:pt x="4421777" y="367937"/>
                </a:lnTo>
                <a:lnTo>
                  <a:pt x="4421777" y="4421777"/>
                </a:lnTo>
                <a:lnTo>
                  <a:pt x="367937" y="4421777"/>
                </a:lnTo>
                <a:close/>
                <a:moveTo>
                  <a:pt x="261257" y="261257"/>
                </a:moveTo>
                <a:lnTo>
                  <a:pt x="261257" y="4528457"/>
                </a:lnTo>
                <a:lnTo>
                  <a:pt x="4528457" y="4528457"/>
                </a:lnTo>
                <a:lnTo>
                  <a:pt x="4528457" y="261257"/>
                </a:lnTo>
                <a:close/>
                <a:moveTo>
                  <a:pt x="0" y="0"/>
                </a:moveTo>
                <a:lnTo>
                  <a:pt x="4789714" y="0"/>
                </a:lnTo>
                <a:lnTo>
                  <a:pt x="4789714" y="4789714"/>
                </a:lnTo>
                <a:lnTo>
                  <a:pt x="0" y="4789714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26" name="Picture 2" descr="R4.2 - One-Way Right Road Sign">
            <a:extLst>
              <a:ext uri="{FF2B5EF4-FFF2-40B4-BE49-F238E27FC236}">
                <a16:creationId xmlns:a16="http://schemas.microsoft.com/office/drawing/2014/main" id="{B6A30D28-481A-41F2-A4F0-AA5575D4B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927137" y="104775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28F7ACE6-D5FD-4EA2-BC96-A2884414E362}"/>
              </a:ext>
            </a:extLst>
          </p:cNvPr>
          <p:cNvSpPr/>
          <p:nvPr/>
        </p:nvSpPr>
        <p:spPr>
          <a:xfrm>
            <a:off x="9155130" y="2871974"/>
            <a:ext cx="226826" cy="226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EC5881F-8FED-49C2-93AC-53AEBA07608C}"/>
              </a:ext>
            </a:extLst>
          </p:cNvPr>
          <p:cNvSpPr/>
          <p:nvPr/>
        </p:nvSpPr>
        <p:spPr>
          <a:xfrm>
            <a:off x="11164905" y="2871974"/>
            <a:ext cx="226826" cy="226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626A1C1-E156-4D4F-BD15-5A33241F675D}"/>
              </a:ext>
            </a:extLst>
          </p:cNvPr>
          <p:cNvSpPr/>
          <p:nvPr/>
        </p:nvSpPr>
        <p:spPr>
          <a:xfrm>
            <a:off x="9155130" y="1700855"/>
            <a:ext cx="2236602" cy="1330040"/>
          </a:xfrm>
          <a:custGeom>
            <a:avLst/>
            <a:gdLst>
              <a:gd name="connsiteX0" fmla="*/ 1118301 w 2236602"/>
              <a:gd name="connsiteY0" fmla="*/ 0 h 1330040"/>
              <a:gd name="connsiteX1" fmla="*/ 1187697 w 2236602"/>
              <a:gd name="connsiteY1" fmla="*/ 28745 h 1330040"/>
              <a:gd name="connsiteX2" fmla="*/ 1199994 w 2236602"/>
              <a:gd name="connsiteY2" fmla="*/ 46983 h 1330040"/>
              <a:gd name="connsiteX3" fmla="*/ 1201829 w 2236602"/>
              <a:gd name="connsiteY3" fmla="*/ 46983 h 1330040"/>
              <a:gd name="connsiteX4" fmla="*/ 2236602 w 2236602"/>
              <a:gd name="connsiteY4" fmla="*/ 1330040 h 1330040"/>
              <a:gd name="connsiteX5" fmla="*/ 0 w 2236602"/>
              <a:gd name="connsiteY5" fmla="*/ 1330040 h 1330040"/>
              <a:gd name="connsiteX6" fmla="*/ 1034773 w 2236602"/>
              <a:gd name="connsiteY6" fmla="*/ 46983 h 1330040"/>
              <a:gd name="connsiteX7" fmla="*/ 1036608 w 2236602"/>
              <a:gd name="connsiteY7" fmla="*/ 46983 h 1330040"/>
              <a:gd name="connsiteX8" fmla="*/ 1048905 w 2236602"/>
              <a:gd name="connsiteY8" fmla="*/ 28745 h 1330040"/>
              <a:gd name="connsiteX9" fmla="*/ 1118301 w 2236602"/>
              <a:gd name="connsiteY9" fmla="*/ 0 h 133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6602" h="1330040">
                <a:moveTo>
                  <a:pt x="1118301" y="0"/>
                </a:moveTo>
                <a:cubicBezTo>
                  <a:pt x="1145402" y="0"/>
                  <a:pt x="1169937" y="10985"/>
                  <a:pt x="1187697" y="28745"/>
                </a:cubicBezTo>
                <a:lnTo>
                  <a:pt x="1199994" y="46983"/>
                </a:lnTo>
                <a:lnTo>
                  <a:pt x="1201829" y="46983"/>
                </a:lnTo>
                <a:lnTo>
                  <a:pt x="2236602" y="1330040"/>
                </a:lnTo>
                <a:lnTo>
                  <a:pt x="0" y="1330040"/>
                </a:lnTo>
                <a:lnTo>
                  <a:pt x="1034773" y="46983"/>
                </a:lnTo>
                <a:lnTo>
                  <a:pt x="1036608" y="46983"/>
                </a:lnTo>
                <a:lnTo>
                  <a:pt x="1048905" y="28745"/>
                </a:lnTo>
                <a:cubicBezTo>
                  <a:pt x="1066665" y="10985"/>
                  <a:pt x="1091200" y="0"/>
                  <a:pt x="1118301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5279BFE-F516-4D6E-8649-E67760282F50}"/>
              </a:ext>
            </a:extLst>
          </p:cNvPr>
          <p:cNvGrpSpPr/>
          <p:nvPr/>
        </p:nvGrpSpPr>
        <p:grpSpPr>
          <a:xfrm>
            <a:off x="6676006" y="1697679"/>
            <a:ext cx="2236602" cy="1333216"/>
            <a:chOff x="9155130" y="1697679"/>
            <a:chExt cx="2236602" cy="133321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DDCA5FB-553D-47F0-9FF1-1C64C5464B81}"/>
                </a:ext>
              </a:extLst>
            </p:cNvPr>
            <p:cNvSpPr/>
            <p:nvPr/>
          </p:nvSpPr>
          <p:spPr>
            <a:xfrm>
              <a:off x="10175290" y="1697679"/>
              <a:ext cx="196282" cy="1962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5E3DBC20-183F-49C1-B70E-793C4B4B755C}"/>
                </a:ext>
              </a:extLst>
            </p:cNvPr>
            <p:cNvSpPr/>
            <p:nvPr/>
          </p:nvSpPr>
          <p:spPr>
            <a:xfrm>
              <a:off x="9155130" y="1747838"/>
              <a:ext cx="2236602" cy="1283057"/>
            </a:xfrm>
            <a:prstGeom prst="trapezoid">
              <a:avLst>
                <a:gd name="adj" fmla="val 806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4355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Akiva</dc:creator>
  <cp:lastModifiedBy>Ben Akiva</cp:lastModifiedBy>
  <cp:revision>10</cp:revision>
  <dcterms:created xsi:type="dcterms:W3CDTF">2021-03-11T07:10:14Z</dcterms:created>
  <dcterms:modified xsi:type="dcterms:W3CDTF">2021-06-08T08:14:44Z</dcterms:modified>
</cp:coreProperties>
</file>