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B1CB9-4310-4DB0-A170-C70424FA7C9A}" type="doc">
      <dgm:prSet loTypeId="urn:microsoft.com/office/officeart/2005/8/layout/orgChart1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53BB72-D521-4DFE-9EFF-AECF2A87B7A1}">
      <dgm:prSet phldrT="[Text]" custT="1"/>
      <dgm:spPr/>
      <dgm:t>
        <a:bodyPr/>
        <a:lstStyle/>
        <a:p>
          <a:pPr algn="ctr" rtl="0"/>
          <a:r>
            <a:rPr lang="en-US" sz="1400" b="1" dirty="0"/>
            <a:t>class Table</a:t>
          </a:r>
        </a:p>
      </dgm:t>
    </dgm:pt>
    <dgm:pt modelId="{A49AD552-C766-4785-9D99-F86353047DB5}" type="parTrans" cxnId="{7E0315DD-3B1B-4903-9F3E-E0657DA71622}">
      <dgm:prSet/>
      <dgm:spPr/>
      <dgm:t>
        <a:bodyPr/>
        <a:lstStyle/>
        <a:p>
          <a:pPr algn="ctr" rtl="0"/>
          <a:endParaRPr lang="en-US" sz="3200"/>
        </a:p>
      </dgm:t>
    </dgm:pt>
    <dgm:pt modelId="{B636BA23-7D3B-4BF6-BB51-F7596DCA6A68}" type="sibTrans" cxnId="{7E0315DD-3B1B-4903-9F3E-E0657DA71622}">
      <dgm:prSet/>
      <dgm:spPr/>
      <dgm:t>
        <a:bodyPr/>
        <a:lstStyle/>
        <a:p>
          <a:pPr algn="ctr" rtl="0"/>
          <a:endParaRPr lang="en-US" sz="3200"/>
        </a:p>
      </dgm:t>
    </dgm:pt>
    <dgm:pt modelId="{B46B4196-7934-41C3-A7CC-93294C24D967}">
      <dgm:prSet phldrT="[Text]" custT="1"/>
      <dgm:spPr/>
      <dgm:t>
        <a:bodyPr/>
        <a:lstStyle/>
        <a:p>
          <a:pPr algn="ctr" rtl="0"/>
          <a:r>
            <a:rPr lang="en-US" sz="1400" b="1" dirty="0"/>
            <a:t>class Section</a:t>
          </a:r>
        </a:p>
      </dgm:t>
    </dgm:pt>
    <dgm:pt modelId="{97FFE5E7-651C-49D0-BD06-55501B8B4DB1}" type="parTrans" cxnId="{4BC00C70-183C-426B-A845-DC4A7C61F20C}">
      <dgm:prSet/>
      <dgm:spPr/>
      <dgm:t>
        <a:bodyPr/>
        <a:lstStyle/>
        <a:p>
          <a:pPr algn="ctr" rtl="0"/>
          <a:endParaRPr lang="en-US" sz="3200"/>
        </a:p>
      </dgm:t>
    </dgm:pt>
    <dgm:pt modelId="{83BCA3F1-5910-4D30-851D-1748295954A3}" type="sibTrans" cxnId="{4BC00C70-183C-426B-A845-DC4A7C61F20C}">
      <dgm:prSet/>
      <dgm:spPr/>
      <dgm:t>
        <a:bodyPr/>
        <a:lstStyle/>
        <a:p>
          <a:pPr algn="ctr" rtl="0"/>
          <a:endParaRPr lang="en-US" sz="3200"/>
        </a:p>
      </dgm:t>
    </dgm:pt>
    <dgm:pt modelId="{83C88DCB-43CD-4934-9573-B7DE9060BB99}">
      <dgm:prSet phldrT="[Text]" custT="1"/>
      <dgm:spPr/>
      <dgm:t>
        <a:bodyPr/>
        <a:lstStyle/>
        <a:p>
          <a:pPr algn="ctr" rtl="0"/>
          <a:r>
            <a:rPr lang="en-US" sz="1400" b="1" dirty="0"/>
            <a:t>class ID</a:t>
          </a:r>
        </a:p>
      </dgm:t>
    </dgm:pt>
    <dgm:pt modelId="{8F4AF318-6354-4E2C-8D78-0F8429373C2D}" type="parTrans" cxnId="{DE851F63-BB6C-426F-8E70-194C2F45BAF2}">
      <dgm:prSet/>
      <dgm:spPr/>
      <dgm:t>
        <a:bodyPr/>
        <a:lstStyle/>
        <a:p>
          <a:pPr algn="ctr" rtl="0"/>
          <a:endParaRPr lang="en-US" sz="3200"/>
        </a:p>
      </dgm:t>
    </dgm:pt>
    <dgm:pt modelId="{A10932F9-F0B8-4DEC-AACC-73A603934C62}" type="sibTrans" cxnId="{DE851F63-BB6C-426F-8E70-194C2F45BAF2}">
      <dgm:prSet/>
      <dgm:spPr/>
      <dgm:t>
        <a:bodyPr/>
        <a:lstStyle/>
        <a:p>
          <a:pPr algn="ctr" rtl="0"/>
          <a:endParaRPr lang="en-US" sz="3200"/>
        </a:p>
      </dgm:t>
    </dgm:pt>
    <dgm:pt modelId="{41DF25B2-994D-4B96-8D73-B7E011D8EB1D}">
      <dgm:prSet phldrT="[Text]" custT="1"/>
      <dgm:spPr/>
      <dgm:t>
        <a:bodyPr/>
        <a:lstStyle/>
        <a:p>
          <a:pPr algn="ctr" rtl="0"/>
          <a:r>
            <a:rPr lang="en-US" sz="1400" b="1" dirty="0"/>
            <a:t> class Direction</a:t>
          </a:r>
        </a:p>
      </dgm:t>
    </dgm:pt>
    <dgm:pt modelId="{4B70991C-9634-406E-A7F6-6FE37412B701}" type="parTrans" cxnId="{288882A6-0A91-49B6-A953-FEAEDD854566}">
      <dgm:prSet/>
      <dgm:spPr/>
      <dgm:t>
        <a:bodyPr/>
        <a:lstStyle/>
        <a:p>
          <a:pPr algn="ctr"/>
          <a:endParaRPr lang="en-US" sz="3200"/>
        </a:p>
      </dgm:t>
    </dgm:pt>
    <dgm:pt modelId="{65B7A998-45B0-459E-8611-02CDC9B0B4D0}" type="sibTrans" cxnId="{288882A6-0A91-49B6-A953-FEAEDD854566}">
      <dgm:prSet/>
      <dgm:spPr/>
      <dgm:t>
        <a:bodyPr/>
        <a:lstStyle/>
        <a:p>
          <a:pPr algn="ctr"/>
          <a:endParaRPr lang="en-US" sz="3200"/>
        </a:p>
      </dgm:t>
    </dgm:pt>
    <dgm:pt modelId="{CCC285BE-27F8-4B7A-B0FD-AB6D18E8533E}">
      <dgm:prSet phldrT="[Text]" custT="1"/>
      <dgm:spPr/>
      <dgm:t>
        <a:bodyPr/>
        <a:lstStyle/>
        <a:p>
          <a:pPr algn="ctr" rtl="0"/>
          <a:r>
            <a:rPr lang="en-US" sz="1400" b="1" dirty="0"/>
            <a:t>class General Info</a:t>
          </a:r>
        </a:p>
      </dgm:t>
    </dgm:pt>
    <dgm:pt modelId="{E7BF0574-D4DB-494C-B6E3-F31072AB75C3}" type="parTrans" cxnId="{E3E43DA4-47CF-489D-A120-1205F9D36EC5}">
      <dgm:prSet/>
      <dgm:spPr/>
      <dgm:t>
        <a:bodyPr/>
        <a:lstStyle/>
        <a:p>
          <a:pPr algn="ctr"/>
          <a:endParaRPr lang="en-US" sz="3200"/>
        </a:p>
      </dgm:t>
    </dgm:pt>
    <dgm:pt modelId="{653E0B8A-F4CC-4D13-AAD1-27FE41C314B0}" type="sibTrans" cxnId="{E3E43DA4-47CF-489D-A120-1205F9D36EC5}">
      <dgm:prSet/>
      <dgm:spPr/>
      <dgm:t>
        <a:bodyPr/>
        <a:lstStyle/>
        <a:p>
          <a:pPr algn="ctr"/>
          <a:endParaRPr lang="en-US" sz="3200"/>
        </a:p>
      </dgm:t>
    </dgm:pt>
    <dgm:pt modelId="{2E2E0F0D-6F36-495E-8C35-5785AB56C97B}">
      <dgm:prSet phldrT="[Text]" custT="1"/>
      <dgm:spPr/>
      <dgm:t>
        <a:bodyPr/>
        <a:lstStyle/>
        <a:p>
          <a:pPr algn="ctr" rtl="0"/>
          <a:r>
            <a:rPr lang="en-US" sz="1400" b="1" dirty="0"/>
            <a:t>class LRT Info</a:t>
          </a:r>
        </a:p>
      </dgm:t>
    </dgm:pt>
    <dgm:pt modelId="{B819F912-2C67-49A8-AF17-049A88347123}" type="parTrans" cxnId="{01A98943-00E5-45F5-AC8F-F4BFAFEA1708}">
      <dgm:prSet/>
      <dgm:spPr/>
      <dgm:t>
        <a:bodyPr/>
        <a:lstStyle/>
        <a:p>
          <a:pPr algn="ctr"/>
          <a:endParaRPr lang="en-US" sz="3200"/>
        </a:p>
      </dgm:t>
    </dgm:pt>
    <dgm:pt modelId="{262C04A9-AEDF-4D0B-BFB5-F4AE33767CB3}" type="sibTrans" cxnId="{01A98943-00E5-45F5-AC8F-F4BFAFEA1708}">
      <dgm:prSet/>
      <dgm:spPr/>
      <dgm:t>
        <a:bodyPr/>
        <a:lstStyle/>
        <a:p>
          <a:pPr algn="ctr"/>
          <a:endParaRPr lang="en-US" sz="3200"/>
        </a:p>
      </dgm:t>
    </dgm:pt>
    <dgm:pt modelId="{06FC4B56-33C3-42C2-B905-FF26B3294FC9}">
      <dgm:prSet phldrT="[Text]" custT="1"/>
      <dgm:spPr/>
      <dgm:t>
        <a:bodyPr/>
        <a:lstStyle/>
        <a:p>
          <a:pPr algn="ctr" rtl="0"/>
          <a:r>
            <a:rPr lang="en-US" sz="1400" dirty="0"/>
            <a:t>class Routes</a:t>
          </a:r>
        </a:p>
      </dgm:t>
    </dgm:pt>
    <dgm:pt modelId="{F1880794-B573-4CF8-A971-5303D10CDBAC}" type="parTrans" cxnId="{408888AC-CAAC-4A6E-A6E9-05FCBB0628F0}">
      <dgm:prSet/>
      <dgm:spPr/>
      <dgm:t>
        <a:bodyPr/>
        <a:lstStyle/>
        <a:p>
          <a:pPr algn="ctr"/>
          <a:endParaRPr lang="en-US" sz="3200"/>
        </a:p>
      </dgm:t>
    </dgm:pt>
    <dgm:pt modelId="{CACEC8A1-A853-4B05-9B13-DB4A998E22D1}" type="sibTrans" cxnId="{408888AC-CAAC-4A6E-A6E9-05FCBB0628F0}">
      <dgm:prSet/>
      <dgm:spPr/>
      <dgm:t>
        <a:bodyPr/>
        <a:lstStyle/>
        <a:p>
          <a:pPr algn="ctr"/>
          <a:endParaRPr lang="en-US" sz="3200"/>
        </a:p>
      </dgm:t>
    </dgm:pt>
    <dgm:pt modelId="{E27618FA-829E-4A6B-911F-8A52EBF04BF5}">
      <dgm:prSet phldrT="[Text]" custT="1"/>
      <dgm:spPr/>
      <dgm:t>
        <a:bodyPr/>
        <a:lstStyle/>
        <a:p>
          <a:pPr algn="ctr" rtl="0"/>
          <a:r>
            <a:rPr lang="en-US" sz="1400" dirty="0"/>
            <a:t>class Lanes</a:t>
          </a:r>
        </a:p>
      </dgm:t>
    </dgm:pt>
    <dgm:pt modelId="{4A766C71-EB23-4D95-B9F6-6C660C3ECD8B}" type="parTrans" cxnId="{13D69BF9-BBE9-44E9-B788-D31B78F07219}">
      <dgm:prSet/>
      <dgm:spPr/>
      <dgm:t>
        <a:bodyPr/>
        <a:lstStyle/>
        <a:p>
          <a:pPr algn="ctr"/>
          <a:endParaRPr lang="en-US" sz="3200"/>
        </a:p>
      </dgm:t>
    </dgm:pt>
    <dgm:pt modelId="{F4805018-8645-47FB-A25B-9D26116E5A9C}" type="sibTrans" cxnId="{13D69BF9-BBE9-44E9-B788-D31B78F07219}">
      <dgm:prSet/>
      <dgm:spPr/>
      <dgm:t>
        <a:bodyPr/>
        <a:lstStyle/>
        <a:p>
          <a:pPr algn="ctr"/>
          <a:endParaRPr lang="en-US" sz="3200"/>
        </a:p>
      </dgm:t>
    </dgm:pt>
    <dgm:pt modelId="{FB4A4402-DBB8-42C2-9236-AA7DFDF231E7}">
      <dgm:prSet phldrT="[Text]" custT="1"/>
      <dgm:spPr/>
      <dgm:t>
        <a:bodyPr/>
        <a:lstStyle/>
        <a:p>
          <a:pPr algn="ctr" rtl="0"/>
          <a:r>
            <a:rPr lang="en-US" sz="1400" dirty="0"/>
            <a:t>Left, through and right volumes</a:t>
          </a:r>
        </a:p>
      </dgm:t>
    </dgm:pt>
    <dgm:pt modelId="{DB039CF0-B995-4962-A60F-DAF0FF97807C}" type="parTrans" cxnId="{35EACA47-54A2-4FAD-A94F-992F8E91514A}">
      <dgm:prSet/>
      <dgm:spPr/>
      <dgm:t>
        <a:bodyPr/>
        <a:lstStyle/>
        <a:p>
          <a:pPr algn="ctr"/>
          <a:endParaRPr lang="en-US" sz="3200"/>
        </a:p>
      </dgm:t>
    </dgm:pt>
    <dgm:pt modelId="{1311FA4F-58C8-4CCC-936F-6D4BB4061985}" type="sibTrans" cxnId="{35EACA47-54A2-4FAD-A94F-992F8E91514A}">
      <dgm:prSet/>
      <dgm:spPr/>
      <dgm:t>
        <a:bodyPr/>
        <a:lstStyle/>
        <a:p>
          <a:pPr algn="ctr"/>
          <a:endParaRPr lang="en-US" sz="3200"/>
        </a:p>
      </dgm:t>
    </dgm:pt>
    <dgm:pt modelId="{BECE908C-165B-47F8-AD3F-F48300269308}">
      <dgm:prSet phldrT="[Text]" custT="1"/>
      <dgm:spPr/>
      <dgm:t>
        <a:bodyPr/>
        <a:lstStyle/>
        <a:p>
          <a:pPr algn="ctr" rtl="0"/>
          <a:r>
            <a:rPr lang="en-US" sz="1400" dirty="0"/>
            <a:t>Separated right, right left, all, left, through left, through, through right, right </a:t>
          </a:r>
        </a:p>
      </dgm:t>
    </dgm:pt>
    <dgm:pt modelId="{04A08845-3B72-4FB6-A4E7-88CC653CE0BA}" type="parTrans" cxnId="{98A6DCCB-0F74-4441-91FA-ABBCD642AD3F}">
      <dgm:prSet/>
      <dgm:spPr/>
      <dgm:t>
        <a:bodyPr/>
        <a:lstStyle/>
        <a:p>
          <a:pPr algn="ctr"/>
          <a:endParaRPr lang="en-US" sz="3200"/>
        </a:p>
      </dgm:t>
    </dgm:pt>
    <dgm:pt modelId="{641BE3D2-FC52-4009-AA7C-8D3BC43DF44A}" type="sibTrans" cxnId="{98A6DCCB-0F74-4441-91FA-ABBCD642AD3F}">
      <dgm:prSet/>
      <dgm:spPr/>
      <dgm:t>
        <a:bodyPr/>
        <a:lstStyle/>
        <a:p>
          <a:pPr algn="ctr"/>
          <a:endParaRPr lang="en-US" sz="3200"/>
        </a:p>
      </dgm:t>
    </dgm:pt>
    <dgm:pt modelId="{751469AB-D165-4EC6-BBD9-892C3B2FAC33}">
      <dgm:prSet phldrT="[Text]" custT="1"/>
      <dgm:spPr/>
      <dgm:t>
        <a:bodyPr/>
        <a:lstStyle/>
        <a:p>
          <a:pPr algn="ctr" rtl="0"/>
          <a:r>
            <a:rPr lang="en-US" sz="1400" dirty="0"/>
            <a:t>Capacity, looping, inflation etc.</a:t>
          </a:r>
        </a:p>
      </dgm:t>
    </dgm:pt>
    <dgm:pt modelId="{A21E556F-24FD-4FC3-BA48-3C6D6250622E}" type="parTrans" cxnId="{9C83F167-21DE-4CEF-AC54-0D6D80DBF228}">
      <dgm:prSet/>
      <dgm:spPr/>
      <dgm:t>
        <a:bodyPr/>
        <a:lstStyle/>
        <a:p>
          <a:pPr algn="ctr"/>
          <a:endParaRPr lang="en-US" sz="3200"/>
        </a:p>
      </dgm:t>
    </dgm:pt>
    <dgm:pt modelId="{A7113486-2C96-47CA-8BBF-AA880667E0AE}" type="sibTrans" cxnId="{9C83F167-21DE-4CEF-AC54-0D6D80DBF228}">
      <dgm:prSet/>
      <dgm:spPr/>
      <dgm:t>
        <a:bodyPr/>
        <a:lstStyle/>
        <a:p>
          <a:pPr algn="ctr"/>
          <a:endParaRPr lang="en-US" sz="3200"/>
        </a:p>
      </dgm:t>
    </dgm:pt>
    <dgm:pt modelId="{D4E665BE-7CF3-4DBE-83B8-A866A5CD835F}">
      <dgm:prSet phldrT="[Text]" custT="1"/>
      <dgm:spPr/>
      <dgm:t>
        <a:bodyPr/>
        <a:lstStyle/>
        <a:p>
          <a:pPr algn="ctr" rtl="0"/>
          <a:r>
            <a:rPr lang="en-US" sz="1400" dirty="0"/>
            <a:t>LRT direction, cycle time etc.</a:t>
          </a:r>
        </a:p>
      </dgm:t>
    </dgm:pt>
    <dgm:pt modelId="{1BB7AF13-049E-40F7-9CAB-479748FAB7FF}" type="parTrans" cxnId="{EBDEEAB6-0E88-4528-A394-238C3B011133}">
      <dgm:prSet/>
      <dgm:spPr/>
      <dgm:t>
        <a:bodyPr/>
        <a:lstStyle/>
        <a:p>
          <a:pPr algn="ctr"/>
          <a:endParaRPr lang="en-US" sz="3200"/>
        </a:p>
      </dgm:t>
    </dgm:pt>
    <dgm:pt modelId="{B151C9E3-E633-4891-9AB0-A942E93D0228}" type="sibTrans" cxnId="{EBDEEAB6-0E88-4528-A394-238C3B011133}">
      <dgm:prSet/>
      <dgm:spPr/>
      <dgm:t>
        <a:bodyPr/>
        <a:lstStyle/>
        <a:p>
          <a:pPr algn="ctr"/>
          <a:endParaRPr lang="en-US" sz="3200"/>
        </a:p>
      </dgm:t>
    </dgm:pt>
    <dgm:pt modelId="{15498E2D-CDEC-46E9-B130-3CDD51EB90EB}">
      <dgm:prSet phldrT="[Text]" custT="1"/>
      <dgm:spPr/>
      <dgm:t>
        <a:bodyPr/>
        <a:lstStyle/>
        <a:p>
          <a:pPr algn="ctr" rtl="0"/>
          <a:r>
            <a:rPr lang="en-US" sz="1400" dirty="0"/>
            <a:t>class Phases</a:t>
          </a:r>
        </a:p>
      </dgm:t>
    </dgm:pt>
    <dgm:pt modelId="{F96DF90F-F99F-474F-B7BB-655F2930D89C}" type="parTrans" cxnId="{807557DD-9A45-45EC-BE7B-B48FD10142F7}">
      <dgm:prSet/>
      <dgm:spPr/>
      <dgm:t>
        <a:bodyPr/>
        <a:lstStyle/>
        <a:p>
          <a:pPr algn="ctr"/>
          <a:endParaRPr lang="en-US" sz="3200"/>
        </a:p>
      </dgm:t>
    </dgm:pt>
    <dgm:pt modelId="{77E0F4DA-032B-4C7A-9036-DE47E78681FB}" type="sibTrans" cxnId="{807557DD-9A45-45EC-BE7B-B48FD10142F7}">
      <dgm:prSet/>
      <dgm:spPr/>
      <dgm:t>
        <a:bodyPr/>
        <a:lstStyle/>
        <a:p>
          <a:pPr algn="ctr"/>
          <a:endParaRPr lang="en-US" sz="3200"/>
        </a:p>
      </dgm:t>
    </dgm:pt>
    <dgm:pt modelId="{D08377C1-26E2-421B-9A90-3FFE9FC10408}">
      <dgm:prSet phldrT="[Text]" custT="1"/>
      <dgm:spPr/>
      <dgm:t>
        <a:bodyPr/>
        <a:lstStyle/>
        <a:p>
          <a:pPr algn="ctr" rtl="0"/>
          <a:r>
            <a:rPr lang="en-US" sz="1400" dirty="0"/>
            <a:t>direction lists</a:t>
          </a:r>
        </a:p>
      </dgm:t>
    </dgm:pt>
    <dgm:pt modelId="{B81F65EE-4DFE-432D-A607-1171DCBBD919}" type="parTrans" cxnId="{23090364-9D42-46B2-A134-26E04B02B7B3}">
      <dgm:prSet/>
      <dgm:spPr/>
      <dgm:t>
        <a:bodyPr/>
        <a:lstStyle/>
        <a:p>
          <a:pPr algn="ctr"/>
          <a:endParaRPr lang="en-US" sz="3200"/>
        </a:p>
      </dgm:t>
    </dgm:pt>
    <dgm:pt modelId="{FE9FB200-B4A3-49FC-B9EE-9B62E889F52E}" type="sibTrans" cxnId="{23090364-9D42-46B2-A134-26E04B02B7B3}">
      <dgm:prSet/>
      <dgm:spPr/>
      <dgm:t>
        <a:bodyPr/>
        <a:lstStyle/>
        <a:p>
          <a:pPr algn="ctr"/>
          <a:endParaRPr lang="en-US" sz="3200"/>
        </a:p>
      </dgm:t>
    </dgm:pt>
    <dgm:pt modelId="{2F864E52-8A4E-4173-8EFD-0EAE88274AC0}">
      <dgm:prSet phldrT="[Text]" custT="1"/>
      <dgm:spPr/>
      <dgm:t>
        <a:bodyPr/>
        <a:lstStyle/>
        <a:p>
          <a:pPr algn="ctr" rtl="0"/>
          <a:r>
            <a:rPr lang="en-US" sz="1400" b="1" dirty="0"/>
            <a:t>Info about the project</a:t>
          </a:r>
        </a:p>
      </dgm:t>
    </dgm:pt>
    <dgm:pt modelId="{5DA2088A-4841-49BF-B858-8C3DF77AF483}" type="parTrans" cxnId="{BE50C5DE-8554-4061-8F29-70AB649F8282}">
      <dgm:prSet/>
      <dgm:spPr/>
      <dgm:t>
        <a:bodyPr/>
        <a:lstStyle/>
        <a:p>
          <a:pPr algn="ctr"/>
          <a:endParaRPr lang="en-US" sz="3200"/>
        </a:p>
      </dgm:t>
    </dgm:pt>
    <dgm:pt modelId="{7BB004CF-E277-486E-835D-8DD84631347E}" type="sibTrans" cxnId="{BE50C5DE-8554-4061-8F29-70AB649F8282}">
      <dgm:prSet/>
      <dgm:spPr/>
      <dgm:t>
        <a:bodyPr/>
        <a:lstStyle/>
        <a:p>
          <a:pPr algn="ctr"/>
          <a:endParaRPr lang="en-US" sz="3200"/>
        </a:p>
      </dgm:t>
    </dgm:pt>
    <dgm:pt modelId="{7BC84D3C-6D3F-4F65-AAFB-6664EF76B498}">
      <dgm:prSet phldrT="[Text]" custT="1"/>
      <dgm:spPr/>
      <dgm:t>
        <a:bodyPr/>
        <a:lstStyle/>
        <a:p>
          <a:pPr algn="ctr" rtl="0"/>
          <a:r>
            <a:rPr lang="en-US" sz="1400" b="1" dirty="0"/>
            <a:t>class Diagram</a:t>
          </a:r>
        </a:p>
      </dgm:t>
    </dgm:pt>
    <dgm:pt modelId="{31A0432D-D572-40C0-97CB-6282AD1E35C1}" type="sibTrans" cxnId="{54ECF68F-88C4-4C61-81B5-0C04284BAEF7}">
      <dgm:prSet/>
      <dgm:spPr/>
      <dgm:t>
        <a:bodyPr/>
        <a:lstStyle/>
        <a:p>
          <a:pPr algn="ctr" rtl="0"/>
          <a:endParaRPr lang="en-US" sz="3200"/>
        </a:p>
      </dgm:t>
    </dgm:pt>
    <dgm:pt modelId="{57BE7836-9774-49AD-94F2-61714910FB11}" type="parTrans" cxnId="{54ECF68F-88C4-4C61-81B5-0C04284BAEF7}">
      <dgm:prSet/>
      <dgm:spPr/>
      <dgm:t>
        <a:bodyPr/>
        <a:lstStyle/>
        <a:p>
          <a:pPr algn="ctr" rtl="0"/>
          <a:endParaRPr lang="en-US" sz="3200"/>
        </a:p>
      </dgm:t>
    </dgm:pt>
    <dgm:pt modelId="{8FF893B5-F116-47BD-BD0A-6292E77540BA}" type="pres">
      <dgm:prSet presAssocID="{64DB1CB9-4310-4DB0-A170-C70424FA7C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FB25FAB-2169-4CB4-900D-BD99A5FABB34}" type="pres">
      <dgm:prSet presAssocID="{7BC84D3C-6D3F-4F65-AAFB-6664EF76B498}" presName="hierRoot1" presStyleCnt="0">
        <dgm:presLayoutVars>
          <dgm:hierBranch val="init"/>
        </dgm:presLayoutVars>
      </dgm:prSet>
      <dgm:spPr/>
    </dgm:pt>
    <dgm:pt modelId="{45F64D40-1861-4DBD-860B-851495F6F49F}" type="pres">
      <dgm:prSet presAssocID="{7BC84D3C-6D3F-4F65-AAFB-6664EF76B498}" presName="rootComposite1" presStyleCnt="0"/>
      <dgm:spPr/>
    </dgm:pt>
    <dgm:pt modelId="{FA9804DD-40AB-4677-A1BC-173CBF1D1729}" type="pres">
      <dgm:prSet presAssocID="{7BC84D3C-6D3F-4F65-AAFB-6664EF76B498}" presName="rootText1" presStyleLbl="node0" presStyleIdx="0" presStyleCnt="3">
        <dgm:presLayoutVars>
          <dgm:chPref val="3"/>
        </dgm:presLayoutVars>
      </dgm:prSet>
      <dgm:spPr/>
    </dgm:pt>
    <dgm:pt modelId="{628003FC-A588-4D9A-8E7D-C06839C595DC}" type="pres">
      <dgm:prSet presAssocID="{7BC84D3C-6D3F-4F65-AAFB-6664EF76B498}" presName="rootConnector1" presStyleLbl="node1" presStyleIdx="0" presStyleCnt="0"/>
      <dgm:spPr/>
    </dgm:pt>
    <dgm:pt modelId="{68BDC7A9-CDE9-4D27-8F92-DA459D6626D6}" type="pres">
      <dgm:prSet presAssocID="{7BC84D3C-6D3F-4F65-AAFB-6664EF76B498}" presName="hierChild2" presStyleCnt="0"/>
      <dgm:spPr/>
    </dgm:pt>
    <dgm:pt modelId="{177199FA-9F19-400E-A961-2B3AE2745D5F}" type="pres">
      <dgm:prSet presAssocID="{4B70991C-9634-406E-A7F6-6FE37412B701}" presName="Name37" presStyleLbl="parChTrans1D2" presStyleIdx="0" presStyleCnt="5"/>
      <dgm:spPr/>
    </dgm:pt>
    <dgm:pt modelId="{35F06697-3895-4A49-865E-0857BC05BB58}" type="pres">
      <dgm:prSet presAssocID="{41DF25B2-994D-4B96-8D73-B7E011D8EB1D}" presName="hierRoot2" presStyleCnt="0">
        <dgm:presLayoutVars>
          <dgm:hierBranch val="init"/>
        </dgm:presLayoutVars>
      </dgm:prSet>
      <dgm:spPr/>
    </dgm:pt>
    <dgm:pt modelId="{127F23A4-99CF-460A-B41D-F9EFE32AEB1C}" type="pres">
      <dgm:prSet presAssocID="{41DF25B2-994D-4B96-8D73-B7E011D8EB1D}" presName="rootComposite" presStyleCnt="0"/>
      <dgm:spPr/>
    </dgm:pt>
    <dgm:pt modelId="{CA1F7424-3DD7-40E9-825C-9CAEA377D9AC}" type="pres">
      <dgm:prSet presAssocID="{41DF25B2-994D-4B96-8D73-B7E011D8EB1D}" presName="rootText" presStyleLbl="node2" presStyleIdx="0" presStyleCnt="5">
        <dgm:presLayoutVars>
          <dgm:chPref val="3"/>
        </dgm:presLayoutVars>
      </dgm:prSet>
      <dgm:spPr/>
    </dgm:pt>
    <dgm:pt modelId="{2D41F315-25F7-4D8E-89CC-DBED89BD673A}" type="pres">
      <dgm:prSet presAssocID="{41DF25B2-994D-4B96-8D73-B7E011D8EB1D}" presName="rootConnector" presStyleLbl="node2" presStyleIdx="0" presStyleCnt="5"/>
      <dgm:spPr/>
    </dgm:pt>
    <dgm:pt modelId="{647756F6-1B21-49FD-B779-33C584EEA3AA}" type="pres">
      <dgm:prSet presAssocID="{41DF25B2-994D-4B96-8D73-B7E011D8EB1D}" presName="hierChild4" presStyleCnt="0"/>
      <dgm:spPr/>
    </dgm:pt>
    <dgm:pt modelId="{E26CD382-2A29-41E2-93C4-489A071E0606}" type="pres">
      <dgm:prSet presAssocID="{F1880794-B573-4CF8-A971-5303D10CDBAC}" presName="Name37" presStyleLbl="parChTrans1D3" presStyleIdx="0" presStyleCnt="5"/>
      <dgm:spPr/>
    </dgm:pt>
    <dgm:pt modelId="{B5C24A73-47ED-431F-A421-7E4723DB4C5E}" type="pres">
      <dgm:prSet presAssocID="{06FC4B56-33C3-42C2-B905-FF26B3294FC9}" presName="hierRoot2" presStyleCnt="0">
        <dgm:presLayoutVars>
          <dgm:hierBranch val="init"/>
        </dgm:presLayoutVars>
      </dgm:prSet>
      <dgm:spPr/>
    </dgm:pt>
    <dgm:pt modelId="{7FFEFBAB-DFF3-4A76-9BAD-9BE5E650A4AD}" type="pres">
      <dgm:prSet presAssocID="{06FC4B56-33C3-42C2-B905-FF26B3294FC9}" presName="rootComposite" presStyleCnt="0"/>
      <dgm:spPr/>
    </dgm:pt>
    <dgm:pt modelId="{FFE19F79-B535-4863-B4C1-1FF8E2C5BB5C}" type="pres">
      <dgm:prSet presAssocID="{06FC4B56-33C3-42C2-B905-FF26B3294FC9}" presName="rootText" presStyleLbl="node3" presStyleIdx="0" presStyleCnt="5">
        <dgm:presLayoutVars>
          <dgm:chPref val="3"/>
        </dgm:presLayoutVars>
      </dgm:prSet>
      <dgm:spPr/>
    </dgm:pt>
    <dgm:pt modelId="{A070CBC2-14EC-4A9F-9BE4-EBF7326E1714}" type="pres">
      <dgm:prSet presAssocID="{06FC4B56-33C3-42C2-B905-FF26B3294FC9}" presName="rootConnector" presStyleLbl="node3" presStyleIdx="0" presStyleCnt="5"/>
      <dgm:spPr/>
    </dgm:pt>
    <dgm:pt modelId="{A085BD18-B427-4EA4-BED8-8ABD637EF718}" type="pres">
      <dgm:prSet presAssocID="{06FC4B56-33C3-42C2-B905-FF26B3294FC9}" presName="hierChild4" presStyleCnt="0"/>
      <dgm:spPr/>
    </dgm:pt>
    <dgm:pt modelId="{EF4DD7FF-F938-43A1-B5DD-E48D38FD6955}" type="pres">
      <dgm:prSet presAssocID="{DB039CF0-B995-4962-A60F-DAF0FF97807C}" presName="Name37" presStyleLbl="parChTrans1D4" presStyleIdx="0" presStyleCnt="3"/>
      <dgm:spPr/>
    </dgm:pt>
    <dgm:pt modelId="{B11B36A7-87A4-46E8-8862-96E69343A459}" type="pres">
      <dgm:prSet presAssocID="{FB4A4402-DBB8-42C2-9236-AA7DFDF231E7}" presName="hierRoot2" presStyleCnt="0">
        <dgm:presLayoutVars>
          <dgm:hierBranch val="init"/>
        </dgm:presLayoutVars>
      </dgm:prSet>
      <dgm:spPr/>
    </dgm:pt>
    <dgm:pt modelId="{E5BA0EF9-47AB-42EA-B055-806F16C694CB}" type="pres">
      <dgm:prSet presAssocID="{FB4A4402-DBB8-42C2-9236-AA7DFDF231E7}" presName="rootComposite" presStyleCnt="0"/>
      <dgm:spPr/>
    </dgm:pt>
    <dgm:pt modelId="{C5557B50-17AD-4498-992D-799031EA5B37}" type="pres">
      <dgm:prSet presAssocID="{FB4A4402-DBB8-42C2-9236-AA7DFDF231E7}" presName="rootText" presStyleLbl="node4" presStyleIdx="0" presStyleCnt="3" custScaleY="138379">
        <dgm:presLayoutVars>
          <dgm:chPref val="3"/>
        </dgm:presLayoutVars>
      </dgm:prSet>
      <dgm:spPr/>
    </dgm:pt>
    <dgm:pt modelId="{AA289500-C62E-4335-99F0-3B71A01D0175}" type="pres">
      <dgm:prSet presAssocID="{FB4A4402-DBB8-42C2-9236-AA7DFDF231E7}" presName="rootConnector" presStyleLbl="node4" presStyleIdx="0" presStyleCnt="3"/>
      <dgm:spPr/>
    </dgm:pt>
    <dgm:pt modelId="{C7BEDCC1-DC50-4778-998E-FE4DF25512C6}" type="pres">
      <dgm:prSet presAssocID="{FB4A4402-DBB8-42C2-9236-AA7DFDF231E7}" presName="hierChild4" presStyleCnt="0"/>
      <dgm:spPr/>
    </dgm:pt>
    <dgm:pt modelId="{FBC90197-2959-4D79-9F0F-7EC8CBFCB149}" type="pres">
      <dgm:prSet presAssocID="{FB4A4402-DBB8-42C2-9236-AA7DFDF231E7}" presName="hierChild5" presStyleCnt="0"/>
      <dgm:spPr/>
    </dgm:pt>
    <dgm:pt modelId="{9ED8D5FB-FE41-482F-8C51-333235D774CF}" type="pres">
      <dgm:prSet presAssocID="{06FC4B56-33C3-42C2-B905-FF26B3294FC9}" presName="hierChild5" presStyleCnt="0"/>
      <dgm:spPr/>
    </dgm:pt>
    <dgm:pt modelId="{5338CB64-B33A-4BED-ACE3-6D3BF3602705}" type="pres">
      <dgm:prSet presAssocID="{4A766C71-EB23-4D95-B9F6-6C660C3ECD8B}" presName="Name37" presStyleLbl="parChTrans1D3" presStyleIdx="1" presStyleCnt="5"/>
      <dgm:spPr/>
    </dgm:pt>
    <dgm:pt modelId="{F603711F-F085-4153-8C7E-9D35C7D15568}" type="pres">
      <dgm:prSet presAssocID="{E27618FA-829E-4A6B-911F-8A52EBF04BF5}" presName="hierRoot2" presStyleCnt="0">
        <dgm:presLayoutVars>
          <dgm:hierBranch val="init"/>
        </dgm:presLayoutVars>
      </dgm:prSet>
      <dgm:spPr/>
    </dgm:pt>
    <dgm:pt modelId="{732CB1A2-9756-4564-A51D-2936BFECC690}" type="pres">
      <dgm:prSet presAssocID="{E27618FA-829E-4A6B-911F-8A52EBF04BF5}" presName="rootComposite" presStyleCnt="0"/>
      <dgm:spPr/>
    </dgm:pt>
    <dgm:pt modelId="{6ACF9E05-724A-416E-ABB4-CF8C47774BA8}" type="pres">
      <dgm:prSet presAssocID="{E27618FA-829E-4A6B-911F-8A52EBF04BF5}" presName="rootText" presStyleLbl="node3" presStyleIdx="1" presStyleCnt="5">
        <dgm:presLayoutVars>
          <dgm:chPref val="3"/>
        </dgm:presLayoutVars>
      </dgm:prSet>
      <dgm:spPr/>
    </dgm:pt>
    <dgm:pt modelId="{AFCFFD40-0ACE-4B28-BA86-2A5868209EB7}" type="pres">
      <dgm:prSet presAssocID="{E27618FA-829E-4A6B-911F-8A52EBF04BF5}" presName="rootConnector" presStyleLbl="node3" presStyleIdx="1" presStyleCnt="5"/>
      <dgm:spPr/>
    </dgm:pt>
    <dgm:pt modelId="{AA2CBD5D-F35C-49D0-957E-9D0E3788D9A0}" type="pres">
      <dgm:prSet presAssocID="{E27618FA-829E-4A6B-911F-8A52EBF04BF5}" presName="hierChild4" presStyleCnt="0"/>
      <dgm:spPr/>
    </dgm:pt>
    <dgm:pt modelId="{878E4F0B-3E20-4424-94B0-EBBA8BFE388B}" type="pres">
      <dgm:prSet presAssocID="{04A08845-3B72-4FB6-A4E7-88CC653CE0BA}" presName="Name37" presStyleLbl="parChTrans1D4" presStyleIdx="1" presStyleCnt="3"/>
      <dgm:spPr/>
    </dgm:pt>
    <dgm:pt modelId="{A45CE1FA-A605-4B2F-9B5D-60D37B86B126}" type="pres">
      <dgm:prSet presAssocID="{BECE908C-165B-47F8-AD3F-F48300269308}" presName="hierRoot2" presStyleCnt="0">
        <dgm:presLayoutVars>
          <dgm:hierBranch val="init"/>
        </dgm:presLayoutVars>
      </dgm:prSet>
      <dgm:spPr/>
    </dgm:pt>
    <dgm:pt modelId="{94A96030-0ABA-401B-B307-97A3086EEF85}" type="pres">
      <dgm:prSet presAssocID="{BECE908C-165B-47F8-AD3F-F48300269308}" presName="rootComposite" presStyleCnt="0"/>
      <dgm:spPr/>
    </dgm:pt>
    <dgm:pt modelId="{2E89FA2F-74F9-4765-B9E3-98D7DBD656AC}" type="pres">
      <dgm:prSet presAssocID="{BECE908C-165B-47F8-AD3F-F48300269308}" presName="rootText" presStyleLbl="node4" presStyleIdx="1" presStyleCnt="3" custScaleY="205023">
        <dgm:presLayoutVars>
          <dgm:chPref val="3"/>
        </dgm:presLayoutVars>
      </dgm:prSet>
      <dgm:spPr/>
    </dgm:pt>
    <dgm:pt modelId="{31F30900-8B02-4BC1-9D2C-C5565E43B67E}" type="pres">
      <dgm:prSet presAssocID="{BECE908C-165B-47F8-AD3F-F48300269308}" presName="rootConnector" presStyleLbl="node4" presStyleIdx="1" presStyleCnt="3"/>
      <dgm:spPr/>
    </dgm:pt>
    <dgm:pt modelId="{6AC0227D-9A72-481B-8A15-EAB8F38C85D9}" type="pres">
      <dgm:prSet presAssocID="{BECE908C-165B-47F8-AD3F-F48300269308}" presName="hierChild4" presStyleCnt="0"/>
      <dgm:spPr/>
    </dgm:pt>
    <dgm:pt modelId="{D20BD6BC-ACAC-4311-9910-00B67FD53BA4}" type="pres">
      <dgm:prSet presAssocID="{BECE908C-165B-47F8-AD3F-F48300269308}" presName="hierChild5" presStyleCnt="0"/>
      <dgm:spPr/>
    </dgm:pt>
    <dgm:pt modelId="{451AF950-68FA-4C9A-8BAD-28B016035091}" type="pres">
      <dgm:prSet presAssocID="{E27618FA-829E-4A6B-911F-8A52EBF04BF5}" presName="hierChild5" presStyleCnt="0"/>
      <dgm:spPr/>
    </dgm:pt>
    <dgm:pt modelId="{2BE215EB-CBBD-4653-8380-CBC3CA2ACE73}" type="pres">
      <dgm:prSet presAssocID="{41DF25B2-994D-4B96-8D73-B7E011D8EB1D}" presName="hierChild5" presStyleCnt="0"/>
      <dgm:spPr/>
    </dgm:pt>
    <dgm:pt modelId="{D3B7F450-9734-4EE7-9DDB-0C063BC7283C}" type="pres">
      <dgm:prSet presAssocID="{E7BF0574-D4DB-494C-B6E3-F31072AB75C3}" presName="Name37" presStyleLbl="parChTrans1D2" presStyleIdx="1" presStyleCnt="5"/>
      <dgm:spPr/>
    </dgm:pt>
    <dgm:pt modelId="{829124B6-0FBD-4771-BAB5-85E660C4C0D5}" type="pres">
      <dgm:prSet presAssocID="{CCC285BE-27F8-4B7A-B0FD-AB6D18E8533E}" presName="hierRoot2" presStyleCnt="0">
        <dgm:presLayoutVars>
          <dgm:hierBranch val="init"/>
        </dgm:presLayoutVars>
      </dgm:prSet>
      <dgm:spPr/>
    </dgm:pt>
    <dgm:pt modelId="{FA6CBAB3-E22F-43EF-B25D-90B16CE138FE}" type="pres">
      <dgm:prSet presAssocID="{CCC285BE-27F8-4B7A-B0FD-AB6D18E8533E}" presName="rootComposite" presStyleCnt="0"/>
      <dgm:spPr/>
    </dgm:pt>
    <dgm:pt modelId="{CC1418D4-4CBD-4B61-BC61-6226E3116DFA}" type="pres">
      <dgm:prSet presAssocID="{CCC285BE-27F8-4B7A-B0FD-AB6D18E8533E}" presName="rootText" presStyleLbl="node2" presStyleIdx="1" presStyleCnt="5">
        <dgm:presLayoutVars>
          <dgm:chPref val="3"/>
        </dgm:presLayoutVars>
      </dgm:prSet>
      <dgm:spPr/>
    </dgm:pt>
    <dgm:pt modelId="{A04518F5-A788-4643-A8DF-898FAB6D3F7B}" type="pres">
      <dgm:prSet presAssocID="{CCC285BE-27F8-4B7A-B0FD-AB6D18E8533E}" presName="rootConnector" presStyleLbl="node2" presStyleIdx="1" presStyleCnt="5"/>
      <dgm:spPr/>
    </dgm:pt>
    <dgm:pt modelId="{22582729-D103-4810-92E0-ACF46AA961CE}" type="pres">
      <dgm:prSet presAssocID="{CCC285BE-27F8-4B7A-B0FD-AB6D18E8533E}" presName="hierChild4" presStyleCnt="0"/>
      <dgm:spPr/>
    </dgm:pt>
    <dgm:pt modelId="{FBBEC861-BB57-4C30-A72B-B31BC72F3720}" type="pres">
      <dgm:prSet presAssocID="{A21E556F-24FD-4FC3-BA48-3C6D6250622E}" presName="Name37" presStyleLbl="parChTrans1D3" presStyleIdx="2" presStyleCnt="5"/>
      <dgm:spPr/>
    </dgm:pt>
    <dgm:pt modelId="{5539B797-FF9B-43E5-A154-4D3E1A94808C}" type="pres">
      <dgm:prSet presAssocID="{751469AB-D165-4EC6-BBD9-892C3B2FAC33}" presName="hierRoot2" presStyleCnt="0">
        <dgm:presLayoutVars>
          <dgm:hierBranch val="init"/>
        </dgm:presLayoutVars>
      </dgm:prSet>
      <dgm:spPr/>
    </dgm:pt>
    <dgm:pt modelId="{1D0AC80E-77BA-407C-AB4E-501C4EAF1CB7}" type="pres">
      <dgm:prSet presAssocID="{751469AB-D165-4EC6-BBD9-892C3B2FAC33}" presName="rootComposite" presStyleCnt="0"/>
      <dgm:spPr/>
    </dgm:pt>
    <dgm:pt modelId="{90C65C7C-388A-4FF7-9C94-918F2FEAB691}" type="pres">
      <dgm:prSet presAssocID="{751469AB-D165-4EC6-BBD9-892C3B2FAC33}" presName="rootText" presStyleLbl="node3" presStyleIdx="2" presStyleCnt="5" custScaleX="121000" custScaleY="139119">
        <dgm:presLayoutVars>
          <dgm:chPref val="3"/>
        </dgm:presLayoutVars>
      </dgm:prSet>
      <dgm:spPr/>
    </dgm:pt>
    <dgm:pt modelId="{FAF85B28-4734-4887-8AB6-0CD918DD9BD7}" type="pres">
      <dgm:prSet presAssocID="{751469AB-D165-4EC6-BBD9-892C3B2FAC33}" presName="rootConnector" presStyleLbl="node3" presStyleIdx="2" presStyleCnt="5"/>
      <dgm:spPr/>
    </dgm:pt>
    <dgm:pt modelId="{38A9DA92-07C3-447C-9264-AA29473CD6ED}" type="pres">
      <dgm:prSet presAssocID="{751469AB-D165-4EC6-BBD9-892C3B2FAC33}" presName="hierChild4" presStyleCnt="0"/>
      <dgm:spPr/>
    </dgm:pt>
    <dgm:pt modelId="{1FD28280-2159-4F33-A9C5-BD9ACBB49A63}" type="pres">
      <dgm:prSet presAssocID="{751469AB-D165-4EC6-BBD9-892C3B2FAC33}" presName="hierChild5" presStyleCnt="0"/>
      <dgm:spPr/>
    </dgm:pt>
    <dgm:pt modelId="{BC6F35A4-E1D7-4292-B68F-361EA63E4C5E}" type="pres">
      <dgm:prSet presAssocID="{CCC285BE-27F8-4B7A-B0FD-AB6D18E8533E}" presName="hierChild5" presStyleCnt="0"/>
      <dgm:spPr/>
    </dgm:pt>
    <dgm:pt modelId="{294FF083-72AC-4592-9D4B-A62942A4F058}" type="pres">
      <dgm:prSet presAssocID="{B819F912-2C67-49A8-AF17-049A88347123}" presName="Name37" presStyleLbl="parChTrans1D2" presStyleIdx="2" presStyleCnt="5"/>
      <dgm:spPr/>
    </dgm:pt>
    <dgm:pt modelId="{A913C26F-99E0-4572-98FB-1E0FE3A2E522}" type="pres">
      <dgm:prSet presAssocID="{2E2E0F0D-6F36-495E-8C35-5785AB56C97B}" presName="hierRoot2" presStyleCnt="0">
        <dgm:presLayoutVars>
          <dgm:hierBranch val="init"/>
        </dgm:presLayoutVars>
      </dgm:prSet>
      <dgm:spPr/>
    </dgm:pt>
    <dgm:pt modelId="{57D9D258-0C1F-472F-AEAD-C3C7FDEA1593}" type="pres">
      <dgm:prSet presAssocID="{2E2E0F0D-6F36-495E-8C35-5785AB56C97B}" presName="rootComposite" presStyleCnt="0"/>
      <dgm:spPr/>
    </dgm:pt>
    <dgm:pt modelId="{C668CE75-5F45-4F07-8A39-54FF0948F513}" type="pres">
      <dgm:prSet presAssocID="{2E2E0F0D-6F36-495E-8C35-5785AB56C97B}" presName="rootText" presStyleLbl="node2" presStyleIdx="2" presStyleCnt="5">
        <dgm:presLayoutVars>
          <dgm:chPref val="3"/>
        </dgm:presLayoutVars>
      </dgm:prSet>
      <dgm:spPr/>
    </dgm:pt>
    <dgm:pt modelId="{E6241A6E-F506-435F-9669-5DC1EC405E8C}" type="pres">
      <dgm:prSet presAssocID="{2E2E0F0D-6F36-495E-8C35-5785AB56C97B}" presName="rootConnector" presStyleLbl="node2" presStyleIdx="2" presStyleCnt="5"/>
      <dgm:spPr/>
    </dgm:pt>
    <dgm:pt modelId="{36C55FAD-2914-4BDA-AE24-C7F45E0039C2}" type="pres">
      <dgm:prSet presAssocID="{2E2E0F0D-6F36-495E-8C35-5785AB56C97B}" presName="hierChild4" presStyleCnt="0"/>
      <dgm:spPr/>
    </dgm:pt>
    <dgm:pt modelId="{DA39AD2B-53B1-4B12-8665-AF4B29F307FB}" type="pres">
      <dgm:prSet presAssocID="{1BB7AF13-049E-40F7-9CAB-479748FAB7FF}" presName="Name37" presStyleLbl="parChTrans1D3" presStyleIdx="3" presStyleCnt="5"/>
      <dgm:spPr/>
    </dgm:pt>
    <dgm:pt modelId="{253DE851-C592-45C8-9AE6-63554E5B2B74}" type="pres">
      <dgm:prSet presAssocID="{D4E665BE-7CF3-4DBE-83B8-A866A5CD835F}" presName="hierRoot2" presStyleCnt="0">
        <dgm:presLayoutVars>
          <dgm:hierBranch val="init"/>
        </dgm:presLayoutVars>
      </dgm:prSet>
      <dgm:spPr/>
    </dgm:pt>
    <dgm:pt modelId="{622E3F3A-9D91-44EC-B162-43A734B36CCB}" type="pres">
      <dgm:prSet presAssocID="{D4E665BE-7CF3-4DBE-83B8-A866A5CD835F}" presName="rootComposite" presStyleCnt="0"/>
      <dgm:spPr/>
    </dgm:pt>
    <dgm:pt modelId="{892BD28F-03E1-4D71-AD0F-AAFD29BCD7DF}" type="pres">
      <dgm:prSet presAssocID="{D4E665BE-7CF3-4DBE-83B8-A866A5CD835F}" presName="rootText" presStyleLbl="node3" presStyleIdx="3" presStyleCnt="5">
        <dgm:presLayoutVars>
          <dgm:chPref val="3"/>
        </dgm:presLayoutVars>
      </dgm:prSet>
      <dgm:spPr/>
    </dgm:pt>
    <dgm:pt modelId="{396C34AD-EEFC-4B1C-84BC-869F399E8ED9}" type="pres">
      <dgm:prSet presAssocID="{D4E665BE-7CF3-4DBE-83B8-A866A5CD835F}" presName="rootConnector" presStyleLbl="node3" presStyleIdx="3" presStyleCnt="5"/>
      <dgm:spPr/>
    </dgm:pt>
    <dgm:pt modelId="{D6126C01-FB41-4768-A124-366EF1936F7C}" type="pres">
      <dgm:prSet presAssocID="{D4E665BE-7CF3-4DBE-83B8-A866A5CD835F}" presName="hierChild4" presStyleCnt="0"/>
      <dgm:spPr/>
    </dgm:pt>
    <dgm:pt modelId="{9C624EB5-7A36-43BF-A9F0-C37C8C8CBFD4}" type="pres">
      <dgm:prSet presAssocID="{D4E665BE-7CF3-4DBE-83B8-A866A5CD835F}" presName="hierChild5" presStyleCnt="0"/>
      <dgm:spPr/>
    </dgm:pt>
    <dgm:pt modelId="{231136D4-1B73-4DA2-B7CD-D91A16F99FE6}" type="pres">
      <dgm:prSet presAssocID="{2E2E0F0D-6F36-495E-8C35-5785AB56C97B}" presName="hierChild5" presStyleCnt="0"/>
      <dgm:spPr/>
    </dgm:pt>
    <dgm:pt modelId="{086F99DF-9E27-4DA4-BB0F-8F5C8CD4BCC9}" type="pres">
      <dgm:prSet presAssocID="{7BC84D3C-6D3F-4F65-AAFB-6664EF76B498}" presName="hierChild3" presStyleCnt="0"/>
      <dgm:spPr/>
    </dgm:pt>
    <dgm:pt modelId="{A2E9D2ED-EEC3-4773-9B4A-8261DF17F3B9}" type="pres">
      <dgm:prSet presAssocID="{8953BB72-D521-4DFE-9EFF-AECF2A87B7A1}" presName="hierRoot1" presStyleCnt="0">
        <dgm:presLayoutVars>
          <dgm:hierBranch val="init"/>
        </dgm:presLayoutVars>
      </dgm:prSet>
      <dgm:spPr/>
    </dgm:pt>
    <dgm:pt modelId="{90BB31E3-BE17-4D7E-9EC6-BBF90A742B42}" type="pres">
      <dgm:prSet presAssocID="{8953BB72-D521-4DFE-9EFF-AECF2A87B7A1}" presName="rootComposite1" presStyleCnt="0"/>
      <dgm:spPr/>
    </dgm:pt>
    <dgm:pt modelId="{257BFB99-44CC-487D-A299-7181725AD144}" type="pres">
      <dgm:prSet presAssocID="{8953BB72-D521-4DFE-9EFF-AECF2A87B7A1}" presName="rootText1" presStyleLbl="node0" presStyleIdx="1" presStyleCnt="3">
        <dgm:presLayoutVars>
          <dgm:chPref val="3"/>
        </dgm:presLayoutVars>
      </dgm:prSet>
      <dgm:spPr/>
    </dgm:pt>
    <dgm:pt modelId="{7CE26E70-43CC-49EB-BAFD-D003BAD345E9}" type="pres">
      <dgm:prSet presAssocID="{8953BB72-D521-4DFE-9EFF-AECF2A87B7A1}" presName="rootConnector1" presStyleLbl="node1" presStyleIdx="0" presStyleCnt="0"/>
      <dgm:spPr/>
    </dgm:pt>
    <dgm:pt modelId="{3455B01B-7553-46C3-AEA6-30D1517AAAED}" type="pres">
      <dgm:prSet presAssocID="{8953BB72-D521-4DFE-9EFF-AECF2A87B7A1}" presName="hierChild2" presStyleCnt="0"/>
      <dgm:spPr/>
    </dgm:pt>
    <dgm:pt modelId="{4BCD16C6-25C9-4770-AD84-F75FC7CEE244}" type="pres">
      <dgm:prSet presAssocID="{97FFE5E7-651C-49D0-BD06-55501B8B4DB1}" presName="Name37" presStyleLbl="parChTrans1D2" presStyleIdx="3" presStyleCnt="5"/>
      <dgm:spPr/>
    </dgm:pt>
    <dgm:pt modelId="{D39C6C61-CC49-4129-B65A-0244BC2E9FD3}" type="pres">
      <dgm:prSet presAssocID="{B46B4196-7934-41C3-A7CC-93294C24D967}" presName="hierRoot2" presStyleCnt="0">
        <dgm:presLayoutVars>
          <dgm:hierBranch val="init"/>
        </dgm:presLayoutVars>
      </dgm:prSet>
      <dgm:spPr/>
    </dgm:pt>
    <dgm:pt modelId="{0CF0BB61-A886-40ED-8FFC-639657C8EFE3}" type="pres">
      <dgm:prSet presAssocID="{B46B4196-7934-41C3-A7CC-93294C24D967}" presName="rootComposite" presStyleCnt="0"/>
      <dgm:spPr/>
    </dgm:pt>
    <dgm:pt modelId="{9CB5ECF4-EE43-4B72-88EF-67DE06ABB8A3}" type="pres">
      <dgm:prSet presAssocID="{B46B4196-7934-41C3-A7CC-93294C24D967}" presName="rootText" presStyleLbl="node2" presStyleIdx="3" presStyleCnt="5">
        <dgm:presLayoutVars>
          <dgm:chPref val="3"/>
        </dgm:presLayoutVars>
      </dgm:prSet>
      <dgm:spPr/>
    </dgm:pt>
    <dgm:pt modelId="{E91BB5CF-4DBE-4DC9-9A91-A474D6B40636}" type="pres">
      <dgm:prSet presAssocID="{B46B4196-7934-41C3-A7CC-93294C24D967}" presName="rootConnector" presStyleLbl="node2" presStyleIdx="3" presStyleCnt="5"/>
      <dgm:spPr/>
    </dgm:pt>
    <dgm:pt modelId="{076BBBDD-2DDC-4782-A2F8-D148B320E0CA}" type="pres">
      <dgm:prSet presAssocID="{B46B4196-7934-41C3-A7CC-93294C24D967}" presName="hierChild4" presStyleCnt="0"/>
      <dgm:spPr/>
    </dgm:pt>
    <dgm:pt modelId="{1847C212-F8F5-413A-B274-02434669DE4A}" type="pres">
      <dgm:prSet presAssocID="{F96DF90F-F99F-474F-B7BB-655F2930D89C}" presName="Name37" presStyleLbl="parChTrans1D3" presStyleIdx="4" presStyleCnt="5"/>
      <dgm:spPr/>
    </dgm:pt>
    <dgm:pt modelId="{E7F17E4B-90CD-4483-8D11-4D73AEBC666E}" type="pres">
      <dgm:prSet presAssocID="{15498E2D-CDEC-46E9-B130-3CDD51EB90EB}" presName="hierRoot2" presStyleCnt="0">
        <dgm:presLayoutVars>
          <dgm:hierBranch val="init"/>
        </dgm:presLayoutVars>
      </dgm:prSet>
      <dgm:spPr/>
    </dgm:pt>
    <dgm:pt modelId="{6E03C6E7-6B5B-4A97-AE02-329D0FE6F2D5}" type="pres">
      <dgm:prSet presAssocID="{15498E2D-CDEC-46E9-B130-3CDD51EB90EB}" presName="rootComposite" presStyleCnt="0"/>
      <dgm:spPr/>
    </dgm:pt>
    <dgm:pt modelId="{B1B496CD-0410-4073-9E57-D5D3BB85915D}" type="pres">
      <dgm:prSet presAssocID="{15498E2D-CDEC-46E9-B130-3CDD51EB90EB}" presName="rootText" presStyleLbl="node3" presStyleIdx="4" presStyleCnt="5">
        <dgm:presLayoutVars>
          <dgm:chPref val="3"/>
        </dgm:presLayoutVars>
      </dgm:prSet>
      <dgm:spPr/>
    </dgm:pt>
    <dgm:pt modelId="{A47D358A-1DA6-40D0-B686-D699486A2BF2}" type="pres">
      <dgm:prSet presAssocID="{15498E2D-CDEC-46E9-B130-3CDD51EB90EB}" presName="rootConnector" presStyleLbl="node3" presStyleIdx="4" presStyleCnt="5"/>
      <dgm:spPr/>
    </dgm:pt>
    <dgm:pt modelId="{C45CA3E2-9969-430A-A4E9-E2350909EA6A}" type="pres">
      <dgm:prSet presAssocID="{15498E2D-CDEC-46E9-B130-3CDD51EB90EB}" presName="hierChild4" presStyleCnt="0"/>
      <dgm:spPr/>
    </dgm:pt>
    <dgm:pt modelId="{AF479728-0A08-4A5F-9649-F22656AEA8E8}" type="pres">
      <dgm:prSet presAssocID="{B81F65EE-4DFE-432D-A607-1171DCBBD919}" presName="Name37" presStyleLbl="parChTrans1D4" presStyleIdx="2" presStyleCnt="3"/>
      <dgm:spPr/>
    </dgm:pt>
    <dgm:pt modelId="{5DD52D12-4191-40F4-81C1-3741E8955258}" type="pres">
      <dgm:prSet presAssocID="{D08377C1-26E2-421B-9A90-3FFE9FC10408}" presName="hierRoot2" presStyleCnt="0">
        <dgm:presLayoutVars>
          <dgm:hierBranch val="init"/>
        </dgm:presLayoutVars>
      </dgm:prSet>
      <dgm:spPr/>
    </dgm:pt>
    <dgm:pt modelId="{3C76AACF-A696-4847-B1C9-9A5CAC15BFEF}" type="pres">
      <dgm:prSet presAssocID="{D08377C1-26E2-421B-9A90-3FFE9FC10408}" presName="rootComposite" presStyleCnt="0"/>
      <dgm:spPr/>
    </dgm:pt>
    <dgm:pt modelId="{CFB12294-E7D1-4516-955D-80C81F04EDDE}" type="pres">
      <dgm:prSet presAssocID="{D08377C1-26E2-421B-9A90-3FFE9FC10408}" presName="rootText" presStyleLbl="node4" presStyleIdx="2" presStyleCnt="3">
        <dgm:presLayoutVars>
          <dgm:chPref val="3"/>
        </dgm:presLayoutVars>
      </dgm:prSet>
      <dgm:spPr/>
    </dgm:pt>
    <dgm:pt modelId="{D8294610-CF66-4D6D-8CF8-4B0522858E45}" type="pres">
      <dgm:prSet presAssocID="{D08377C1-26E2-421B-9A90-3FFE9FC10408}" presName="rootConnector" presStyleLbl="node4" presStyleIdx="2" presStyleCnt="3"/>
      <dgm:spPr/>
    </dgm:pt>
    <dgm:pt modelId="{B1B8D4CC-0CEA-44CE-AE11-51D81C8C130B}" type="pres">
      <dgm:prSet presAssocID="{D08377C1-26E2-421B-9A90-3FFE9FC10408}" presName="hierChild4" presStyleCnt="0"/>
      <dgm:spPr/>
    </dgm:pt>
    <dgm:pt modelId="{56C748A6-9CC1-4271-8EE5-ED90C1576000}" type="pres">
      <dgm:prSet presAssocID="{D08377C1-26E2-421B-9A90-3FFE9FC10408}" presName="hierChild5" presStyleCnt="0"/>
      <dgm:spPr/>
    </dgm:pt>
    <dgm:pt modelId="{06ACC8C9-7D4A-4875-90F6-DDEBE17D65F5}" type="pres">
      <dgm:prSet presAssocID="{15498E2D-CDEC-46E9-B130-3CDD51EB90EB}" presName="hierChild5" presStyleCnt="0"/>
      <dgm:spPr/>
    </dgm:pt>
    <dgm:pt modelId="{7552F20F-7622-43E9-B7A4-0A5AC5C12ED3}" type="pres">
      <dgm:prSet presAssocID="{B46B4196-7934-41C3-A7CC-93294C24D967}" presName="hierChild5" presStyleCnt="0"/>
      <dgm:spPr/>
    </dgm:pt>
    <dgm:pt modelId="{CD59FCA7-A7AC-4882-B534-DE5B9D8A16AA}" type="pres">
      <dgm:prSet presAssocID="{8953BB72-D521-4DFE-9EFF-AECF2A87B7A1}" presName="hierChild3" presStyleCnt="0"/>
      <dgm:spPr/>
    </dgm:pt>
    <dgm:pt modelId="{C52057E1-9FC9-48B6-9C83-9F7A5AF9D117}" type="pres">
      <dgm:prSet presAssocID="{83C88DCB-43CD-4934-9573-B7DE9060BB99}" presName="hierRoot1" presStyleCnt="0">
        <dgm:presLayoutVars>
          <dgm:hierBranch val="init"/>
        </dgm:presLayoutVars>
      </dgm:prSet>
      <dgm:spPr/>
    </dgm:pt>
    <dgm:pt modelId="{A3069AF9-43ED-4E8D-B39B-363CDC8937C8}" type="pres">
      <dgm:prSet presAssocID="{83C88DCB-43CD-4934-9573-B7DE9060BB99}" presName="rootComposite1" presStyleCnt="0"/>
      <dgm:spPr/>
    </dgm:pt>
    <dgm:pt modelId="{6BB90D32-3A50-4834-BF3A-ADCBB4AEAC74}" type="pres">
      <dgm:prSet presAssocID="{83C88DCB-43CD-4934-9573-B7DE9060BB99}" presName="rootText1" presStyleLbl="node0" presStyleIdx="2" presStyleCnt="3">
        <dgm:presLayoutVars>
          <dgm:chPref val="3"/>
        </dgm:presLayoutVars>
      </dgm:prSet>
      <dgm:spPr/>
    </dgm:pt>
    <dgm:pt modelId="{591E2423-C3CD-45C9-8F8B-61967E6E076C}" type="pres">
      <dgm:prSet presAssocID="{83C88DCB-43CD-4934-9573-B7DE9060BB99}" presName="rootConnector1" presStyleLbl="node1" presStyleIdx="0" presStyleCnt="0"/>
      <dgm:spPr/>
    </dgm:pt>
    <dgm:pt modelId="{CE227279-CBF4-4921-985C-CEF1BB8F4E4F}" type="pres">
      <dgm:prSet presAssocID="{83C88DCB-43CD-4934-9573-B7DE9060BB99}" presName="hierChild2" presStyleCnt="0"/>
      <dgm:spPr/>
    </dgm:pt>
    <dgm:pt modelId="{98BD8229-9168-424A-ADC7-680E770B0605}" type="pres">
      <dgm:prSet presAssocID="{5DA2088A-4841-49BF-B858-8C3DF77AF483}" presName="Name37" presStyleLbl="parChTrans1D2" presStyleIdx="4" presStyleCnt="5"/>
      <dgm:spPr/>
    </dgm:pt>
    <dgm:pt modelId="{ADE535F3-33CD-4A76-8ED7-36E2EB27F70A}" type="pres">
      <dgm:prSet presAssocID="{2F864E52-8A4E-4173-8EFD-0EAE88274AC0}" presName="hierRoot2" presStyleCnt="0">
        <dgm:presLayoutVars>
          <dgm:hierBranch val="init"/>
        </dgm:presLayoutVars>
      </dgm:prSet>
      <dgm:spPr/>
    </dgm:pt>
    <dgm:pt modelId="{53B51D4B-EC80-4670-9A6F-6A7F25D490D9}" type="pres">
      <dgm:prSet presAssocID="{2F864E52-8A4E-4173-8EFD-0EAE88274AC0}" presName="rootComposite" presStyleCnt="0"/>
      <dgm:spPr/>
    </dgm:pt>
    <dgm:pt modelId="{6BAD6C85-AEA6-421B-A9C9-082FF217BAC3}" type="pres">
      <dgm:prSet presAssocID="{2F864E52-8A4E-4173-8EFD-0EAE88274AC0}" presName="rootText" presStyleLbl="node2" presStyleIdx="4" presStyleCnt="5">
        <dgm:presLayoutVars>
          <dgm:chPref val="3"/>
        </dgm:presLayoutVars>
      </dgm:prSet>
      <dgm:spPr/>
    </dgm:pt>
    <dgm:pt modelId="{821D2609-AF75-4CCB-8B78-627177565257}" type="pres">
      <dgm:prSet presAssocID="{2F864E52-8A4E-4173-8EFD-0EAE88274AC0}" presName="rootConnector" presStyleLbl="node2" presStyleIdx="4" presStyleCnt="5"/>
      <dgm:spPr/>
    </dgm:pt>
    <dgm:pt modelId="{3A194BE0-F9FD-4BF2-8F66-8A7294D83518}" type="pres">
      <dgm:prSet presAssocID="{2F864E52-8A4E-4173-8EFD-0EAE88274AC0}" presName="hierChild4" presStyleCnt="0"/>
      <dgm:spPr/>
    </dgm:pt>
    <dgm:pt modelId="{1BDE6555-5782-4280-9142-B77B06D2E1CD}" type="pres">
      <dgm:prSet presAssocID="{2F864E52-8A4E-4173-8EFD-0EAE88274AC0}" presName="hierChild5" presStyleCnt="0"/>
      <dgm:spPr/>
    </dgm:pt>
    <dgm:pt modelId="{82F0A605-8EC7-4EFC-81A4-F9E09E58323D}" type="pres">
      <dgm:prSet presAssocID="{83C88DCB-43CD-4934-9573-B7DE9060BB99}" presName="hierChild3" presStyleCnt="0"/>
      <dgm:spPr/>
    </dgm:pt>
  </dgm:ptLst>
  <dgm:cxnLst>
    <dgm:cxn modelId="{B88C2B00-39BA-4E53-BA6C-689E4B985243}" type="presOf" srcId="{BECE908C-165B-47F8-AD3F-F48300269308}" destId="{31F30900-8B02-4BC1-9D2C-C5565E43B67E}" srcOrd="1" destOrd="0" presId="urn:microsoft.com/office/officeart/2005/8/layout/orgChart1"/>
    <dgm:cxn modelId="{58D40203-41DB-4EC3-9168-233AE15C7908}" type="presOf" srcId="{B46B4196-7934-41C3-A7CC-93294C24D967}" destId="{E91BB5CF-4DBE-4DC9-9A91-A474D6B40636}" srcOrd="1" destOrd="0" presId="urn:microsoft.com/office/officeart/2005/8/layout/orgChart1"/>
    <dgm:cxn modelId="{796E760C-7F81-4A2E-B173-1A3634CAC9C4}" type="presOf" srcId="{FB4A4402-DBB8-42C2-9236-AA7DFDF231E7}" destId="{C5557B50-17AD-4498-992D-799031EA5B37}" srcOrd="0" destOrd="0" presId="urn:microsoft.com/office/officeart/2005/8/layout/orgChart1"/>
    <dgm:cxn modelId="{54C1A00E-449A-4C10-8FBC-52C887A90C77}" type="presOf" srcId="{4B70991C-9634-406E-A7F6-6FE37412B701}" destId="{177199FA-9F19-400E-A961-2B3AE2745D5F}" srcOrd="0" destOrd="0" presId="urn:microsoft.com/office/officeart/2005/8/layout/orgChart1"/>
    <dgm:cxn modelId="{10F7E725-E49F-4D5B-BE38-2FEF3255FC76}" type="presOf" srcId="{E27618FA-829E-4A6B-911F-8A52EBF04BF5}" destId="{6ACF9E05-724A-416E-ABB4-CF8C47774BA8}" srcOrd="0" destOrd="0" presId="urn:microsoft.com/office/officeart/2005/8/layout/orgChart1"/>
    <dgm:cxn modelId="{57B58C26-B88A-48E0-B4D1-406BB7BA83F5}" type="presOf" srcId="{15498E2D-CDEC-46E9-B130-3CDD51EB90EB}" destId="{B1B496CD-0410-4073-9E57-D5D3BB85915D}" srcOrd="0" destOrd="0" presId="urn:microsoft.com/office/officeart/2005/8/layout/orgChart1"/>
    <dgm:cxn modelId="{DAEE8D2A-8E01-44F1-8A78-E48171966391}" type="presOf" srcId="{751469AB-D165-4EC6-BBD9-892C3B2FAC33}" destId="{90C65C7C-388A-4FF7-9C94-918F2FEAB691}" srcOrd="0" destOrd="0" presId="urn:microsoft.com/office/officeart/2005/8/layout/orgChart1"/>
    <dgm:cxn modelId="{F4CDDD2A-61BB-4E83-985B-BC352A8EC625}" type="presOf" srcId="{B81F65EE-4DFE-432D-A607-1171DCBBD919}" destId="{AF479728-0A08-4A5F-9649-F22656AEA8E8}" srcOrd="0" destOrd="0" presId="urn:microsoft.com/office/officeart/2005/8/layout/orgChart1"/>
    <dgm:cxn modelId="{AEFB5F33-3217-439F-8FC8-508882DD941A}" type="presOf" srcId="{83C88DCB-43CD-4934-9573-B7DE9060BB99}" destId="{591E2423-C3CD-45C9-8F8B-61967E6E076C}" srcOrd="1" destOrd="0" presId="urn:microsoft.com/office/officeart/2005/8/layout/orgChart1"/>
    <dgm:cxn modelId="{96350037-056E-48D4-82DF-5B8BD37B8B9E}" type="presOf" srcId="{D4E665BE-7CF3-4DBE-83B8-A866A5CD835F}" destId="{396C34AD-EEFC-4B1C-84BC-869F399E8ED9}" srcOrd="1" destOrd="0" presId="urn:microsoft.com/office/officeart/2005/8/layout/orgChart1"/>
    <dgm:cxn modelId="{F44B743D-10EC-4192-BB21-BA2E15BD303A}" type="presOf" srcId="{2E2E0F0D-6F36-495E-8C35-5785AB56C97B}" destId="{C668CE75-5F45-4F07-8A39-54FF0948F513}" srcOrd="0" destOrd="0" presId="urn:microsoft.com/office/officeart/2005/8/layout/orgChart1"/>
    <dgm:cxn modelId="{3384F93D-F626-49EA-B951-D81AE2A8F186}" type="presOf" srcId="{E27618FA-829E-4A6B-911F-8A52EBF04BF5}" destId="{AFCFFD40-0ACE-4B28-BA86-2A5868209EB7}" srcOrd="1" destOrd="0" presId="urn:microsoft.com/office/officeart/2005/8/layout/orgChart1"/>
    <dgm:cxn modelId="{EABAFF3E-AB37-4F4F-BA4D-CAFEA1DB26E4}" type="presOf" srcId="{06FC4B56-33C3-42C2-B905-FF26B3294FC9}" destId="{FFE19F79-B535-4863-B4C1-1FF8E2C5BB5C}" srcOrd="0" destOrd="0" presId="urn:microsoft.com/office/officeart/2005/8/layout/orgChart1"/>
    <dgm:cxn modelId="{DE851F63-BB6C-426F-8E70-194C2F45BAF2}" srcId="{64DB1CB9-4310-4DB0-A170-C70424FA7C9A}" destId="{83C88DCB-43CD-4934-9573-B7DE9060BB99}" srcOrd="2" destOrd="0" parTransId="{8F4AF318-6354-4E2C-8D78-0F8429373C2D}" sibTransId="{A10932F9-F0B8-4DEC-AACC-73A603934C62}"/>
    <dgm:cxn modelId="{01A98943-00E5-45F5-AC8F-F4BFAFEA1708}" srcId="{7BC84D3C-6D3F-4F65-AAFB-6664EF76B498}" destId="{2E2E0F0D-6F36-495E-8C35-5785AB56C97B}" srcOrd="2" destOrd="0" parTransId="{B819F912-2C67-49A8-AF17-049A88347123}" sibTransId="{262C04A9-AEDF-4D0B-BFB5-F4AE33767CB3}"/>
    <dgm:cxn modelId="{4ADFCE63-E230-4C5B-9814-E1B5ED8552FC}" type="presOf" srcId="{5DA2088A-4841-49BF-B858-8C3DF77AF483}" destId="{98BD8229-9168-424A-ADC7-680E770B0605}" srcOrd="0" destOrd="0" presId="urn:microsoft.com/office/officeart/2005/8/layout/orgChart1"/>
    <dgm:cxn modelId="{23090364-9D42-46B2-A134-26E04B02B7B3}" srcId="{15498E2D-CDEC-46E9-B130-3CDD51EB90EB}" destId="{D08377C1-26E2-421B-9A90-3FFE9FC10408}" srcOrd="0" destOrd="0" parTransId="{B81F65EE-4DFE-432D-A607-1171DCBBD919}" sibTransId="{FE9FB200-B4A3-49FC-B9EE-9B62E889F52E}"/>
    <dgm:cxn modelId="{35EACA47-54A2-4FAD-A94F-992F8E91514A}" srcId="{06FC4B56-33C3-42C2-B905-FF26B3294FC9}" destId="{FB4A4402-DBB8-42C2-9236-AA7DFDF231E7}" srcOrd="0" destOrd="0" parTransId="{DB039CF0-B995-4962-A60F-DAF0FF97807C}" sibTransId="{1311FA4F-58C8-4CCC-936F-6D4BB4061985}"/>
    <dgm:cxn modelId="{9C83F167-21DE-4CEF-AC54-0D6D80DBF228}" srcId="{CCC285BE-27F8-4B7A-B0FD-AB6D18E8533E}" destId="{751469AB-D165-4EC6-BBD9-892C3B2FAC33}" srcOrd="0" destOrd="0" parTransId="{A21E556F-24FD-4FC3-BA48-3C6D6250622E}" sibTransId="{A7113486-2C96-47CA-8BBF-AA880667E0AE}"/>
    <dgm:cxn modelId="{EDEFED48-1A51-4096-B8C7-C62F57128EC4}" type="presOf" srcId="{D08377C1-26E2-421B-9A90-3FFE9FC10408}" destId="{D8294610-CF66-4D6D-8CF8-4B0522858E45}" srcOrd="1" destOrd="0" presId="urn:microsoft.com/office/officeart/2005/8/layout/orgChart1"/>
    <dgm:cxn modelId="{F48F416C-8FD3-4E47-BB69-0618A0FF0CFD}" type="presOf" srcId="{D4E665BE-7CF3-4DBE-83B8-A866A5CD835F}" destId="{892BD28F-03E1-4D71-AD0F-AAFD29BCD7DF}" srcOrd="0" destOrd="0" presId="urn:microsoft.com/office/officeart/2005/8/layout/orgChart1"/>
    <dgm:cxn modelId="{F62EA84F-AE88-4B84-A156-621633D6864B}" type="presOf" srcId="{83C88DCB-43CD-4934-9573-B7DE9060BB99}" destId="{6BB90D32-3A50-4834-BF3A-ADCBB4AEAC74}" srcOrd="0" destOrd="0" presId="urn:microsoft.com/office/officeart/2005/8/layout/orgChart1"/>
    <dgm:cxn modelId="{4BC00C70-183C-426B-A845-DC4A7C61F20C}" srcId="{8953BB72-D521-4DFE-9EFF-AECF2A87B7A1}" destId="{B46B4196-7934-41C3-A7CC-93294C24D967}" srcOrd="0" destOrd="0" parTransId="{97FFE5E7-651C-49D0-BD06-55501B8B4DB1}" sibTransId="{83BCA3F1-5910-4D30-851D-1748295954A3}"/>
    <dgm:cxn modelId="{D0979271-9F31-4C2F-98C4-8AD41CF142BF}" type="presOf" srcId="{7BC84D3C-6D3F-4F65-AAFB-6664EF76B498}" destId="{FA9804DD-40AB-4677-A1BC-173CBF1D1729}" srcOrd="0" destOrd="0" presId="urn:microsoft.com/office/officeart/2005/8/layout/orgChart1"/>
    <dgm:cxn modelId="{8603D372-2F39-4CCD-8FA3-CF69B3B2FEAE}" type="presOf" srcId="{CCC285BE-27F8-4B7A-B0FD-AB6D18E8533E}" destId="{A04518F5-A788-4643-A8DF-898FAB6D3F7B}" srcOrd="1" destOrd="0" presId="urn:microsoft.com/office/officeart/2005/8/layout/orgChart1"/>
    <dgm:cxn modelId="{06ECB853-C4F7-4760-A05B-5AA72103D012}" type="presOf" srcId="{15498E2D-CDEC-46E9-B130-3CDD51EB90EB}" destId="{A47D358A-1DA6-40D0-B686-D699486A2BF2}" srcOrd="1" destOrd="0" presId="urn:microsoft.com/office/officeart/2005/8/layout/orgChart1"/>
    <dgm:cxn modelId="{560DBF54-F16C-41E4-AE9F-C8211B7B6BC6}" type="presOf" srcId="{06FC4B56-33C3-42C2-B905-FF26B3294FC9}" destId="{A070CBC2-14EC-4A9F-9BE4-EBF7326E1714}" srcOrd="1" destOrd="0" presId="urn:microsoft.com/office/officeart/2005/8/layout/orgChart1"/>
    <dgm:cxn modelId="{9D232075-A328-4910-A62D-DC43DBAA4649}" type="presOf" srcId="{04A08845-3B72-4FB6-A4E7-88CC653CE0BA}" destId="{878E4F0B-3E20-4424-94B0-EBBA8BFE388B}" srcOrd="0" destOrd="0" presId="urn:microsoft.com/office/officeart/2005/8/layout/orgChart1"/>
    <dgm:cxn modelId="{DE15B755-56BC-4249-A559-774D1A920925}" type="presOf" srcId="{B46B4196-7934-41C3-A7CC-93294C24D967}" destId="{9CB5ECF4-EE43-4B72-88EF-67DE06ABB8A3}" srcOrd="0" destOrd="0" presId="urn:microsoft.com/office/officeart/2005/8/layout/orgChart1"/>
    <dgm:cxn modelId="{57B04A57-E618-48B9-A65F-581F97B4418C}" type="presOf" srcId="{41DF25B2-994D-4B96-8D73-B7E011D8EB1D}" destId="{CA1F7424-3DD7-40E9-825C-9CAEA377D9AC}" srcOrd="0" destOrd="0" presId="urn:microsoft.com/office/officeart/2005/8/layout/orgChart1"/>
    <dgm:cxn modelId="{0362E783-5645-40EA-BE98-CDE6A4B3C789}" type="presOf" srcId="{CCC285BE-27F8-4B7A-B0FD-AB6D18E8533E}" destId="{CC1418D4-4CBD-4B61-BC61-6226E3116DFA}" srcOrd="0" destOrd="0" presId="urn:microsoft.com/office/officeart/2005/8/layout/orgChart1"/>
    <dgm:cxn modelId="{97AC968A-F990-4E6C-B89C-947C247AA2B0}" type="presOf" srcId="{2E2E0F0D-6F36-495E-8C35-5785AB56C97B}" destId="{E6241A6E-F506-435F-9669-5DC1EC405E8C}" srcOrd="1" destOrd="0" presId="urn:microsoft.com/office/officeart/2005/8/layout/orgChart1"/>
    <dgm:cxn modelId="{BC2B2D8C-A17C-47C5-B3D6-B7883D888AB6}" type="presOf" srcId="{1BB7AF13-049E-40F7-9CAB-479748FAB7FF}" destId="{DA39AD2B-53B1-4B12-8665-AF4B29F307FB}" srcOrd="0" destOrd="0" presId="urn:microsoft.com/office/officeart/2005/8/layout/orgChart1"/>
    <dgm:cxn modelId="{3E228E8D-AF5E-473B-95CA-C9B613692143}" type="presOf" srcId="{B819F912-2C67-49A8-AF17-049A88347123}" destId="{294FF083-72AC-4592-9D4B-A62942A4F058}" srcOrd="0" destOrd="0" presId="urn:microsoft.com/office/officeart/2005/8/layout/orgChart1"/>
    <dgm:cxn modelId="{54ECF68F-88C4-4C61-81B5-0C04284BAEF7}" srcId="{64DB1CB9-4310-4DB0-A170-C70424FA7C9A}" destId="{7BC84D3C-6D3F-4F65-AAFB-6664EF76B498}" srcOrd="0" destOrd="0" parTransId="{57BE7836-9774-49AD-94F2-61714910FB11}" sibTransId="{31A0432D-D572-40C0-97CB-6282AD1E35C1}"/>
    <dgm:cxn modelId="{C3C2E893-6A2F-44B4-B679-E5ADB4608022}" type="presOf" srcId="{8953BB72-D521-4DFE-9EFF-AECF2A87B7A1}" destId="{7CE26E70-43CC-49EB-BAFD-D003BAD345E9}" srcOrd="1" destOrd="0" presId="urn:microsoft.com/office/officeart/2005/8/layout/orgChart1"/>
    <dgm:cxn modelId="{8D02A897-2F1F-4AC0-9848-F9A786512134}" type="presOf" srcId="{751469AB-D165-4EC6-BBD9-892C3B2FAC33}" destId="{FAF85B28-4734-4887-8AB6-0CD918DD9BD7}" srcOrd="1" destOrd="0" presId="urn:microsoft.com/office/officeart/2005/8/layout/orgChart1"/>
    <dgm:cxn modelId="{1C2F2F9B-4489-4561-A7A6-967A5DCF9860}" type="presOf" srcId="{2F864E52-8A4E-4173-8EFD-0EAE88274AC0}" destId="{6BAD6C85-AEA6-421B-A9C9-082FF217BAC3}" srcOrd="0" destOrd="0" presId="urn:microsoft.com/office/officeart/2005/8/layout/orgChart1"/>
    <dgm:cxn modelId="{B81D4E9D-D2BA-40EE-BE57-C7D6ABDB7352}" type="presOf" srcId="{4A766C71-EB23-4D95-B9F6-6C660C3ECD8B}" destId="{5338CB64-B33A-4BED-ACE3-6D3BF3602705}" srcOrd="0" destOrd="0" presId="urn:microsoft.com/office/officeart/2005/8/layout/orgChart1"/>
    <dgm:cxn modelId="{41B5F09D-8B63-427B-A1E7-0DB0ADE8AC6D}" type="presOf" srcId="{7BC84D3C-6D3F-4F65-AAFB-6664EF76B498}" destId="{628003FC-A588-4D9A-8E7D-C06839C595DC}" srcOrd="1" destOrd="0" presId="urn:microsoft.com/office/officeart/2005/8/layout/orgChart1"/>
    <dgm:cxn modelId="{E3E43DA4-47CF-489D-A120-1205F9D36EC5}" srcId="{7BC84D3C-6D3F-4F65-AAFB-6664EF76B498}" destId="{CCC285BE-27F8-4B7A-B0FD-AB6D18E8533E}" srcOrd="1" destOrd="0" parTransId="{E7BF0574-D4DB-494C-B6E3-F31072AB75C3}" sibTransId="{653E0B8A-F4CC-4D13-AAD1-27FE41C314B0}"/>
    <dgm:cxn modelId="{288882A6-0A91-49B6-A953-FEAEDD854566}" srcId="{7BC84D3C-6D3F-4F65-AAFB-6664EF76B498}" destId="{41DF25B2-994D-4B96-8D73-B7E011D8EB1D}" srcOrd="0" destOrd="0" parTransId="{4B70991C-9634-406E-A7F6-6FE37412B701}" sibTransId="{65B7A998-45B0-459E-8611-02CDC9B0B4D0}"/>
    <dgm:cxn modelId="{408888AC-CAAC-4A6E-A6E9-05FCBB0628F0}" srcId="{41DF25B2-994D-4B96-8D73-B7E011D8EB1D}" destId="{06FC4B56-33C3-42C2-B905-FF26B3294FC9}" srcOrd="0" destOrd="0" parTransId="{F1880794-B573-4CF8-A971-5303D10CDBAC}" sibTransId="{CACEC8A1-A853-4B05-9B13-DB4A998E22D1}"/>
    <dgm:cxn modelId="{EBDEEAB6-0E88-4528-A394-238C3B011133}" srcId="{2E2E0F0D-6F36-495E-8C35-5785AB56C97B}" destId="{D4E665BE-7CF3-4DBE-83B8-A866A5CD835F}" srcOrd="0" destOrd="0" parTransId="{1BB7AF13-049E-40F7-9CAB-479748FAB7FF}" sibTransId="{B151C9E3-E633-4891-9AB0-A942E93D0228}"/>
    <dgm:cxn modelId="{E88E53B7-8C40-4A13-8D85-DAB15EA75F3A}" type="presOf" srcId="{BECE908C-165B-47F8-AD3F-F48300269308}" destId="{2E89FA2F-74F9-4765-B9E3-98D7DBD656AC}" srcOrd="0" destOrd="0" presId="urn:microsoft.com/office/officeart/2005/8/layout/orgChart1"/>
    <dgm:cxn modelId="{BEDDAEBC-30AF-4713-8FD4-449ED172CD3B}" type="presOf" srcId="{E7BF0574-D4DB-494C-B6E3-F31072AB75C3}" destId="{D3B7F450-9734-4EE7-9DDB-0C063BC7283C}" srcOrd="0" destOrd="0" presId="urn:microsoft.com/office/officeart/2005/8/layout/orgChart1"/>
    <dgm:cxn modelId="{EDFD48C8-7237-42AE-87B4-206925CE99F7}" type="presOf" srcId="{97FFE5E7-651C-49D0-BD06-55501B8B4DB1}" destId="{4BCD16C6-25C9-4770-AD84-F75FC7CEE244}" srcOrd="0" destOrd="0" presId="urn:microsoft.com/office/officeart/2005/8/layout/orgChart1"/>
    <dgm:cxn modelId="{98A6DCCB-0F74-4441-91FA-ABBCD642AD3F}" srcId="{E27618FA-829E-4A6B-911F-8A52EBF04BF5}" destId="{BECE908C-165B-47F8-AD3F-F48300269308}" srcOrd="0" destOrd="0" parTransId="{04A08845-3B72-4FB6-A4E7-88CC653CE0BA}" sibTransId="{641BE3D2-FC52-4009-AA7C-8D3BC43DF44A}"/>
    <dgm:cxn modelId="{CB295ECD-B647-4F88-B969-3C4C2F3721AF}" type="presOf" srcId="{41DF25B2-994D-4B96-8D73-B7E011D8EB1D}" destId="{2D41F315-25F7-4D8E-89CC-DBED89BD673A}" srcOrd="1" destOrd="0" presId="urn:microsoft.com/office/officeart/2005/8/layout/orgChart1"/>
    <dgm:cxn modelId="{19B8D4D6-4E05-431A-851F-B99215AD3280}" type="presOf" srcId="{D08377C1-26E2-421B-9A90-3FFE9FC10408}" destId="{CFB12294-E7D1-4516-955D-80C81F04EDDE}" srcOrd="0" destOrd="0" presId="urn:microsoft.com/office/officeart/2005/8/layout/orgChart1"/>
    <dgm:cxn modelId="{D7AEB0D8-722C-4734-A883-1CE89A61EE8A}" type="presOf" srcId="{2F864E52-8A4E-4173-8EFD-0EAE88274AC0}" destId="{821D2609-AF75-4CCB-8B78-627177565257}" srcOrd="1" destOrd="0" presId="urn:microsoft.com/office/officeart/2005/8/layout/orgChart1"/>
    <dgm:cxn modelId="{7E0315DD-3B1B-4903-9F3E-E0657DA71622}" srcId="{64DB1CB9-4310-4DB0-A170-C70424FA7C9A}" destId="{8953BB72-D521-4DFE-9EFF-AECF2A87B7A1}" srcOrd="1" destOrd="0" parTransId="{A49AD552-C766-4785-9D99-F86353047DB5}" sibTransId="{B636BA23-7D3B-4BF6-BB51-F7596DCA6A68}"/>
    <dgm:cxn modelId="{807557DD-9A45-45EC-BE7B-B48FD10142F7}" srcId="{B46B4196-7934-41C3-A7CC-93294C24D967}" destId="{15498E2D-CDEC-46E9-B130-3CDD51EB90EB}" srcOrd="0" destOrd="0" parTransId="{F96DF90F-F99F-474F-B7BB-655F2930D89C}" sibTransId="{77E0F4DA-032B-4C7A-9036-DE47E78681FB}"/>
    <dgm:cxn modelId="{527DCDDD-DBB9-40D9-BE7E-247E0A844C97}" type="presOf" srcId="{DB039CF0-B995-4962-A60F-DAF0FF97807C}" destId="{EF4DD7FF-F938-43A1-B5DD-E48D38FD6955}" srcOrd="0" destOrd="0" presId="urn:microsoft.com/office/officeart/2005/8/layout/orgChart1"/>
    <dgm:cxn modelId="{BE50C5DE-8554-4061-8F29-70AB649F8282}" srcId="{83C88DCB-43CD-4934-9573-B7DE9060BB99}" destId="{2F864E52-8A4E-4173-8EFD-0EAE88274AC0}" srcOrd="0" destOrd="0" parTransId="{5DA2088A-4841-49BF-B858-8C3DF77AF483}" sibTransId="{7BB004CF-E277-486E-835D-8DD84631347E}"/>
    <dgm:cxn modelId="{C28597E0-A446-4C64-9DC8-25B70E162017}" type="presOf" srcId="{F96DF90F-F99F-474F-B7BB-655F2930D89C}" destId="{1847C212-F8F5-413A-B274-02434669DE4A}" srcOrd="0" destOrd="0" presId="urn:microsoft.com/office/officeart/2005/8/layout/orgChart1"/>
    <dgm:cxn modelId="{5AD44AED-46DC-497A-A6C6-652C9311F7AA}" type="presOf" srcId="{8953BB72-D521-4DFE-9EFF-AECF2A87B7A1}" destId="{257BFB99-44CC-487D-A299-7181725AD144}" srcOrd="0" destOrd="0" presId="urn:microsoft.com/office/officeart/2005/8/layout/orgChart1"/>
    <dgm:cxn modelId="{D6D08AF7-6EA4-4F3E-A583-2768AF87970B}" type="presOf" srcId="{F1880794-B573-4CF8-A971-5303D10CDBAC}" destId="{E26CD382-2A29-41E2-93C4-489A071E0606}" srcOrd="0" destOrd="0" presId="urn:microsoft.com/office/officeart/2005/8/layout/orgChart1"/>
    <dgm:cxn modelId="{13D69BF9-BBE9-44E9-B788-D31B78F07219}" srcId="{41DF25B2-994D-4B96-8D73-B7E011D8EB1D}" destId="{E27618FA-829E-4A6B-911F-8A52EBF04BF5}" srcOrd="1" destOrd="0" parTransId="{4A766C71-EB23-4D95-B9F6-6C660C3ECD8B}" sibTransId="{F4805018-8645-47FB-A25B-9D26116E5A9C}"/>
    <dgm:cxn modelId="{5AD9A4F9-19CC-4311-92B5-1DD59E9D9F1F}" type="presOf" srcId="{FB4A4402-DBB8-42C2-9236-AA7DFDF231E7}" destId="{AA289500-C62E-4335-99F0-3B71A01D0175}" srcOrd="1" destOrd="0" presId="urn:microsoft.com/office/officeart/2005/8/layout/orgChart1"/>
    <dgm:cxn modelId="{F2D813FD-399C-4036-BCFB-BD6F5F00B203}" type="presOf" srcId="{A21E556F-24FD-4FC3-BA48-3C6D6250622E}" destId="{FBBEC861-BB57-4C30-A72B-B31BC72F3720}" srcOrd="0" destOrd="0" presId="urn:microsoft.com/office/officeart/2005/8/layout/orgChart1"/>
    <dgm:cxn modelId="{F7BDCEFF-088B-4482-BC10-7F5AB49F1557}" type="presOf" srcId="{64DB1CB9-4310-4DB0-A170-C70424FA7C9A}" destId="{8FF893B5-F116-47BD-BD0A-6292E77540BA}" srcOrd="0" destOrd="0" presId="urn:microsoft.com/office/officeart/2005/8/layout/orgChart1"/>
    <dgm:cxn modelId="{98FBFAC0-ED18-49BF-8F13-D40B5B301B22}" type="presParOf" srcId="{8FF893B5-F116-47BD-BD0A-6292E77540BA}" destId="{0FB25FAB-2169-4CB4-900D-BD99A5FABB34}" srcOrd="0" destOrd="0" presId="urn:microsoft.com/office/officeart/2005/8/layout/orgChart1"/>
    <dgm:cxn modelId="{67393F17-3F79-47AD-BC65-0FD344DB0CB7}" type="presParOf" srcId="{0FB25FAB-2169-4CB4-900D-BD99A5FABB34}" destId="{45F64D40-1861-4DBD-860B-851495F6F49F}" srcOrd="0" destOrd="0" presId="urn:microsoft.com/office/officeart/2005/8/layout/orgChart1"/>
    <dgm:cxn modelId="{52E3DDAA-182A-448A-80DA-FBCC7EA7DD33}" type="presParOf" srcId="{45F64D40-1861-4DBD-860B-851495F6F49F}" destId="{FA9804DD-40AB-4677-A1BC-173CBF1D1729}" srcOrd="0" destOrd="0" presId="urn:microsoft.com/office/officeart/2005/8/layout/orgChart1"/>
    <dgm:cxn modelId="{005A8DCB-F886-48EF-AA56-B0A2835F5DA2}" type="presParOf" srcId="{45F64D40-1861-4DBD-860B-851495F6F49F}" destId="{628003FC-A588-4D9A-8E7D-C06839C595DC}" srcOrd="1" destOrd="0" presId="urn:microsoft.com/office/officeart/2005/8/layout/orgChart1"/>
    <dgm:cxn modelId="{3F3DC288-77E1-44D1-8806-6F1C1E3EF595}" type="presParOf" srcId="{0FB25FAB-2169-4CB4-900D-BD99A5FABB34}" destId="{68BDC7A9-CDE9-4D27-8F92-DA459D6626D6}" srcOrd="1" destOrd="0" presId="urn:microsoft.com/office/officeart/2005/8/layout/orgChart1"/>
    <dgm:cxn modelId="{3E353770-F881-428C-9ACA-98BE866528A9}" type="presParOf" srcId="{68BDC7A9-CDE9-4D27-8F92-DA459D6626D6}" destId="{177199FA-9F19-400E-A961-2B3AE2745D5F}" srcOrd="0" destOrd="0" presId="urn:microsoft.com/office/officeart/2005/8/layout/orgChart1"/>
    <dgm:cxn modelId="{B3E53FAA-7785-4883-8716-CC227385CA28}" type="presParOf" srcId="{68BDC7A9-CDE9-4D27-8F92-DA459D6626D6}" destId="{35F06697-3895-4A49-865E-0857BC05BB58}" srcOrd="1" destOrd="0" presId="urn:microsoft.com/office/officeart/2005/8/layout/orgChart1"/>
    <dgm:cxn modelId="{7F71FE67-7725-49A9-B123-A8F9D69A8151}" type="presParOf" srcId="{35F06697-3895-4A49-865E-0857BC05BB58}" destId="{127F23A4-99CF-460A-B41D-F9EFE32AEB1C}" srcOrd="0" destOrd="0" presId="urn:microsoft.com/office/officeart/2005/8/layout/orgChart1"/>
    <dgm:cxn modelId="{9E331D33-43CE-4687-A91B-8FA1781AC025}" type="presParOf" srcId="{127F23A4-99CF-460A-B41D-F9EFE32AEB1C}" destId="{CA1F7424-3DD7-40E9-825C-9CAEA377D9AC}" srcOrd="0" destOrd="0" presId="urn:microsoft.com/office/officeart/2005/8/layout/orgChart1"/>
    <dgm:cxn modelId="{CAE2FA47-BDA2-4659-A3E4-F3AC21386DE1}" type="presParOf" srcId="{127F23A4-99CF-460A-B41D-F9EFE32AEB1C}" destId="{2D41F315-25F7-4D8E-89CC-DBED89BD673A}" srcOrd="1" destOrd="0" presId="urn:microsoft.com/office/officeart/2005/8/layout/orgChart1"/>
    <dgm:cxn modelId="{F8B5810B-7C04-4766-BFC3-455E9359CAB2}" type="presParOf" srcId="{35F06697-3895-4A49-865E-0857BC05BB58}" destId="{647756F6-1B21-49FD-B779-33C584EEA3AA}" srcOrd="1" destOrd="0" presId="urn:microsoft.com/office/officeart/2005/8/layout/orgChart1"/>
    <dgm:cxn modelId="{757C0A0C-1CA8-41CE-9C2D-83F71CFB3828}" type="presParOf" srcId="{647756F6-1B21-49FD-B779-33C584EEA3AA}" destId="{E26CD382-2A29-41E2-93C4-489A071E0606}" srcOrd="0" destOrd="0" presId="urn:microsoft.com/office/officeart/2005/8/layout/orgChart1"/>
    <dgm:cxn modelId="{A5A661A0-D8EF-44A5-8D13-13CF722D9463}" type="presParOf" srcId="{647756F6-1B21-49FD-B779-33C584EEA3AA}" destId="{B5C24A73-47ED-431F-A421-7E4723DB4C5E}" srcOrd="1" destOrd="0" presId="urn:microsoft.com/office/officeart/2005/8/layout/orgChart1"/>
    <dgm:cxn modelId="{19438C8C-3367-4D6A-B31D-559613CF9736}" type="presParOf" srcId="{B5C24A73-47ED-431F-A421-7E4723DB4C5E}" destId="{7FFEFBAB-DFF3-4A76-9BAD-9BE5E650A4AD}" srcOrd="0" destOrd="0" presId="urn:microsoft.com/office/officeart/2005/8/layout/orgChart1"/>
    <dgm:cxn modelId="{C31E1CD6-03A1-40F5-8F6A-09C593920D84}" type="presParOf" srcId="{7FFEFBAB-DFF3-4A76-9BAD-9BE5E650A4AD}" destId="{FFE19F79-B535-4863-B4C1-1FF8E2C5BB5C}" srcOrd="0" destOrd="0" presId="urn:microsoft.com/office/officeart/2005/8/layout/orgChart1"/>
    <dgm:cxn modelId="{66B223B1-08A0-4DF4-BE51-C3856B0EF3C0}" type="presParOf" srcId="{7FFEFBAB-DFF3-4A76-9BAD-9BE5E650A4AD}" destId="{A070CBC2-14EC-4A9F-9BE4-EBF7326E1714}" srcOrd="1" destOrd="0" presId="urn:microsoft.com/office/officeart/2005/8/layout/orgChart1"/>
    <dgm:cxn modelId="{9F6902DC-EEA3-4F5A-9561-B75376E9C331}" type="presParOf" srcId="{B5C24A73-47ED-431F-A421-7E4723DB4C5E}" destId="{A085BD18-B427-4EA4-BED8-8ABD637EF718}" srcOrd="1" destOrd="0" presId="urn:microsoft.com/office/officeart/2005/8/layout/orgChart1"/>
    <dgm:cxn modelId="{AE2D1BFD-C84B-4271-890E-5F01DDF32DBA}" type="presParOf" srcId="{A085BD18-B427-4EA4-BED8-8ABD637EF718}" destId="{EF4DD7FF-F938-43A1-B5DD-E48D38FD6955}" srcOrd="0" destOrd="0" presId="urn:microsoft.com/office/officeart/2005/8/layout/orgChart1"/>
    <dgm:cxn modelId="{9B5EACF0-81D0-45DB-8D35-F0B7750857A3}" type="presParOf" srcId="{A085BD18-B427-4EA4-BED8-8ABD637EF718}" destId="{B11B36A7-87A4-46E8-8862-96E69343A459}" srcOrd="1" destOrd="0" presId="urn:microsoft.com/office/officeart/2005/8/layout/orgChart1"/>
    <dgm:cxn modelId="{17FD7AC1-02FA-46B5-9E6B-0AC3AAD959DA}" type="presParOf" srcId="{B11B36A7-87A4-46E8-8862-96E69343A459}" destId="{E5BA0EF9-47AB-42EA-B055-806F16C694CB}" srcOrd="0" destOrd="0" presId="urn:microsoft.com/office/officeart/2005/8/layout/orgChart1"/>
    <dgm:cxn modelId="{EBF33577-1D8D-408C-80AC-3AFC5C98532C}" type="presParOf" srcId="{E5BA0EF9-47AB-42EA-B055-806F16C694CB}" destId="{C5557B50-17AD-4498-992D-799031EA5B37}" srcOrd="0" destOrd="0" presId="urn:microsoft.com/office/officeart/2005/8/layout/orgChart1"/>
    <dgm:cxn modelId="{159CCDC9-4771-41A1-ACCB-B1BD402C103F}" type="presParOf" srcId="{E5BA0EF9-47AB-42EA-B055-806F16C694CB}" destId="{AA289500-C62E-4335-99F0-3B71A01D0175}" srcOrd="1" destOrd="0" presId="urn:microsoft.com/office/officeart/2005/8/layout/orgChart1"/>
    <dgm:cxn modelId="{45E98FA6-0898-45D9-BCD1-E8E8FD5E1DEE}" type="presParOf" srcId="{B11B36A7-87A4-46E8-8862-96E69343A459}" destId="{C7BEDCC1-DC50-4778-998E-FE4DF25512C6}" srcOrd="1" destOrd="0" presId="urn:microsoft.com/office/officeart/2005/8/layout/orgChart1"/>
    <dgm:cxn modelId="{0AD26414-5A09-47F1-97FD-3C912EDEC682}" type="presParOf" srcId="{B11B36A7-87A4-46E8-8862-96E69343A459}" destId="{FBC90197-2959-4D79-9F0F-7EC8CBFCB149}" srcOrd="2" destOrd="0" presId="urn:microsoft.com/office/officeart/2005/8/layout/orgChart1"/>
    <dgm:cxn modelId="{09386D77-550A-4FCB-8385-DEA017EF630E}" type="presParOf" srcId="{B5C24A73-47ED-431F-A421-7E4723DB4C5E}" destId="{9ED8D5FB-FE41-482F-8C51-333235D774CF}" srcOrd="2" destOrd="0" presId="urn:microsoft.com/office/officeart/2005/8/layout/orgChart1"/>
    <dgm:cxn modelId="{BD92B10F-CE9E-4B7E-9699-B367F3AD7AD6}" type="presParOf" srcId="{647756F6-1B21-49FD-B779-33C584EEA3AA}" destId="{5338CB64-B33A-4BED-ACE3-6D3BF3602705}" srcOrd="2" destOrd="0" presId="urn:microsoft.com/office/officeart/2005/8/layout/orgChart1"/>
    <dgm:cxn modelId="{3363D844-E6C4-4CF3-8EC1-254FA9A6DCAF}" type="presParOf" srcId="{647756F6-1B21-49FD-B779-33C584EEA3AA}" destId="{F603711F-F085-4153-8C7E-9D35C7D15568}" srcOrd="3" destOrd="0" presId="urn:microsoft.com/office/officeart/2005/8/layout/orgChart1"/>
    <dgm:cxn modelId="{2CBA3E25-C7B2-48BD-B21A-0B7403B0DDA5}" type="presParOf" srcId="{F603711F-F085-4153-8C7E-9D35C7D15568}" destId="{732CB1A2-9756-4564-A51D-2936BFECC690}" srcOrd="0" destOrd="0" presId="urn:microsoft.com/office/officeart/2005/8/layout/orgChart1"/>
    <dgm:cxn modelId="{1266EADC-E7A7-445C-8FF7-19544B4281BD}" type="presParOf" srcId="{732CB1A2-9756-4564-A51D-2936BFECC690}" destId="{6ACF9E05-724A-416E-ABB4-CF8C47774BA8}" srcOrd="0" destOrd="0" presId="urn:microsoft.com/office/officeart/2005/8/layout/orgChart1"/>
    <dgm:cxn modelId="{8725C338-FAFF-434D-95A6-8839854F996A}" type="presParOf" srcId="{732CB1A2-9756-4564-A51D-2936BFECC690}" destId="{AFCFFD40-0ACE-4B28-BA86-2A5868209EB7}" srcOrd="1" destOrd="0" presId="urn:microsoft.com/office/officeart/2005/8/layout/orgChart1"/>
    <dgm:cxn modelId="{FEF5EDF7-7A05-441B-A178-93F18DE7DFDB}" type="presParOf" srcId="{F603711F-F085-4153-8C7E-9D35C7D15568}" destId="{AA2CBD5D-F35C-49D0-957E-9D0E3788D9A0}" srcOrd="1" destOrd="0" presId="urn:microsoft.com/office/officeart/2005/8/layout/orgChart1"/>
    <dgm:cxn modelId="{F5D9870A-54D3-4C0C-94D9-02A455C0B65D}" type="presParOf" srcId="{AA2CBD5D-F35C-49D0-957E-9D0E3788D9A0}" destId="{878E4F0B-3E20-4424-94B0-EBBA8BFE388B}" srcOrd="0" destOrd="0" presId="urn:microsoft.com/office/officeart/2005/8/layout/orgChart1"/>
    <dgm:cxn modelId="{EBDAB322-F8CC-4097-B61F-D353F2E24571}" type="presParOf" srcId="{AA2CBD5D-F35C-49D0-957E-9D0E3788D9A0}" destId="{A45CE1FA-A605-4B2F-9B5D-60D37B86B126}" srcOrd="1" destOrd="0" presId="urn:microsoft.com/office/officeart/2005/8/layout/orgChart1"/>
    <dgm:cxn modelId="{55A57BC6-522B-42FA-8873-6E306B3BBAF7}" type="presParOf" srcId="{A45CE1FA-A605-4B2F-9B5D-60D37B86B126}" destId="{94A96030-0ABA-401B-B307-97A3086EEF85}" srcOrd="0" destOrd="0" presId="urn:microsoft.com/office/officeart/2005/8/layout/orgChart1"/>
    <dgm:cxn modelId="{549037D7-4F41-4D91-9CE7-F441A6EACC13}" type="presParOf" srcId="{94A96030-0ABA-401B-B307-97A3086EEF85}" destId="{2E89FA2F-74F9-4765-B9E3-98D7DBD656AC}" srcOrd="0" destOrd="0" presId="urn:microsoft.com/office/officeart/2005/8/layout/orgChart1"/>
    <dgm:cxn modelId="{364497AC-F613-44A7-9F30-10F3E762F6E8}" type="presParOf" srcId="{94A96030-0ABA-401B-B307-97A3086EEF85}" destId="{31F30900-8B02-4BC1-9D2C-C5565E43B67E}" srcOrd="1" destOrd="0" presId="urn:microsoft.com/office/officeart/2005/8/layout/orgChart1"/>
    <dgm:cxn modelId="{1C8BB818-FF24-4A20-B124-92777E58DCD9}" type="presParOf" srcId="{A45CE1FA-A605-4B2F-9B5D-60D37B86B126}" destId="{6AC0227D-9A72-481B-8A15-EAB8F38C85D9}" srcOrd="1" destOrd="0" presId="urn:microsoft.com/office/officeart/2005/8/layout/orgChart1"/>
    <dgm:cxn modelId="{98AD9379-C52F-4461-BDF6-067B0D3A48BB}" type="presParOf" srcId="{A45CE1FA-A605-4B2F-9B5D-60D37B86B126}" destId="{D20BD6BC-ACAC-4311-9910-00B67FD53BA4}" srcOrd="2" destOrd="0" presId="urn:microsoft.com/office/officeart/2005/8/layout/orgChart1"/>
    <dgm:cxn modelId="{9C51D939-5CEB-4FD8-842C-3F96C1E59C15}" type="presParOf" srcId="{F603711F-F085-4153-8C7E-9D35C7D15568}" destId="{451AF950-68FA-4C9A-8BAD-28B016035091}" srcOrd="2" destOrd="0" presId="urn:microsoft.com/office/officeart/2005/8/layout/orgChart1"/>
    <dgm:cxn modelId="{79C04B34-7381-406B-9812-B87AFC3A23F4}" type="presParOf" srcId="{35F06697-3895-4A49-865E-0857BC05BB58}" destId="{2BE215EB-CBBD-4653-8380-CBC3CA2ACE73}" srcOrd="2" destOrd="0" presId="urn:microsoft.com/office/officeart/2005/8/layout/orgChart1"/>
    <dgm:cxn modelId="{11673DB3-1B83-46CE-B161-F05878D5D0F0}" type="presParOf" srcId="{68BDC7A9-CDE9-4D27-8F92-DA459D6626D6}" destId="{D3B7F450-9734-4EE7-9DDB-0C063BC7283C}" srcOrd="2" destOrd="0" presId="urn:microsoft.com/office/officeart/2005/8/layout/orgChart1"/>
    <dgm:cxn modelId="{FDD80C1F-9189-4F13-B580-B27362F42D8B}" type="presParOf" srcId="{68BDC7A9-CDE9-4D27-8F92-DA459D6626D6}" destId="{829124B6-0FBD-4771-BAB5-85E660C4C0D5}" srcOrd="3" destOrd="0" presId="urn:microsoft.com/office/officeart/2005/8/layout/orgChart1"/>
    <dgm:cxn modelId="{1CF73870-8CBE-45A0-9774-B45A12034782}" type="presParOf" srcId="{829124B6-0FBD-4771-BAB5-85E660C4C0D5}" destId="{FA6CBAB3-E22F-43EF-B25D-90B16CE138FE}" srcOrd="0" destOrd="0" presId="urn:microsoft.com/office/officeart/2005/8/layout/orgChart1"/>
    <dgm:cxn modelId="{AB2A8D0F-8308-49F9-BC46-F9F6951A7651}" type="presParOf" srcId="{FA6CBAB3-E22F-43EF-B25D-90B16CE138FE}" destId="{CC1418D4-4CBD-4B61-BC61-6226E3116DFA}" srcOrd="0" destOrd="0" presId="urn:microsoft.com/office/officeart/2005/8/layout/orgChart1"/>
    <dgm:cxn modelId="{AAD68431-3DFA-4A15-9D83-036CBBBC3774}" type="presParOf" srcId="{FA6CBAB3-E22F-43EF-B25D-90B16CE138FE}" destId="{A04518F5-A788-4643-A8DF-898FAB6D3F7B}" srcOrd="1" destOrd="0" presId="urn:microsoft.com/office/officeart/2005/8/layout/orgChart1"/>
    <dgm:cxn modelId="{EFB3915E-E1A6-4224-85F6-807CBA0EB0A4}" type="presParOf" srcId="{829124B6-0FBD-4771-BAB5-85E660C4C0D5}" destId="{22582729-D103-4810-92E0-ACF46AA961CE}" srcOrd="1" destOrd="0" presId="urn:microsoft.com/office/officeart/2005/8/layout/orgChart1"/>
    <dgm:cxn modelId="{592D64AC-F488-4BB2-BA05-C682666419EB}" type="presParOf" srcId="{22582729-D103-4810-92E0-ACF46AA961CE}" destId="{FBBEC861-BB57-4C30-A72B-B31BC72F3720}" srcOrd="0" destOrd="0" presId="urn:microsoft.com/office/officeart/2005/8/layout/orgChart1"/>
    <dgm:cxn modelId="{A5693038-661A-4CC1-9866-D2A61E644EDB}" type="presParOf" srcId="{22582729-D103-4810-92E0-ACF46AA961CE}" destId="{5539B797-FF9B-43E5-A154-4D3E1A94808C}" srcOrd="1" destOrd="0" presId="urn:microsoft.com/office/officeart/2005/8/layout/orgChart1"/>
    <dgm:cxn modelId="{C5C92C80-1B8F-43E6-89A5-DBAA4AE8A0D4}" type="presParOf" srcId="{5539B797-FF9B-43E5-A154-4D3E1A94808C}" destId="{1D0AC80E-77BA-407C-AB4E-501C4EAF1CB7}" srcOrd="0" destOrd="0" presId="urn:microsoft.com/office/officeart/2005/8/layout/orgChart1"/>
    <dgm:cxn modelId="{2D6B0382-4A69-4245-A39E-2AE3BD808BBD}" type="presParOf" srcId="{1D0AC80E-77BA-407C-AB4E-501C4EAF1CB7}" destId="{90C65C7C-388A-4FF7-9C94-918F2FEAB691}" srcOrd="0" destOrd="0" presId="urn:microsoft.com/office/officeart/2005/8/layout/orgChart1"/>
    <dgm:cxn modelId="{DB62F0D5-2F56-4815-AA1F-1E4DAB7C1DBD}" type="presParOf" srcId="{1D0AC80E-77BA-407C-AB4E-501C4EAF1CB7}" destId="{FAF85B28-4734-4887-8AB6-0CD918DD9BD7}" srcOrd="1" destOrd="0" presId="urn:microsoft.com/office/officeart/2005/8/layout/orgChart1"/>
    <dgm:cxn modelId="{8557306C-5C4A-439D-A8D4-B1E37102C0BC}" type="presParOf" srcId="{5539B797-FF9B-43E5-A154-4D3E1A94808C}" destId="{38A9DA92-07C3-447C-9264-AA29473CD6ED}" srcOrd="1" destOrd="0" presId="urn:microsoft.com/office/officeart/2005/8/layout/orgChart1"/>
    <dgm:cxn modelId="{5940AD22-E046-44CC-BD89-528FAF2BA67E}" type="presParOf" srcId="{5539B797-FF9B-43E5-A154-4D3E1A94808C}" destId="{1FD28280-2159-4F33-A9C5-BD9ACBB49A63}" srcOrd="2" destOrd="0" presId="urn:microsoft.com/office/officeart/2005/8/layout/orgChart1"/>
    <dgm:cxn modelId="{8497ADED-AEDC-4692-97E1-6417911A93F7}" type="presParOf" srcId="{829124B6-0FBD-4771-BAB5-85E660C4C0D5}" destId="{BC6F35A4-E1D7-4292-B68F-361EA63E4C5E}" srcOrd="2" destOrd="0" presId="urn:microsoft.com/office/officeart/2005/8/layout/orgChart1"/>
    <dgm:cxn modelId="{50ED8A1A-ED6E-4ADC-A0B9-D2A582C57175}" type="presParOf" srcId="{68BDC7A9-CDE9-4D27-8F92-DA459D6626D6}" destId="{294FF083-72AC-4592-9D4B-A62942A4F058}" srcOrd="4" destOrd="0" presId="urn:microsoft.com/office/officeart/2005/8/layout/orgChart1"/>
    <dgm:cxn modelId="{FD0AE04A-D68A-4DCC-9AB9-CD00D7479D8D}" type="presParOf" srcId="{68BDC7A9-CDE9-4D27-8F92-DA459D6626D6}" destId="{A913C26F-99E0-4572-98FB-1E0FE3A2E522}" srcOrd="5" destOrd="0" presId="urn:microsoft.com/office/officeart/2005/8/layout/orgChart1"/>
    <dgm:cxn modelId="{0C7CBE54-1C72-47DF-BDED-FCB3FDCFD09C}" type="presParOf" srcId="{A913C26F-99E0-4572-98FB-1E0FE3A2E522}" destId="{57D9D258-0C1F-472F-AEAD-C3C7FDEA1593}" srcOrd="0" destOrd="0" presId="urn:microsoft.com/office/officeart/2005/8/layout/orgChart1"/>
    <dgm:cxn modelId="{233EBFA9-B55E-4B67-90B9-F65592E60320}" type="presParOf" srcId="{57D9D258-0C1F-472F-AEAD-C3C7FDEA1593}" destId="{C668CE75-5F45-4F07-8A39-54FF0948F513}" srcOrd="0" destOrd="0" presId="urn:microsoft.com/office/officeart/2005/8/layout/orgChart1"/>
    <dgm:cxn modelId="{141691E7-8424-41A4-B5E2-3FF9B9E5871B}" type="presParOf" srcId="{57D9D258-0C1F-472F-AEAD-C3C7FDEA1593}" destId="{E6241A6E-F506-435F-9669-5DC1EC405E8C}" srcOrd="1" destOrd="0" presId="urn:microsoft.com/office/officeart/2005/8/layout/orgChart1"/>
    <dgm:cxn modelId="{D02F37F7-CAAD-4846-B778-0432A2EC39B7}" type="presParOf" srcId="{A913C26F-99E0-4572-98FB-1E0FE3A2E522}" destId="{36C55FAD-2914-4BDA-AE24-C7F45E0039C2}" srcOrd="1" destOrd="0" presId="urn:microsoft.com/office/officeart/2005/8/layout/orgChart1"/>
    <dgm:cxn modelId="{2E428040-1BEC-41CB-AE1F-7EB58FE7B753}" type="presParOf" srcId="{36C55FAD-2914-4BDA-AE24-C7F45E0039C2}" destId="{DA39AD2B-53B1-4B12-8665-AF4B29F307FB}" srcOrd="0" destOrd="0" presId="urn:microsoft.com/office/officeart/2005/8/layout/orgChart1"/>
    <dgm:cxn modelId="{84F78A9D-0D75-4D12-9B68-BD1A9F31C753}" type="presParOf" srcId="{36C55FAD-2914-4BDA-AE24-C7F45E0039C2}" destId="{253DE851-C592-45C8-9AE6-63554E5B2B74}" srcOrd="1" destOrd="0" presId="urn:microsoft.com/office/officeart/2005/8/layout/orgChart1"/>
    <dgm:cxn modelId="{6AAA042A-24D9-41F8-98F4-E537B6056A9E}" type="presParOf" srcId="{253DE851-C592-45C8-9AE6-63554E5B2B74}" destId="{622E3F3A-9D91-44EC-B162-43A734B36CCB}" srcOrd="0" destOrd="0" presId="urn:microsoft.com/office/officeart/2005/8/layout/orgChart1"/>
    <dgm:cxn modelId="{BB2A4984-2388-4C45-BDEC-6A985EB23A48}" type="presParOf" srcId="{622E3F3A-9D91-44EC-B162-43A734B36CCB}" destId="{892BD28F-03E1-4D71-AD0F-AAFD29BCD7DF}" srcOrd="0" destOrd="0" presId="urn:microsoft.com/office/officeart/2005/8/layout/orgChart1"/>
    <dgm:cxn modelId="{9217835E-9CCE-4043-9024-FDD6F85C19DB}" type="presParOf" srcId="{622E3F3A-9D91-44EC-B162-43A734B36CCB}" destId="{396C34AD-EEFC-4B1C-84BC-869F399E8ED9}" srcOrd="1" destOrd="0" presId="urn:microsoft.com/office/officeart/2005/8/layout/orgChart1"/>
    <dgm:cxn modelId="{EB9B3FFE-BD07-4D78-84A0-F6EA1E2F4778}" type="presParOf" srcId="{253DE851-C592-45C8-9AE6-63554E5B2B74}" destId="{D6126C01-FB41-4768-A124-366EF1936F7C}" srcOrd="1" destOrd="0" presId="urn:microsoft.com/office/officeart/2005/8/layout/orgChart1"/>
    <dgm:cxn modelId="{61BAEA50-2B2E-4BBE-9293-5D4613A18AB6}" type="presParOf" srcId="{253DE851-C592-45C8-9AE6-63554E5B2B74}" destId="{9C624EB5-7A36-43BF-A9F0-C37C8C8CBFD4}" srcOrd="2" destOrd="0" presId="urn:microsoft.com/office/officeart/2005/8/layout/orgChart1"/>
    <dgm:cxn modelId="{0147F4BC-1DB0-4392-82D0-1B26E2594CCD}" type="presParOf" srcId="{A913C26F-99E0-4572-98FB-1E0FE3A2E522}" destId="{231136D4-1B73-4DA2-B7CD-D91A16F99FE6}" srcOrd="2" destOrd="0" presId="urn:microsoft.com/office/officeart/2005/8/layout/orgChart1"/>
    <dgm:cxn modelId="{74803215-7767-4602-A6C6-BD1C12A576CD}" type="presParOf" srcId="{0FB25FAB-2169-4CB4-900D-BD99A5FABB34}" destId="{086F99DF-9E27-4DA4-BB0F-8F5C8CD4BCC9}" srcOrd="2" destOrd="0" presId="urn:microsoft.com/office/officeart/2005/8/layout/orgChart1"/>
    <dgm:cxn modelId="{B5EF7F67-9201-4FA0-B2A5-607DA5E19199}" type="presParOf" srcId="{8FF893B5-F116-47BD-BD0A-6292E77540BA}" destId="{A2E9D2ED-EEC3-4773-9B4A-8261DF17F3B9}" srcOrd="1" destOrd="0" presId="urn:microsoft.com/office/officeart/2005/8/layout/orgChart1"/>
    <dgm:cxn modelId="{E312A4C9-6293-4659-ACF7-B08C79F196BA}" type="presParOf" srcId="{A2E9D2ED-EEC3-4773-9B4A-8261DF17F3B9}" destId="{90BB31E3-BE17-4D7E-9EC6-BBF90A742B42}" srcOrd="0" destOrd="0" presId="urn:microsoft.com/office/officeart/2005/8/layout/orgChart1"/>
    <dgm:cxn modelId="{521BBFFA-ECAC-45B1-BB71-64133C056975}" type="presParOf" srcId="{90BB31E3-BE17-4D7E-9EC6-BBF90A742B42}" destId="{257BFB99-44CC-487D-A299-7181725AD144}" srcOrd="0" destOrd="0" presId="urn:microsoft.com/office/officeart/2005/8/layout/orgChart1"/>
    <dgm:cxn modelId="{F0E231A1-55A6-42CE-9CEC-9B8959A11C10}" type="presParOf" srcId="{90BB31E3-BE17-4D7E-9EC6-BBF90A742B42}" destId="{7CE26E70-43CC-49EB-BAFD-D003BAD345E9}" srcOrd="1" destOrd="0" presId="urn:microsoft.com/office/officeart/2005/8/layout/orgChart1"/>
    <dgm:cxn modelId="{F218CFE7-6E0C-4C12-9699-8014AEC917BF}" type="presParOf" srcId="{A2E9D2ED-EEC3-4773-9B4A-8261DF17F3B9}" destId="{3455B01B-7553-46C3-AEA6-30D1517AAAED}" srcOrd="1" destOrd="0" presId="urn:microsoft.com/office/officeart/2005/8/layout/orgChart1"/>
    <dgm:cxn modelId="{4A46148C-83A0-44D5-A4AE-C81EB1665EB8}" type="presParOf" srcId="{3455B01B-7553-46C3-AEA6-30D1517AAAED}" destId="{4BCD16C6-25C9-4770-AD84-F75FC7CEE244}" srcOrd="0" destOrd="0" presId="urn:microsoft.com/office/officeart/2005/8/layout/orgChart1"/>
    <dgm:cxn modelId="{2E3051E7-5078-41F6-937F-9E54801F6C3F}" type="presParOf" srcId="{3455B01B-7553-46C3-AEA6-30D1517AAAED}" destId="{D39C6C61-CC49-4129-B65A-0244BC2E9FD3}" srcOrd="1" destOrd="0" presId="urn:microsoft.com/office/officeart/2005/8/layout/orgChart1"/>
    <dgm:cxn modelId="{622ECB25-FF2C-4C56-B20A-79884E1FE98F}" type="presParOf" srcId="{D39C6C61-CC49-4129-B65A-0244BC2E9FD3}" destId="{0CF0BB61-A886-40ED-8FFC-639657C8EFE3}" srcOrd="0" destOrd="0" presId="urn:microsoft.com/office/officeart/2005/8/layout/orgChart1"/>
    <dgm:cxn modelId="{B4AAF96C-A4CB-48C4-9F1C-DA1900D4BDF8}" type="presParOf" srcId="{0CF0BB61-A886-40ED-8FFC-639657C8EFE3}" destId="{9CB5ECF4-EE43-4B72-88EF-67DE06ABB8A3}" srcOrd="0" destOrd="0" presId="urn:microsoft.com/office/officeart/2005/8/layout/orgChart1"/>
    <dgm:cxn modelId="{B4F7CB86-E1E4-42DA-AD37-856338000AAA}" type="presParOf" srcId="{0CF0BB61-A886-40ED-8FFC-639657C8EFE3}" destId="{E91BB5CF-4DBE-4DC9-9A91-A474D6B40636}" srcOrd="1" destOrd="0" presId="urn:microsoft.com/office/officeart/2005/8/layout/orgChart1"/>
    <dgm:cxn modelId="{FD794DC2-BE33-443B-8823-F5B003EBB5D3}" type="presParOf" srcId="{D39C6C61-CC49-4129-B65A-0244BC2E9FD3}" destId="{076BBBDD-2DDC-4782-A2F8-D148B320E0CA}" srcOrd="1" destOrd="0" presId="urn:microsoft.com/office/officeart/2005/8/layout/orgChart1"/>
    <dgm:cxn modelId="{FC3C0B13-AA0C-472D-9C8F-A361777C146E}" type="presParOf" srcId="{076BBBDD-2DDC-4782-A2F8-D148B320E0CA}" destId="{1847C212-F8F5-413A-B274-02434669DE4A}" srcOrd="0" destOrd="0" presId="urn:microsoft.com/office/officeart/2005/8/layout/orgChart1"/>
    <dgm:cxn modelId="{842A3D47-964A-430C-9E53-7FA0171807EE}" type="presParOf" srcId="{076BBBDD-2DDC-4782-A2F8-D148B320E0CA}" destId="{E7F17E4B-90CD-4483-8D11-4D73AEBC666E}" srcOrd="1" destOrd="0" presId="urn:microsoft.com/office/officeart/2005/8/layout/orgChart1"/>
    <dgm:cxn modelId="{B49592BD-034A-44D6-AFD7-DF9E7C0C051F}" type="presParOf" srcId="{E7F17E4B-90CD-4483-8D11-4D73AEBC666E}" destId="{6E03C6E7-6B5B-4A97-AE02-329D0FE6F2D5}" srcOrd="0" destOrd="0" presId="urn:microsoft.com/office/officeart/2005/8/layout/orgChart1"/>
    <dgm:cxn modelId="{1A87BF7A-8143-47F5-938F-1F9BA0008516}" type="presParOf" srcId="{6E03C6E7-6B5B-4A97-AE02-329D0FE6F2D5}" destId="{B1B496CD-0410-4073-9E57-D5D3BB85915D}" srcOrd="0" destOrd="0" presId="urn:microsoft.com/office/officeart/2005/8/layout/orgChart1"/>
    <dgm:cxn modelId="{E3B48DEE-2626-4168-8753-C8373C6C5FF7}" type="presParOf" srcId="{6E03C6E7-6B5B-4A97-AE02-329D0FE6F2D5}" destId="{A47D358A-1DA6-40D0-B686-D699486A2BF2}" srcOrd="1" destOrd="0" presId="urn:microsoft.com/office/officeart/2005/8/layout/orgChart1"/>
    <dgm:cxn modelId="{CC060052-058C-40AF-88E7-C61A84EE5BC5}" type="presParOf" srcId="{E7F17E4B-90CD-4483-8D11-4D73AEBC666E}" destId="{C45CA3E2-9969-430A-A4E9-E2350909EA6A}" srcOrd="1" destOrd="0" presId="urn:microsoft.com/office/officeart/2005/8/layout/orgChart1"/>
    <dgm:cxn modelId="{91EE76B2-634E-4CEA-A1A7-E1A5E3CF5904}" type="presParOf" srcId="{C45CA3E2-9969-430A-A4E9-E2350909EA6A}" destId="{AF479728-0A08-4A5F-9649-F22656AEA8E8}" srcOrd="0" destOrd="0" presId="urn:microsoft.com/office/officeart/2005/8/layout/orgChart1"/>
    <dgm:cxn modelId="{03B5D132-81DF-4CF4-B9A2-F13785187DEB}" type="presParOf" srcId="{C45CA3E2-9969-430A-A4E9-E2350909EA6A}" destId="{5DD52D12-4191-40F4-81C1-3741E8955258}" srcOrd="1" destOrd="0" presId="urn:microsoft.com/office/officeart/2005/8/layout/orgChart1"/>
    <dgm:cxn modelId="{14BD5E7B-D3D5-449A-B5B3-C4E99A4FC09C}" type="presParOf" srcId="{5DD52D12-4191-40F4-81C1-3741E8955258}" destId="{3C76AACF-A696-4847-B1C9-9A5CAC15BFEF}" srcOrd="0" destOrd="0" presId="urn:microsoft.com/office/officeart/2005/8/layout/orgChart1"/>
    <dgm:cxn modelId="{417BCA56-F31A-4A86-9C28-A1826FAFAF43}" type="presParOf" srcId="{3C76AACF-A696-4847-B1C9-9A5CAC15BFEF}" destId="{CFB12294-E7D1-4516-955D-80C81F04EDDE}" srcOrd="0" destOrd="0" presId="urn:microsoft.com/office/officeart/2005/8/layout/orgChart1"/>
    <dgm:cxn modelId="{9E4DDF73-CD8D-4F97-A96E-86D90E308718}" type="presParOf" srcId="{3C76AACF-A696-4847-B1C9-9A5CAC15BFEF}" destId="{D8294610-CF66-4D6D-8CF8-4B0522858E45}" srcOrd="1" destOrd="0" presId="urn:microsoft.com/office/officeart/2005/8/layout/orgChart1"/>
    <dgm:cxn modelId="{DF7095A2-D2A2-4EA9-84BB-3199939D1539}" type="presParOf" srcId="{5DD52D12-4191-40F4-81C1-3741E8955258}" destId="{B1B8D4CC-0CEA-44CE-AE11-51D81C8C130B}" srcOrd="1" destOrd="0" presId="urn:microsoft.com/office/officeart/2005/8/layout/orgChart1"/>
    <dgm:cxn modelId="{12D63616-749A-4655-9A2A-AFB2971921B6}" type="presParOf" srcId="{5DD52D12-4191-40F4-81C1-3741E8955258}" destId="{56C748A6-9CC1-4271-8EE5-ED90C1576000}" srcOrd="2" destOrd="0" presId="urn:microsoft.com/office/officeart/2005/8/layout/orgChart1"/>
    <dgm:cxn modelId="{EA5E1500-A539-4B12-93FD-766D307FD6AD}" type="presParOf" srcId="{E7F17E4B-90CD-4483-8D11-4D73AEBC666E}" destId="{06ACC8C9-7D4A-4875-90F6-DDEBE17D65F5}" srcOrd="2" destOrd="0" presId="urn:microsoft.com/office/officeart/2005/8/layout/orgChart1"/>
    <dgm:cxn modelId="{D5DC78D1-59E1-4491-9C0D-1F1B512E76EA}" type="presParOf" srcId="{D39C6C61-CC49-4129-B65A-0244BC2E9FD3}" destId="{7552F20F-7622-43E9-B7A4-0A5AC5C12ED3}" srcOrd="2" destOrd="0" presId="urn:microsoft.com/office/officeart/2005/8/layout/orgChart1"/>
    <dgm:cxn modelId="{52E96AD3-E658-4F7A-AF59-230DC247463A}" type="presParOf" srcId="{A2E9D2ED-EEC3-4773-9B4A-8261DF17F3B9}" destId="{CD59FCA7-A7AC-4882-B534-DE5B9D8A16AA}" srcOrd="2" destOrd="0" presId="urn:microsoft.com/office/officeart/2005/8/layout/orgChart1"/>
    <dgm:cxn modelId="{43D611CA-9833-4F09-BE2A-A1448CF15DE2}" type="presParOf" srcId="{8FF893B5-F116-47BD-BD0A-6292E77540BA}" destId="{C52057E1-9FC9-48B6-9C83-9F7A5AF9D117}" srcOrd="2" destOrd="0" presId="urn:microsoft.com/office/officeart/2005/8/layout/orgChart1"/>
    <dgm:cxn modelId="{DBD3634C-35B4-4919-8C1E-6A2B0E5E4D97}" type="presParOf" srcId="{C52057E1-9FC9-48B6-9C83-9F7A5AF9D117}" destId="{A3069AF9-43ED-4E8D-B39B-363CDC8937C8}" srcOrd="0" destOrd="0" presId="urn:microsoft.com/office/officeart/2005/8/layout/orgChart1"/>
    <dgm:cxn modelId="{C2C83094-BB9B-4835-946E-9DED841E6673}" type="presParOf" srcId="{A3069AF9-43ED-4E8D-B39B-363CDC8937C8}" destId="{6BB90D32-3A50-4834-BF3A-ADCBB4AEAC74}" srcOrd="0" destOrd="0" presId="urn:microsoft.com/office/officeart/2005/8/layout/orgChart1"/>
    <dgm:cxn modelId="{28952511-083A-4429-B0B7-B02A1BFEBCBB}" type="presParOf" srcId="{A3069AF9-43ED-4E8D-B39B-363CDC8937C8}" destId="{591E2423-C3CD-45C9-8F8B-61967E6E076C}" srcOrd="1" destOrd="0" presId="urn:microsoft.com/office/officeart/2005/8/layout/orgChart1"/>
    <dgm:cxn modelId="{15299211-F93B-4209-9773-24336C784E21}" type="presParOf" srcId="{C52057E1-9FC9-48B6-9C83-9F7A5AF9D117}" destId="{CE227279-CBF4-4921-985C-CEF1BB8F4E4F}" srcOrd="1" destOrd="0" presId="urn:microsoft.com/office/officeart/2005/8/layout/orgChart1"/>
    <dgm:cxn modelId="{8397FF5B-816E-41D4-B04C-3C00BA1FAC6A}" type="presParOf" srcId="{CE227279-CBF4-4921-985C-CEF1BB8F4E4F}" destId="{98BD8229-9168-424A-ADC7-680E770B0605}" srcOrd="0" destOrd="0" presId="urn:microsoft.com/office/officeart/2005/8/layout/orgChart1"/>
    <dgm:cxn modelId="{B6DC3D29-33C1-4B4E-A84C-A4EE2C1593A1}" type="presParOf" srcId="{CE227279-CBF4-4921-985C-CEF1BB8F4E4F}" destId="{ADE535F3-33CD-4A76-8ED7-36E2EB27F70A}" srcOrd="1" destOrd="0" presId="urn:microsoft.com/office/officeart/2005/8/layout/orgChart1"/>
    <dgm:cxn modelId="{59738952-CAC7-4E88-8CA6-0FF9A826E2F1}" type="presParOf" srcId="{ADE535F3-33CD-4A76-8ED7-36E2EB27F70A}" destId="{53B51D4B-EC80-4670-9A6F-6A7F25D490D9}" srcOrd="0" destOrd="0" presId="urn:microsoft.com/office/officeart/2005/8/layout/orgChart1"/>
    <dgm:cxn modelId="{4DA3ACDD-1461-4065-BE32-95E32D1BED8F}" type="presParOf" srcId="{53B51D4B-EC80-4670-9A6F-6A7F25D490D9}" destId="{6BAD6C85-AEA6-421B-A9C9-082FF217BAC3}" srcOrd="0" destOrd="0" presId="urn:microsoft.com/office/officeart/2005/8/layout/orgChart1"/>
    <dgm:cxn modelId="{9CE00A14-6F29-4935-9B18-2E78AE5F6AF3}" type="presParOf" srcId="{53B51D4B-EC80-4670-9A6F-6A7F25D490D9}" destId="{821D2609-AF75-4CCB-8B78-627177565257}" srcOrd="1" destOrd="0" presId="urn:microsoft.com/office/officeart/2005/8/layout/orgChart1"/>
    <dgm:cxn modelId="{9AD51925-9D33-417E-9E8B-6D4689A5B625}" type="presParOf" srcId="{ADE535F3-33CD-4A76-8ED7-36E2EB27F70A}" destId="{3A194BE0-F9FD-4BF2-8F66-8A7294D83518}" srcOrd="1" destOrd="0" presId="urn:microsoft.com/office/officeart/2005/8/layout/orgChart1"/>
    <dgm:cxn modelId="{0559C1AD-D214-4CE4-A2D5-8B3AE8A8ED77}" type="presParOf" srcId="{ADE535F3-33CD-4A76-8ED7-36E2EB27F70A}" destId="{1BDE6555-5782-4280-9142-B77B06D2E1CD}" srcOrd="2" destOrd="0" presId="urn:microsoft.com/office/officeart/2005/8/layout/orgChart1"/>
    <dgm:cxn modelId="{BB509798-A89D-43DC-9954-7F31C1E67E5D}" type="presParOf" srcId="{C52057E1-9FC9-48B6-9C83-9F7A5AF9D117}" destId="{82F0A605-8EC7-4EFC-81A4-F9E09E58323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DB1CB9-4310-4DB0-A170-C70424FA7C9A}" type="doc">
      <dgm:prSet loTypeId="urn:microsoft.com/office/officeart/2005/8/layout/orgChart1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53BB72-D521-4DFE-9EFF-AECF2A87B7A1}">
      <dgm:prSet phldrT="[Text]" custT="1"/>
      <dgm:spPr/>
      <dgm:t>
        <a:bodyPr/>
        <a:lstStyle/>
        <a:p>
          <a:pPr algn="ctr" rtl="0"/>
          <a:r>
            <a:rPr lang="en-US" sz="1400" b="1" dirty="0"/>
            <a:t>2. class Table</a:t>
          </a:r>
        </a:p>
      </dgm:t>
    </dgm:pt>
    <dgm:pt modelId="{A49AD552-C766-4785-9D99-F86353047DB5}" type="parTrans" cxnId="{7E0315DD-3B1B-4903-9F3E-E0657DA71622}">
      <dgm:prSet/>
      <dgm:spPr/>
      <dgm:t>
        <a:bodyPr/>
        <a:lstStyle/>
        <a:p>
          <a:pPr algn="ctr" rtl="0"/>
          <a:endParaRPr lang="en-US" sz="3200"/>
        </a:p>
      </dgm:t>
    </dgm:pt>
    <dgm:pt modelId="{B636BA23-7D3B-4BF6-BB51-F7596DCA6A68}" type="sibTrans" cxnId="{7E0315DD-3B1B-4903-9F3E-E0657DA71622}">
      <dgm:prSet/>
      <dgm:spPr/>
      <dgm:t>
        <a:bodyPr/>
        <a:lstStyle/>
        <a:p>
          <a:pPr algn="ctr" rtl="0"/>
          <a:endParaRPr lang="en-US" sz="3200"/>
        </a:p>
      </dgm:t>
    </dgm:pt>
    <dgm:pt modelId="{B46B4196-7934-41C3-A7CC-93294C24D967}">
      <dgm:prSet phldrT="[Text]" custT="1"/>
      <dgm:spPr/>
      <dgm:t>
        <a:bodyPr/>
        <a:lstStyle/>
        <a:p>
          <a:pPr algn="ctr" rtl="0"/>
          <a:r>
            <a:rPr lang="en-US" sz="1400" b="1" dirty="0"/>
            <a:t>2.1  class Section</a:t>
          </a:r>
        </a:p>
      </dgm:t>
    </dgm:pt>
    <dgm:pt modelId="{97FFE5E7-651C-49D0-BD06-55501B8B4DB1}" type="parTrans" cxnId="{4BC00C70-183C-426B-A845-DC4A7C61F20C}">
      <dgm:prSet/>
      <dgm:spPr/>
      <dgm:t>
        <a:bodyPr/>
        <a:lstStyle/>
        <a:p>
          <a:pPr algn="ctr" rtl="0"/>
          <a:endParaRPr lang="en-US" sz="3200"/>
        </a:p>
      </dgm:t>
    </dgm:pt>
    <dgm:pt modelId="{83BCA3F1-5910-4D30-851D-1748295954A3}" type="sibTrans" cxnId="{4BC00C70-183C-426B-A845-DC4A7C61F20C}">
      <dgm:prSet/>
      <dgm:spPr/>
      <dgm:t>
        <a:bodyPr/>
        <a:lstStyle/>
        <a:p>
          <a:pPr algn="ctr" rtl="0"/>
          <a:endParaRPr lang="en-US" sz="3200"/>
        </a:p>
      </dgm:t>
    </dgm:pt>
    <dgm:pt modelId="{83C88DCB-43CD-4934-9573-B7DE9060BB99}">
      <dgm:prSet phldrT="[Text]" custT="1"/>
      <dgm:spPr/>
      <dgm:t>
        <a:bodyPr/>
        <a:lstStyle/>
        <a:p>
          <a:pPr algn="ctr" rtl="0"/>
          <a:r>
            <a:rPr lang="en-US" sz="1400" b="1" dirty="0"/>
            <a:t>3. class ID</a:t>
          </a:r>
        </a:p>
      </dgm:t>
    </dgm:pt>
    <dgm:pt modelId="{8F4AF318-6354-4E2C-8D78-0F8429373C2D}" type="parTrans" cxnId="{DE851F63-BB6C-426F-8E70-194C2F45BAF2}">
      <dgm:prSet/>
      <dgm:spPr/>
      <dgm:t>
        <a:bodyPr/>
        <a:lstStyle/>
        <a:p>
          <a:pPr algn="ctr" rtl="0"/>
          <a:endParaRPr lang="en-US" sz="3200"/>
        </a:p>
      </dgm:t>
    </dgm:pt>
    <dgm:pt modelId="{A10932F9-F0B8-4DEC-AACC-73A603934C62}" type="sibTrans" cxnId="{DE851F63-BB6C-426F-8E70-194C2F45BAF2}">
      <dgm:prSet/>
      <dgm:spPr/>
      <dgm:t>
        <a:bodyPr/>
        <a:lstStyle/>
        <a:p>
          <a:pPr algn="ctr" rtl="0"/>
          <a:endParaRPr lang="en-US" sz="3200"/>
        </a:p>
      </dgm:t>
    </dgm:pt>
    <dgm:pt modelId="{41DF25B2-994D-4B96-8D73-B7E011D8EB1D}">
      <dgm:prSet phldrT="[Text]" custT="1"/>
      <dgm:spPr/>
      <dgm:t>
        <a:bodyPr/>
        <a:lstStyle/>
        <a:p>
          <a:pPr algn="ctr" rtl="0"/>
          <a:r>
            <a:rPr lang="en-US" sz="1400" b="1" dirty="0"/>
            <a:t> 1.1  class Direction</a:t>
          </a:r>
        </a:p>
      </dgm:t>
    </dgm:pt>
    <dgm:pt modelId="{4B70991C-9634-406E-A7F6-6FE37412B701}" type="parTrans" cxnId="{288882A6-0A91-49B6-A953-FEAEDD854566}">
      <dgm:prSet/>
      <dgm:spPr/>
      <dgm:t>
        <a:bodyPr/>
        <a:lstStyle/>
        <a:p>
          <a:pPr algn="ctr"/>
          <a:endParaRPr lang="en-US" sz="3200"/>
        </a:p>
      </dgm:t>
    </dgm:pt>
    <dgm:pt modelId="{65B7A998-45B0-459E-8611-02CDC9B0B4D0}" type="sibTrans" cxnId="{288882A6-0A91-49B6-A953-FEAEDD854566}">
      <dgm:prSet/>
      <dgm:spPr/>
      <dgm:t>
        <a:bodyPr/>
        <a:lstStyle/>
        <a:p>
          <a:pPr algn="ctr"/>
          <a:endParaRPr lang="en-US" sz="3200"/>
        </a:p>
      </dgm:t>
    </dgm:pt>
    <dgm:pt modelId="{CCC285BE-27F8-4B7A-B0FD-AB6D18E8533E}">
      <dgm:prSet phldrT="[Text]" custT="1"/>
      <dgm:spPr/>
      <dgm:t>
        <a:bodyPr/>
        <a:lstStyle/>
        <a:p>
          <a:pPr algn="ctr" rtl="0"/>
          <a:r>
            <a:rPr lang="en-US" sz="1200" b="1" dirty="0"/>
            <a:t>1.2  class General Info</a:t>
          </a:r>
        </a:p>
      </dgm:t>
    </dgm:pt>
    <dgm:pt modelId="{E7BF0574-D4DB-494C-B6E3-F31072AB75C3}" type="parTrans" cxnId="{E3E43DA4-47CF-489D-A120-1205F9D36EC5}">
      <dgm:prSet/>
      <dgm:spPr/>
      <dgm:t>
        <a:bodyPr/>
        <a:lstStyle/>
        <a:p>
          <a:pPr algn="ctr"/>
          <a:endParaRPr lang="en-US" sz="3200"/>
        </a:p>
      </dgm:t>
    </dgm:pt>
    <dgm:pt modelId="{653E0B8A-F4CC-4D13-AAD1-27FE41C314B0}" type="sibTrans" cxnId="{E3E43DA4-47CF-489D-A120-1205F9D36EC5}">
      <dgm:prSet/>
      <dgm:spPr/>
      <dgm:t>
        <a:bodyPr/>
        <a:lstStyle/>
        <a:p>
          <a:pPr algn="ctr"/>
          <a:endParaRPr lang="en-US" sz="3200"/>
        </a:p>
      </dgm:t>
    </dgm:pt>
    <dgm:pt modelId="{2E2E0F0D-6F36-495E-8C35-5785AB56C97B}">
      <dgm:prSet phldrT="[Text]" custT="1"/>
      <dgm:spPr/>
      <dgm:t>
        <a:bodyPr/>
        <a:lstStyle/>
        <a:p>
          <a:pPr algn="ctr" rtl="0"/>
          <a:r>
            <a:rPr lang="en-US" sz="1200" b="1" dirty="0"/>
            <a:t>1.3 class LRT Info</a:t>
          </a:r>
        </a:p>
      </dgm:t>
    </dgm:pt>
    <dgm:pt modelId="{B819F912-2C67-49A8-AF17-049A88347123}" type="parTrans" cxnId="{01A98943-00E5-45F5-AC8F-F4BFAFEA1708}">
      <dgm:prSet/>
      <dgm:spPr/>
      <dgm:t>
        <a:bodyPr/>
        <a:lstStyle/>
        <a:p>
          <a:pPr algn="ctr"/>
          <a:endParaRPr lang="en-US" sz="3200"/>
        </a:p>
      </dgm:t>
    </dgm:pt>
    <dgm:pt modelId="{262C04A9-AEDF-4D0B-BFB5-F4AE33767CB3}" type="sibTrans" cxnId="{01A98943-00E5-45F5-AC8F-F4BFAFEA1708}">
      <dgm:prSet/>
      <dgm:spPr/>
      <dgm:t>
        <a:bodyPr/>
        <a:lstStyle/>
        <a:p>
          <a:pPr algn="ctr"/>
          <a:endParaRPr lang="en-US" sz="3200"/>
        </a:p>
      </dgm:t>
    </dgm:pt>
    <dgm:pt modelId="{06FC4B56-33C3-42C2-B905-FF26B3294FC9}">
      <dgm:prSet phldrT="[Text]" custT="1"/>
      <dgm:spPr/>
      <dgm:t>
        <a:bodyPr/>
        <a:lstStyle/>
        <a:p>
          <a:pPr algn="ctr" rtl="0"/>
          <a:r>
            <a:rPr lang="en-US" sz="1200" dirty="0"/>
            <a:t>1.1.1  class Routes</a:t>
          </a:r>
        </a:p>
      </dgm:t>
    </dgm:pt>
    <dgm:pt modelId="{F1880794-B573-4CF8-A971-5303D10CDBAC}" type="parTrans" cxnId="{408888AC-CAAC-4A6E-A6E9-05FCBB0628F0}">
      <dgm:prSet/>
      <dgm:spPr/>
      <dgm:t>
        <a:bodyPr/>
        <a:lstStyle/>
        <a:p>
          <a:pPr algn="ctr"/>
          <a:endParaRPr lang="en-US" sz="3200"/>
        </a:p>
      </dgm:t>
    </dgm:pt>
    <dgm:pt modelId="{CACEC8A1-A853-4B05-9B13-DB4A998E22D1}" type="sibTrans" cxnId="{408888AC-CAAC-4A6E-A6E9-05FCBB0628F0}">
      <dgm:prSet/>
      <dgm:spPr/>
      <dgm:t>
        <a:bodyPr/>
        <a:lstStyle/>
        <a:p>
          <a:pPr algn="ctr"/>
          <a:endParaRPr lang="en-US" sz="3200"/>
        </a:p>
      </dgm:t>
    </dgm:pt>
    <dgm:pt modelId="{E27618FA-829E-4A6B-911F-8A52EBF04BF5}">
      <dgm:prSet phldrT="[Text]" custT="1"/>
      <dgm:spPr/>
      <dgm:t>
        <a:bodyPr/>
        <a:lstStyle/>
        <a:p>
          <a:pPr algn="ctr" rtl="0"/>
          <a:r>
            <a:rPr lang="en-US" sz="1200" dirty="0"/>
            <a:t>1.1.2  class Lanes</a:t>
          </a:r>
        </a:p>
      </dgm:t>
    </dgm:pt>
    <dgm:pt modelId="{4A766C71-EB23-4D95-B9F6-6C660C3ECD8B}" type="parTrans" cxnId="{13D69BF9-BBE9-44E9-B788-D31B78F07219}">
      <dgm:prSet/>
      <dgm:spPr/>
      <dgm:t>
        <a:bodyPr/>
        <a:lstStyle/>
        <a:p>
          <a:pPr algn="ctr"/>
          <a:endParaRPr lang="en-US" sz="3200"/>
        </a:p>
      </dgm:t>
    </dgm:pt>
    <dgm:pt modelId="{F4805018-8645-47FB-A25B-9D26116E5A9C}" type="sibTrans" cxnId="{13D69BF9-BBE9-44E9-B788-D31B78F07219}">
      <dgm:prSet/>
      <dgm:spPr/>
      <dgm:t>
        <a:bodyPr/>
        <a:lstStyle/>
        <a:p>
          <a:pPr algn="ctr"/>
          <a:endParaRPr lang="en-US" sz="3200"/>
        </a:p>
      </dgm:t>
    </dgm:pt>
    <dgm:pt modelId="{FB4A4402-DBB8-42C2-9236-AA7DFDF231E7}">
      <dgm:prSet phldrT="[Text]" custT="1"/>
      <dgm:spPr/>
      <dgm:t>
        <a:bodyPr/>
        <a:lstStyle/>
        <a:p>
          <a:pPr algn="ctr" rtl="0"/>
          <a:r>
            <a:rPr lang="en-US" sz="1400" dirty="0"/>
            <a:t>Left, through and right volumes</a:t>
          </a:r>
        </a:p>
      </dgm:t>
    </dgm:pt>
    <dgm:pt modelId="{DB039CF0-B995-4962-A60F-DAF0FF97807C}" type="parTrans" cxnId="{35EACA47-54A2-4FAD-A94F-992F8E91514A}">
      <dgm:prSet/>
      <dgm:spPr/>
      <dgm:t>
        <a:bodyPr/>
        <a:lstStyle/>
        <a:p>
          <a:pPr algn="ctr"/>
          <a:endParaRPr lang="en-US" sz="3200"/>
        </a:p>
      </dgm:t>
    </dgm:pt>
    <dgm:pt modelId="{1311FA4F-58C8-4CCC-936F-6D4BB4061985}" type="sibTrans" cxnId="{35EACA47-54A2-4FAD-A94F-992F8E91514A}">
      <dgm:prSet/>
      <dgm:spPr/>
      <dgm:t>
        <a:bodyPr/>
        <a:lstStyle/>
        <a:p>
          <a:pPr algn="ctr"/>
          <a:endParaRPr lang="en-US" sz="3200"/>
        </a:p>
      </dgm:t>
    </dgm:pt>
    <dgm:pt modelId="{BECE908C-165B-47F8-AD3F-F48300269308}">
      <dgm:prSet phldrT="[Text]" custT="1"/>
      <dgm:spPr/>
      <dgm:t>
        <a:bodyPr/>
        <a:lstStyle/>
        <a:p>
          <a:pPr algn="ctr" rtl="0"/>
          <a:r>
            <a:rPr lang="en-US" sz="1400" dirty="0"/>
            <a:t>Separated right, right left, all, left, through left, through, through right, right </a:t>
          </a:r>
        </a:p>
      </dgm:t>
    </dgm:pt>
    <dgm:pt modelId="{04A08845-3B72-4FB6-A4E7-88CC653CE0BA}" type="parTrans" cxnId="{98A6DCCB-0F74-4441-91FA-ABBCD642AD3F}">
      <dgm:prSet/>
      <dgm:spPr/>
      <dgm:t>
        <a:bodyPr/>
        <a:lstStyle/>
        <a:p>
          <a:pPr algn="ctr"/>
          <a:endParaRPr lang="en-US" sz="3200"/>
        </a:p>
      </dgm:t>
    </dgm:pt>
    <dgm:pt modelId="{641BE3D2-FC52-4009-AA7C-8D3BC43DF44A}" type="sibTrans" cxnId="{98A6DCCB-0F74-4441-91FA-ABBCD642AD3F}">
      <dgm:prSet/>
      <dgm:spPr/>
      <dgm:t>
        <a:bodyPr/>
        <a:lstStyle/>
        <a:p>
          <a:pPr algn="ctr"/>
          <a:endParaRPr lang="en-US" sz="3200"/>
        </a:p>
      </dgm:t>
    </dgm:pt>
    <dgm:pt modelId="{751469AB-D165-4EC6-BBD9-892C3B2FAC33}">
      <dgm:prSet phldrT="[Text]" custT="1"/>
      <dgm:spPr/>
      <dgm:t>
        <a:bodyPr/>
        <a:lstStyle/>
        <a:p>
          <a:pPr algn="ctr" rtl="0"/>
          <a:r>
            <a:rPr lang="en-US" sz="1200" dirty="0"/>
            <a:t>1.2.1  Capacity, looping, inflation etc.</a:t>
          </a:r>
        </a:p>
      </dgm:t>
    </dgm:pt>
    <dgm:pt modelId="{A21E556F-24FD-4FC3-BA48-3C6D6250622E}" type="parTrans" cxnId="{9C83F167-21DE-4CEF-AC54-0D6D80DBF228}">
      <dgm:prSet/>
      <dgm:spPr/>
      <dgm:t>
        <a:bodyPr/>
        <a:lstStyle/>
        <a:p>
          <a:pPr algn="ctr"/>
          <a:endParaRPr lang="en-US" sz="3200"/>
        </a:p>
      </dgm:t>
    </dgm:pt>
    <dgm:pt modelId="{A7113486-2C96-47CA-8BBF-AA880667E0AE}" type="sibTrans" cxnId="{9C83F167-21DE-4CEF-AC54-0D6D80DBF228}">
      <dgm:prSet/>
      <dgm:spPr/>
      <dgm:t>
        <a:bodyPr/>
        <a:lstStyle/>
        <a:p>
          <a:pPr algn="ctr"/>
          <a:endParaRPr lang="en-US" sz="3200"/>
        </a:p>
      </dgm:t>
    </dgm:pt>
    <dgm:pt modelId="{D4E665BE-7CF3-4DBE-83B8-A866A5CD835F}">
      <dgm:prSet phldrT="[Text]" custT="1"/>
      <dgm:spPr/>
      <dgm:t>
        <a:bodyPr/>
        <a:lstStyle/>
        <a:p>
          <a:pPr algn="ctr" rtl="0"/>
          <a:r>
            <a:rPr lang="en-US" sz="1200" dirty="0"/>
            <a:t>1.3.1  LRT direction, cycle time etc.</a:t>
          </a:r>
        </a:p>
      </dgm:t>
    </dgm:pt>
    <dgm:pt modelId="{1BB7AF13-049E-40F7-9CAB-479748FAB7FF}" type="parTrans" cxnId="{EBDEEAB6-0E88-4528-A394-238C3B011133}">
      <dgm:prSet/>
      <dgm:spPr/>
      <dgm:t>
        <a:bodyPr/>
        <a:lstStyle/>
        <a:p>
          <a:pPr algn="ctr"/>
          <a:endParaRPr lang="en-US" sz="3200"/>
        </a:p>
      </dgm:t>
    </dgm:pt>
    <dgm:pt modelId="{B151C9E3-E633-4891-9AB0-A942E93D0228}" type="sibTrans" cxnId="{EBDEEAB6-0E88-4528-A394-238C3B011133}">
      <dgm:prSet/>
      <dgm:spPr/>
      <dgm:t>
        <a:bodyPr/>
        <a:lstStyle/>
        <a:p>
          <a:pPr algn="ctr"/>
          <a:endParaRPr lang="en-US" sz="3200"/>
        </a:p>
      </dgm:t>
    </dgm:pt>
    <dgm:pt modelId="{15498E2D-CDEC-46E9-B130-3CDD51EB90EB}">
      <dgm:prSet phldrT="[Text]" custT="1"/>
      <dgm:spPr/>
      <dgm:t>
        <a:bodyPr/>
        <a:lstStyle/>
        <a:p>
          <a:pPr algn="ctr" rtl="0"/>
          <a:r>
            <a:rPr lang="en-US" sz="1400" dirty="0"/>
            <a:t>2.1.1  class Phases</a:t>
          </a:r>
        </a:p>
      </dgm:t>
    </dgm:pt>
    <dgm:pt modelId="{F96DF90F-F99F-474F-B7BB-655F2930D89C}" type="parTrans" cxnId="{807557DD-9A45-45EC-BE7B-B48FD10142F7}">
      <dgm:prSet/>
      <dgm:spPr/>
      <dgm:t>
        <a:bodyPr/>
        <a:lstStyle/>
        <a:p>
          <a:pPr algn="ctr"/>
          <a:endParaRPr lang="en-US" sz="3200"/>
        </a:p>
      </dgm:t>
    </dgm:pt>
    <dgm:pt modelId="{77E0F4DA-032B-4C7A-9036-DE47E78681FB}" type="sibTrans" cxnId="{807557DD-9A45-45EC-BE7B-B48FD10142F7}">
      <dgm:prSet/>
      <dgm:spPr/>
      <dgm:t>
        <a:bodyPr/>
        <a:lstStyle/>
        <a:p>
          <a:pPr algn="ctr"/>
          <a:endParaRPr lang="en-US" sz="3200"/>
        </a:p>
      </dgm:t>
    </dgm:pt>
    <dgm:pt modelId="{D08377C1-26E2-421B-9A90-3FFE9FC10408}">
      <dgm:prSet phldrT="[Text]" custT="1"/>
      <dgm:spPr/>
      <dgm:t>
        <a:bodyPr/>
        <a:lstStyle/>
        <a:p>
          <a:pPr algn="ctr" rtl="0"/>
          <a:r>
            <a:rPr lang="en-US" sz="1400" dirty="0"/>
            <a:t>direction lists</a:t>
          </a:r>
        </a:p>
      </dgm:t>
    </dgm:pt>
    <dgm:pt modelId="{B81F65EE-4DFE-432D-A607-1171DCBBD919}" type="parTrans" cxnId="{23090364-9D42-46B2-A134-26E04B02B7B3}">
      <dgm:prSet/>
      <dgm:spPr/>
      <dgm:t>
        <a:bodyPr/>
        <a:lstStyle/>
        <a:p>
          <a:pPr algn="ctr"/>
          <a:endParaRPr lang="en-US" sz="3200"/>
        </a:p>
      </dgm:t>
    </dgm:pt>
    <dgm:pt modelId="{FE9FB200-B4A3-49FC-B9EE-9B62E889F52E}" type="sibTrans" cxnId="{23090364-9D42-46B2-A134-26E04B02B7B3}">
      <dgm:prSet/>
      <dgm:spPr/>
      <dgm:t>
        <a:bodyPr/>
        <a:lstStyle/>
        <a:p>
          <a:pPr algn="ctr"/>
          <a:endParaRPr lang="en-US" sz="3200"/>
        </a:p>
      </dgm:t>
    </dgm:pt>
    <dgm:pt modelId="{2F864E52-8A4E-4173-8EFD-0EAE88274AC0}">
      <dgm:prSet phldrT="[Text]" custT="1"/>
      <dgm:spPr/>
      <dgm:t>
        <a:bodyPr/>
        <a:lstStyle/>
        <a:p>
          <a:pPr algn="ctr" rtl="0"/>
          <a:r>
            <a:rPr lang="en-US" sz="1400" b="1"/>
            <a:t>3.1  Info </a:t>
          </a:r>
          <a:r>
            <a:rPr lang="en-US" sz="1400" b="1" dirty="0"/>
            <a:t>about the project</a:t>
          </a:r>
        </a:p>
      </dgm:t>
    </dgm:pt>
    <dgm:pt modelId="{5DA2088A-4841-49BF-B858-8C3DF77AF483}" type="parTrans" cxnId="{BE50C5DE-8554-4061-8F29-70AB649F8282}">
      <dgm:prSet/>
      <dgm:spPr/>
      <dgm:t>
        <a:bodyPr/>
        <a:lstStyle/>
        <a:p>
          <a:pPr algn="ctr"/>
          <a:endParaRPr lang="en-US" sz="3200"/>
        </a:p>
      </dgm:t>
    </dgm:pt>
    <dgm:pt modelId="{7BB004CF-E277-486E-835D-8DD84631347E}" type="sibTrans" cxnId="{BE50C5DE-8554-4061-8F29-70AB649F8282}">
      <dgm:prSet/>
      <dgm:spPr/>
      <dgm:t>
        <a:bodyPr/>
        <a:lstStyle/>
        <a:p>
          <a:pPr algn="ctr"/>
          <a:endParaRPr lang="en-US" sz="3200"/>
        </a:p>
      </dgm:t>
    </dgm:pt>
    <dgm:pt modelId="{7BC84D3C-6D3F-4F65-AAFB-6664EF76B498}">
      <dgm:prSet phldrT="[Text]" custT="1"/>
      <dgm:spPr/>
      <dgm:t>
        <a:bodyPr/>
        <a:lstStyle/>
        <a:p>
          <a:pPr algn="ctr" rtl="0"/>
          <a:r>
            <a:rPr lang="en-US" sz="1200" b="1" dirty="0"/>
            <a:t>1.  class Diagram</a:t>
          </a:r>
        </a:p>
      </dgm:t>
    </dgm:pt>
    <dgm:pt modelId="{31A0432D-D572-40C0-97CB-6282AD1E35C1}" type="sibTrans" cxnId="{54ECF68F-88C4-4C61-81B5-0C04284BAEF7}">
      <dgm:prSet/>
      <dgm:spPr/>
      <dgm:t>
        <a:bodyPr/>
        <a:lstStyle/>
        <a:p>
          <a:pPr algn="ctr" rtl="0"/>
          <a:endParaRPr lang="en-US" sz="3200"/>
        </a:p>
      </dgm:t>
    </dgm:pt>
    <dgm:pt modelId="{57BE7836-9774-49AD-94F2-61714910FB11}" type="parTrans" cxnId="{54ECF68F-88C4-4C61-81B5-0C04284BAEF7}">
      <dgm:prSet/>
      <dgm:spPr/>
      <dgm:t>
        <a:bodyPr/>
        <a:lstStyle/>
        <a:p>
          <a:pPr algn="ctr" rtl="0"/>
          <a:endParaRPr lang="en-US" sz="3200"/>
        </a:p>
      </dgm:t>
    </dgm:pt>
    <dgm:pt modelId="{8FF893B5-F116-47BD-BD0A-6292E77540BA}" type="pres">
      <dgm:prSet presAssocID="{64DB1CB9-4310-4DB0-A170-C70424FA7C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FB25FAB-2169-4CB4-900D-BD99A5FABB34}" type="pres">
      <dgm:prSet presAssocID="{7BC84D3C-6D3F-4F65-AAFB-6664EF76B498}" presName="hierRoot1" presStyleCnt="0">
        <dgm:presLayoutVars>
          <dgm:hierBranch val="init"/>
        </dgm:presLayoutVars>
      </dgm:prSet>
      <dgm:spPr/>
    </dgm:pt>
    <dgm:pt modelId="{45F64D40-1861-4DBD-860B-851495F6F49F}" type="pres">
      <dgm:prSet presAssocID="{7BC84D3C-6D3F-4F65-AAFB-6664EF76B498}" presName="rootComposite1" presStyleCnt="0"/>
      <dgm:spPr/>
    </dgm:pt>
    <dgm:pt modelId="{FA9804DD-40AB-4677-A1BC-173CBF1D1729}" type="pres">
      <dgm:prSet presAssocID="{7BC84D3C-6D3F-4F65-AAFB-6664EF76B498}" presName="rootText1" presStyleLbl="node0" presStyleIdx="0" presStyleCnt="3">
        <dgm:presLayoutVars>
          <dgm:chPref val="3"/>
        </dgm:presLayoutVars>
      </dgm:prSet>
      <dgm:spPr/>
    </dgm:pt>
    <dgm:pt modelId="{628003FC-A588-4D9A-8E7D-C06839C595DC}" type="pres">
      <dgm:prSet presAssocID="{7BC84D3C-6D3F-4F65-AAFB-6664EF76B498}" presName="rootConnector1" presStyleLbl="node1" presStyleIdx="0" presStyleCnt="0"/>
      <dgm:spPr/>
    </dgm:pt>
    <dgm:pt modelId="{68BDC7A9-CDE9-4D27-8F92-DA459D6626D6}" type="pres">
      <dgm:prSet presAssocID="{7BC84D3C-6D3F-4F65-AAFB-6664EF76B498}" presName="hierChild2" presStyleCnt="0"/>
      <dgm:spPr/>
    </dgm:pt>
    <dgm:pt modelId="{177199FA-9F19-400E-A961-2B3AE2745D5F}" type="pres">
      <dgm:prSet presAssocID="{4B70991C-9634-406E-A7F6-6FE37412B701}" presName="Name37" presStyleLbl="parChTrans1D2" presStyleIdx="0" presStyleCnt="5"/>
      <dgm:spPr/>
    </dgm:pt>
    <dgm:pt modelId="{35F06697-3895-4A49-865E-0857BC05BB58}" type="pres">
      <dgm:prSet presAssocID="{41DF25B2-994D-4B96-8D73-B7E011D8EB1D}" presName="hierRoot2" presStyleCnt="0">
        <dgm:presLayoutVars>
          <dgm:hierBranch val="init"/>
        </dgm:presLayoutVars>
      </dgm:prSet>
      <dgm:spPr/>
    </dgm:pt>
    <dgm:pt modelId="{127F23A4-99CF-460A-B41D-F9EFE32AEB1C}" type="pres">
      <dgm:prSet presAssocID="{41DF25B2-994D-4B96-8D73-B7E011D8EB1D}" presName="rootComposite" presStyleCnt="0"/>
      <dgm:spPr/>
    </dgm:pt>
    <dgm:pt modelId="{CA1F7424-3DD7-40E9-825C-9CAEA377D9AC}" type="pres">
      <dgm:prSet presAssocID="{41DF25B2-994D-4B96-8D73-B7E011D8EB1D}" presName="rootText" presStyleLbl="node2" presStyleIdx="0" presStyleCnt="5">
        <dgm:presLayoutVars>
          <dgm:chPref val="3"/>
        </dgm:presLayoutVars>
      </dgm:prSet>
      <dgm:spPr/>
    </dgm:pt>
    <dgm:pt modelId="{2D41F315-25F7-4D8E-89CC-DBED89BD673A}" type="pres">
      <dgm:prSet presAssocID="{41DF25B2-994D-4B96-8D73-B7E011D8EB1D}" presName="rootConnector" presStyleLbl="node2" presStyleIdx="0" presStyleCnt="5"/>
      <dgm:spPr/>
    </dgm:pt>
    <dgm:pt modelId="{647756F6-1B21-49FD-B779-33C584EEA3AA}" type="pres">
      <dgm:prSet presAssocID="{41DF25B2-994D-4B96-8D73-B7E011D8EB1D}" presName="hierChild4" presStyleCnt="0"/>
      <dgm:spPr/>
    </dgm:pt>
    <dgm:pt modelId="{E26CD382-2A29-41E2-93C4-489A071E0606}" type="pres">
      <dgm:prSet presAssocID="{F1880794-B573-4CF8-A971-5303D10CDBAC}" presName="Name37" presStyleLbl="parChTrans1D3" presStyleIdx="0" presStyleCnt="5"/>
      <dgm:spPr/>
    </dgm:pt>
    <dgm:pt modelId="{B5C24A73-47ED-431F-A421-7E4723DB4C5E}" type="pres">
      <dgm:prSet presAssocID="{06FC4B56-33C3-42C2-B905-FF26B3294FC9}" presName="hierRoot2" presStyleCnt="0">
        <dgm:presLayoutVars>
          <dgm:hierBranch val="init"/>
        </dgm:presLayoutVars>
      </dgm:prSet>
      <dgm:spPr/>
    </dgm:pt>
    <dgm:pt modelId="{7FFEFBAB-DFF3-4A76-9BAD-9BE5E650A4AD}" type="pres">
      <dgm:prSet presAssocID="{06FC4B56-33C3-42C2-B905-FF26B3294FC9}" presName="rootComposite" presStyleCnt="0"/>
      <dgm:spPr/>
    </dgm:pt>
    <dgm:pt modelId="{FFE19F79-B535-4863-B4C1-1FF8E2C5BB5C}" type="pres">
      <dgm:prSet presAssocID="{06FC4B56-33C3-42C2-B905-FF26B3294FC9}" presName="rootText" presStyleLbl="node3" presStyleIdx="0" presStyleCnt="5">
        <dgm:presLayoutVars>
          <dgm:chPref val="3"/>
        </dgm:presLayoutVars>
      </dgm:prSet>
      <dgm:spPr/>
    </dgm:pt>
    <dgm:pt modelId="{A070CBC2-14EC-4A9F-9BE4-EBF7326E1714}" type="pres">
      <dgm:prSet presAssocID="{06FC4B56-33C3-42C2-B905-FF26B3294FC9}" presName="rootConnector" presStyleLbl="node3" presStyleIdx="0" presStyleCnt="5"/>
      <dgm:spPr/>
    </dgm:pt>
    <dgm:pt modelId="{A085BD18-B427-4EA4-BED8-8ABD637EF718}" type="pres">
      <dgm:prSet presAssocID="{06FC4B56-33C3-42C2-B905-FF26B3294FC9}" presName="hierChild4" presStyleCnt="0"/>
      <dgm:spPr/>
    </dgm:pt>
    <dgm:pt modelId="{EF4DD7FF-F938-43A1-B5DD-E48D38FD6955}" type="pres">
      <dgm:prSet presAssocID="{DB039CF0-B995-4962-A60F-DAF0FF97807C}" presName="Name37" presStyleLbl="parChTrans1D4" presStyleIdx="0" presStyleCnt="3"/>
      <dgm:spPr/>
    </dgm:pt>
    <dgm:pt modelId="{B11B36A7-87A4-46E8-8862-96E69343A459}" type="pres">
      <dgm:prSet presAssocID="{FB4A4402-DBB8-42C2-9236-AA7DFDF231E7}" presName="hierRoot2" presStyleCnt="0">
        <dgm:presLayoutVars>
          <dgm:hierBranch val="init"/>
        </dgm:presLayoutVars>
      </dgm:prSet>
      <dgm:spPr/>
    </dgm:pt>
    <dgm:pt modelId="{E5BA0EF9-47AB-42EA-B055-806F16C694CB}" type="pres">
      <dgm:prSet presAssocID="{FB4A4402-DBB8-42C2-9236-AA7DFDF231E7}" presName="rootComposite" presStyleCnt="0"/>
      <dgm:spPr/>
    </dgm:pt>
    <dgm:pt modelId="{C5557B50-17AD-4498-992D-799031EA5B37}" type="pres">
      <dgm:prSet presAssocID="{FB4A4402-DBB8-42C2-9236-AA7DFDF231E7}" presName="rootText" presStyleLbl="node4" presStyleIdx="0" presStyleCnt="3" custScaleY="138379">
        <dgm:presLayoutVars>
          <dgm:chPref val="3"/>
        </dgm:presLayoutVars>
      </dgm:prSet>
      <dgm:spPr/>
    </dgm:pt>
    <dgm:pt modelId="{AA289500-C62E-4335-99F0-3B71A01D0175}" type="pres">
      <dgm:prSet presAssocID="{FB4A4402-DBB8-42C2-9236-AA7DFDF231E7}" presName="rootConnector" presStyleLbl="node4" presStyleIdx="0" presStyleCnt="3"/>
      <dgm:spPr/>
    </dgm:pt>
    <dgm:pt modelId="{C7BEDCC1-DC50-4778-998E-FE4DF25512C6}" type="pres">
      <dgm:prSet presAssocID="{FB4A4402-DBB8-42C2-9236-AA7DFDF231E7}" presName="hierChild4" presStyleCnt="0"/>
      <dgm:spPr/>
    </dgm:pt>
    <dgm:pt modelId="{FBC90197-2959-4D79-9F0F-7EC8CBFCB149}" type="pres">
      <dgm:prSet presAssocID="{FB4A4402-DBB8-42C2-9236-AA7DFDF231E7}" presName="hierChild5" presStyleCnt="0"/>
      <dgm:spPr/>
    </dgm:pt>
    <dgm:pt modelId="{9ED8D5FB-FE41-482F-8C51-333235D774CF}" type="pres">
      <dgm:prSet presAssocID="{06FC4B56-33C3-42C2-B905-FF26B3294FC9}" presName="hierChild5" presStyleCnt="0"/>
      <dgm:spPr/>
    </dgm:pt>
    <dgm:pt modelId="{5338CB64-B33A-4BED-ACE3-6D3BF3602705}" type="pres">
      <dgm:prSet presAssocID="{4A766C71-EB23-4D95-B9F6-6C660C3ECD8B}" presName="Name37" presStyleLbl="parChTrans1D3" presStyleIdx="1" presStyleCnt="5"/>
      <dgm:spPr/>
    </dgm:pt>
    <dgm:pt modelId="{F603711F-F085-4153-8C7E-9D35C7D15568}" type="pres">
      <dgm:prSet presAssocID="{E27618FA-829E-4A6B-911F-8A52EBF04BF5}" presName="hierRoot2" presStyleCnt="0">
        <dgm:presLayoutVars>
          <dgm:hierBranch val="init"/>
        </dgm:presLayoutVars>
      </dgm:prSet>
      <dgm:spPr/>
    </dgm:pt>
    <dgm:pt modelId="{732CB1A2-9756-4564-A51D-2936BFECC690}" type="pres">
      <dgm:prSet presAssocID="{E27618FA-829E-4A6B-911F-8A52EBF04BF5}" presName="rootComposite" presStyleCnt="0"/>
      <dgm:spPr/>
    </dgm:pt>
    <dgm:pt modelId="{6ACF9E05-724A-416E-ABB4-CF8C47774BA8}" type="pres">
      <dgm:prSet presAssocID="{E27618FA-829E-4A6B-911F-8A52EBF04BF5}" presName="rootText" presStyleLbl="node3" presStyleIdx="1" presStyleCnt="5">
        <dgm:presLayoutVars>
          <dgm:chPref val="3"/>
        </dgm:presLayoutVars>
      </dgm:prSet>
      <dgm:spPr/>
    </dgm:pt>
    <dgm:pt modelId="{AFCFFD40-0ACE-4B28-BA86-2A5868209EB7}" type="pres">
      <dgm:prSet presAssocID="{E27618FA-829E-4A6B-911F-8A52EBF04BF5}" presName="rootConnector" presStyleLbl="node3" presStyleIdx="1" presStyleCnt="5"/>
      <dgm:spPr/>
    </dgm:pt>
    <dgm:pt modelId="{AA2CBD5D-F35C-49D0-957E-9D0E3788D9A0}" type="pres">
      <dgm:prSet presAssocID="{E27618FA-829E-4A6B-911F-8A52EBF04BF5}" presName="hierChild4" presStyleCnt="0"/>
      <dgm:spPr/>
    </dgm:pt>
    <dgm:pt modelId="{878E4F0B-3E20-4424-94B0-EBBA8BFE388B}" type="pres">
      <dgm:prSet presAssocID="{04A08845-3B72-4FB6-A4E7-88CC653CE0BA}" presName="Name37" presStyleLbl="parChTrans1D4" presStyleIdx="1" presStyleCnt="3"/>
      <dgm:spPr/>
    </dgm:pt>
    <dgm:pt modelId="{A45CE1FA-A605-4B2F-9B5D-60D37B86B126}" type="pres">
      <dgm:prSet presAssocID="{BECE908C-165B-47F8-AD3F-F48300269308}" presName="hierRoot2" presStyleCnt="0">
        <dgm:presLayoutVars>
          <dgm:hierBranch val="init"/>
        </dgm:presLayoutVars>
      </dgm:prSet>
      <dgm:spPr/>
    </dgm:pt>
    <dgm:pt modelId="{94A96030-0ABA-401B-B307-97A3086EEF85}" type="pres">
      <dgm:prSet presAssocID="{BECE908C-165B-47F8-AD3F-F48300269308}" presName="rootComposite" presStyleCnt="0"/>
      <dgm:spPr/>
    </dgm:pt>
    <dgm:pt modelId="{2E89FA2F-74F9-4765-B9E3-98D7DBD656AC}" type="pres">
      <dgm:prSet presAssocID="{BECE908C-165B-47F8-AD3F-F48300269308}" presName="rootText" presStyleLbl="node4" presStyleIdx="1" presStyleCnt="3" custScaleY="205023">
        <dgm:presLayoutVars>
          <dgm:chPref val="3"/>
        </dgm:presLayoutVars>
      </dgm:prSet>
      <dgm:spPr/>
    </dgm:pt>
    <dgm:pt modelId="{31F30900-8B02-4BC1-9D2C-C5565E43B67E}" type="pres">
      <dgm:prSet presAssocID="{BECE908C-165B-47F8-AD3F-F48300269308}" presName="rootConnector" presStyleLbl="node4" presStyleIdx="1" presStyleCnt="3"/>
      <dgm:spPr/>
    </dgm:pt>
    <dgm:pt modelId="{6AC0227D-9A72-481B-8A15-EAB8F38C85D9}" type="pres">
      <dgm:prSet presAssocID="{BECE908C-165B-47F8-AD3F-F48300269308}" presName="hierChild4" presStyleCnt="0"/>
      <dgm:spPr/>
    </dgm:pt>
    <dgm:pt modelId="{D20BD6BC-ACAC-4311-9910-00B67FD53BA4}" type="pres">
      <dgm:prSet presAssocID="{BECE908C-165B-47F8-AD3F-F48300269308}" presName="hierChild5" presStyleCnt="0"/>
      <dgm:spPr/>
    </dgm:pt>
    <dgm:pt modelId="{451AF950-68FA-4C9A-8BAD-28B016035091}" type="pres">
      <dgm:prSet presAssocID="{E27618FA-829E-4A6B-911F-8A52EBF04BF5}" presName="hierChild5" presStyleCnt="0"/>
      <dgm:spPr/>
    </dgm:pt>
    <dgm:pt modelId="{2BE215EB-CBBD-4653-8380-CBC3CA2ACE73}" type="pres">
      <dgm:prSet presAssocID="{41DF25B2-994D-4B96-8D73-B7E011D8EB1D}" presName="hierChild5" presStyleCnt="0"/>
      <dgm:spPr/>
    </dgm:pt>
    <dgm:pt modelId="{D3B7F450-9734-4EE7-9DDB-0C063BC7283C}" type="pres">
      <dgm:prSet presAssocID="{E7BF0574-D4DB-494C-B6E3-F31072AB75C3}" presName="Name37" presStyleLbl="parChTrans1D2" presStyleIdx="1" presStyleCnt="5"/>
      <dgm:spPr/>
    </dgm:pt>
    <dgm:pt modelId="{829124B6-0FBD-4771-BAB5-85E660C4C0D5}" type="pres">
      <dgm:prSet presAssocID="{CCC285BE-27F8-4B7A-B0FD-AB6D18E8533E}" presName="hierRoot2" presStyleCnt="0">
        <dgm:presLayoutVars>
          <dgm:hierBranch val="init"/>
        </dgm:presLayoutVars>
      </dgm:prSet>
      <dgm:spPr/>
    </dgm:pt>
    <dgm:pt modelId="{FA6CBAB3-E22F-43EF-B25D-90B16CE138FE}" type="pres">
      <dgm:prSet presAssocID="{CCC285BE-27F8-4B7A-B0FD-AB6D18E8533E}" presName="rootComposite" presStyleCnt="0"/>
      <dgm:spPr/>
    </dgm:pt>
    <dgm:pt modelId="{CC1418D4-4CBD-4B61-BC61-6226E3116DFA}" type="pres">
      <dgm:prSet presAssocID="{CCC285BE-27F8-4B7A-B0FD-AB6D18E8533E}" presName="rootText" presStyleLbl="node2" presStyleIdx="1" presStyleCnt="5">
        <dgm:presLayoutVars>
          <dgm:chPref val="3"/>
        </dgm:presLayoutVars>
      </dgm:prSet>
      <dgm:spPr/>
    </dgm:pt>
    <dgm:pt modelId="{A04518F5-A788-4643-A8DF-898FAB6D3F7B}" type="pres">
      <dgm:prSet presAssocID="{CCC285BE-27F8-4B7A-B0FD-AB6D18E8533E}" presName="rootConnector" presStyleLbl="node2" presStyleIdx="1" presStyleCnt="5"/>
      <dgm:spPr/>
    </dgm:pt>
    <dgm:pt modelId="{22582729-D103-4810-92E0-ACF46AA961CE}" type="pres">
      <dgm:prSet presAssocID="{CCC285BE-27F8-4B7A-B0FD-AB6D18E8533E}" presName="hierChild4" presStyleCnt="0"/>
      <dgm:spPr/>
    </dgm:pt>
    <dgm:pt modelId="{FBBEC861-BB57-4C30-A72B-B31BC72F3720}" type="pres">
      <dgm:prSet presAssocID="{A21E556F-24FD-4FC3-BA48-3C6D6250622E}" presName="Name37" presStyleLbl="parChTrans1D3" presStyleIdx="2" presStyleCnt="5"/>
      <dgm:spPr/>
    </dgm:pt>
    <dgm:pt modelId="{5539B797-FF9B-43E5-A154-4D3E1A94808C}" type="pres">
      <dgm:prSet presAssocID="{751469AB-D165-4EC6-BBD9-892C3B2FAC33}" presName="hierRoot2" presStyleCnt="0">
        <dgm:presLayoutVars>
          <dgm:hierBranch val="init"/>
        </dgm:presLayoutVars>
      </dgm:prSet>
      <dgm:spPr/>
    </dgm:pt>
    <dgm:pt modelId="{1D0AC80E-77BA-407C-AB4E-501C4EAF1CB7}" type="pres">
      <dgm:prSet presAssocID="{751469AB-D165-4EC6-BBD9-892C3B2FAC33}" presName="rootComposite" presStyleCnt="0"/>
      <dgm:spPr/>
    </dgm:pt>
    <dgm:pt modelId="{90C65C7C-388A-4FF7-9C94-918F2FEAB691}" type="pres">
      <dgm:prSet presAssocID="{751469AB-D165-4EC6-BBD9-892C3B2FAC33}" presName="rootText" presStyleLbl="node3" presStyleIdx="2" presStyleCnt="5" custScaleX="121000" custScaleY="139119">
        <dgm:presLayoutVars>
          <dgm:chPref val="3"/>
        </dgm:presLayoutVars>
      </dgm:prSet>
      <dgm:spPr/>
    </dgm:pt>
    <dgm:pt modelId="{FAF85B28-4734-4887-8AB6-0CD918DD9BD7}" type="pres">
      <dgm:prSet presAssocID="{751469AB-D165-4EC6-BBD9-892C3B2FAC33}" presName="rootConnector" presStyleLbl="node3" presStyleIdx="2" presStyleCnt="5"/>
      <dgm:spPr/>
    </dgm:pt>
    <dgm:pt modelId="{38A9DA92-07C3-447C-9264-AA29473CD6ED}" type="pres">
      <dgm:prSet presAssocID="{751469AB-D165-4EC6-BBD9-892C3B2FAC33}" presName="hierChild4" presStyleCnt="0"/>
      <dgm:spPr/>
    </dgm:pt>
    <dgm:pt modelId="{1FD28280-2159-4F33-A9C5-BD9ACBB49A63}" type="pres">
      <dgm:prSet presAssocID="{751469AB-D165-4EC6-BBD9-892C3B2FAC33}" presName="hierChild5" presStyleCnt="0"/>
      <dgm:spPr/>
    </dgm:pt>
    <dgm:pt modelId="{BC6F35A4-E1D7-4292-B68F-361EA63E4C5E}" type="pres">
      <dgm:prSet presAssocID="{CCC285BE-27F8-4B7A-B0FD-AB6D18E8533E}" presName="hierChild5" presStyleCnt="0"/>
      <dgm:spPr/>
    </dgm:pt>
    <dgm:pt modelId="{294FF083-72AC-4592-9D4B-A62942A4F058}" type="pres">
      <dgm:prSet presAssocID="{B819F912-2C67-49A8-AF17-049A88347123}" presName="Name37" presStyleLbl="parChTrans1D2" presStyleIdx="2" presStyleCnt="5"/>
      <dgm:spPr/>
    </dgm:pt>
    <dgm:pt modelId="{A913C26F-99E0-4572-98FB-1E0FE3A2E522}" type="pres">
      <dgm:prSet presAssocID="{2E2E0F0D-6F36-495E-8C35-5785AB56C97B}" presName="hierRoot2" presStyleCnt="0">
        <dgm:presLayoutVars>
          <dgm:hierBranch val="init"/>
        </dgm:presLayoutVars>
      </dgm:prSet>
      <dgm:spPr/>
    </dgm:pt>
    <dgm:pt modelId="{57D9D258-0C1F-472F-AEAD-C3C7FDEA1593}" type="pres">
      <dgm:prSet presAssocID="{2E2E0F0D-6F36-495E-8C35-5785AB56C97B}" presName="rootComposite" presStyleCnt="0"/>
      <dgm:spPr/>
    </dgm:pt>
    <dgm:pt modelId="{C668CE75-5F45-4F07-8A39-54FF0948F513}" type="pres">
      <dgm:prSet presAssocID="{2E2E0F0D-6F36-495E-8C35-5785AB56C97B}" presName="rootText" presStyleLbl="node2" presStyleIdx="2" presStyleCnt="5">
        <dgm:presLayoutVars>
          <dgm:chPref val="3"/>
        </dgm:presLayoutVars>
      </dgm:prSet>
      <dgm:spPr/>
    </dgm:pt>
    <dgm:pt modelId="{E6241A6E-F506-435F-9669-5DC1EC405E8C}" type="pres">
      <dgm:prSet presAssocID="{2E2E0F0D-6F36-495E-8C35-5785AB56C97B}" presName="rootConnector" presStyleLbl="node2" presStyleIdx="2" presStyleCnt="5"/>
      <dgm:spPr/>
    </dgm:pt>
    <dgm:pt modelId="{36C55FAD-2914-4BDA-AE24-C7F45E0039C2}" type="pres">
      <dgm:prSet presAssocID="{2E2E0F0D-6F36-495E-8C35-5785AB56C97B}" presName="hierChild4" presStyleCnt="0"/>
      <dgm:spPr/>
    </dgm:pt>
    <dgm:pt modelId="{DA39AD2B-53B1-4B12-8665-AF4B29F307FB}" type="pres">
      <dgm:prSet presAssocID="{1BB7AF13-049E-40F7-9CAB-479748FAB7FF}" presName="Name37" presStyleLbl="parChTrans1D3" presStyleIdx="3" presStyleCnt="5"/>
      <dgm:spPr/>
    </dgm:pt>
    <dgm:pt modelId="{253DE851-C592-45C8-9AE6-63554E5B2B74}" type="pres">
      <dgm:prSet presAssocID="{D4E665BE-7CF3-4DBE-83B8-A866A5CD835F}" presName="hierRoot2" presStyleCnt="0">
        <dgm:presLayoutVars>
          <dgm:hierBranch val="init"/>
        </dgm:presLayoutVars>
      </dgm:prSet>
      <dgm:spPr/>
    </dgm:pt>
    <dgm:pt modelId="{622E3F3A-9D91-44EC-B162-43A734B36CCB}" type="pres">
      <dgm:prSet presAssocID="{D4E665BE-7CF3-4DBE-83B8-A866A5CD835F}" presName="rootComposite" presStyleCnt="0"/>
      <dgm:spPr/>
    </dgm:pt>
    <dgm:pt modelId="{892BD28F-03E1-4D71-AD0F-AAFD29BCD7DF}" type="pres">
      <dgm:prSet presAssocID="{D4E665BE-7CF3-4DBE-83B8-A866A5CD835F}" presName="rootText" presStyleLbl="node3" presStyleIdx="3" presStyleCnt="5">
        <dgm:presLayoutVars>
          <dgm:chPref val="3"/>
        </dgm:presLayoutVars>
      </dgm:prSet>
      <dgm:spPr/>
    </dgm:pt>
    <dgm:pt modelId="{396C34AD-EEFC-4B1C-84BC-869F399E8ED9}" type="pres">
      <dgm:prSet presAssocID="{D4E665BE-7CF3-4DBE-83B8-A866A5CD835F}" presName="rootConnector" presStyleLbl="node3" presStyleIdx="3" presStyleCnt="5"/>
      <dgm:spPr/>
    </dgm:pt>
    <dgm:pt modelId="{D6126C01-FB41-4768-A124-366EF1936F7C}" type="pres">
      <dgm:prSet presAssocID="{D4E665BE-7CF3-4DBE-83B8-A866A5CD835F}" presName="hierChild4" presStyleCnt="0"/>
      <dgm:spPr/>
    </dgm:pt>
    <dgm:pt modelId="{9C624EB5-7A36-43BF-A9F0-C37C8C8CBFD4}" type="pres">
      <dgm:prSet presAssocID="{D4E665BE-7CF3-4DBE-83B8-A866A5CD835F}" presName="hierChild5" presStyleCnt="0"/>
      <dgm:spPr/>
    </dgm:pt>
    <dgm:pt modelId="{231136D4-1B73-4DA2-B7CD-D91A16F99FE6}" type="pres">
      <dgm:prSet presAssocID="{2E2E0F0D-6F36-495E-8C35-5785AB56C97B}" presName="hierChild5" presStyleCnt="0"/>
      <dgm:spPr/>
    </dgm:pt>
    <dgm:pt modelId="{086F99DF-9E27-4DA4-BB0F-8F5C8CD4BCC9}" type="pres">
      <dgm:prSet presAssocID="{7BC84D3C-6D3F-4F65-AAFB-6664EF76B498}" presName="hierChild3" presStyleCnt="0"/>
      <dgm:spPr/>
    </dgm:pt>
    <dgm:pt modelId="{A2E9D2ED-EEC3-4773-9B4A-8261DF17F3B9}" type="pres">
      <dgm:prSet presAssocID="{8953BB72-D521-4DFE-9EFF-AECF2A87B7A1}" presName="hierRoot1" presStyleCnt="0">
        <dgm:presLayoutVars>
          <dgm:hierBranch val="init"/>
        </dgm:presLayoutVars>
      </dgm:prSet>
      <dgm:spPr/>
    </dgm:pt>
    <dgm:pt modelId="{90BB31E3-BE17-4D7E-9EC6-BBF90A742B42}" type="pres">
      <dgm:prSet presAssocID="{8953BB72-D521-4DFE-9EFF-AECF2A87B7A1}" presName="rootComposite1" presStyleCnt="0"/>
      <dgm:spPr/>
    </dgm:pt>
    <dgm:pt modelId="{257BFB99-44CC-487D-A299-7181725AD144}" type="pres">
      <dgm:prSet presAssocID="{8953BB72-D521-4DFE-9EFF-AECF2A87B7A1}" presName="rootText1" presStyleLbl="node0" presStyleIdx="1" presStyleCnt="3">
        <dgm:presLayoutVars>
          <dgm:chPref val="3"/>
        </dgm:presLayoutVars>
      </dgm:prSet>
      <dgm:spPr/>
    </dgm:pt>
    <dgm:pt modelId="{7CE26E70-43CC-49EB-BAFD-D003BAD345E9}" type="pres">
      <dgm:prSet presAssocID="{8953BB72-D521-4DFE-9EFF-AECF2A87B7A1}" presName="rootConnector1" presStyleLbl="node1" presStyleIdx="0" presStyleCnt="0"/>
      <dgm:spPr/>
    </dgm:pt>
    <dgm:pt modelId="{3455B01B-7553-46C3-AEA6-30D1517AAAED}" type="pres">
      <dgm:prSet presAssocID="{8953BB72-D521-4DFE-9EFF-AECF2A87B7A1}" presName="hierChild2" presStyleCnt="0"/>
      <dgm:spPr/>
    </dgm:pt>
    <dgm:pt modelId="{4BCD16C6-25C9-4770-AD84-F75FC7CEE244}" type="pres">
      <dgm:prSet presAssocID="{97FFE5E7-651C-49D0-BD06-55501B8B4DB1}" presName="Name37" presStyleLbl="parChTrans1D2" presStyleIdx="3" presStyleCnt="5"/>
      <dgm:spPr/>
    </dgm:pt>
    <dgm:pt modelId="{D39C6C61-CC49-4129-B65A-0244BC2E9FD3}" type="pres">
      <dgm:prSet presAssocID="{B46B4196-7934-41C3-A7CC-93294C24D967}" presName="hierRoot2" presStyleCnt="0">
        <dgm:presLayoutVars>
          <dgm:hierBranch val="init"/>
        </dgm:presLayoutVars>
      </dgm:prSet>
      <dgm:spPr/>
    </dgm:pt>
    <dgm:pt modelId="{0CF0BB61-A886-40ED-8FFC-639657C8EFE3}" type="pres">
      <dgm:prSet presAssocID="{B46B4196-7934-41C3-A7CC-93294C24D967}" presName="rootComposite" presStyleCnt="0"/>
      <dgm:spPr/>
    </dgm:pt>
    <dgm:pt modelId="{9CB5ECF4-EE43-4B72-88EF-67DE06ABB8A3}" type="pres">
      <dgm:prSet presAssocID="{B46B4196-7934-41C3-A7CC-93294C24D967}" presName="rootText" presStyleLbl="node2" presStyleIdx="3" presStyleCnt="5">
        <dgm:presLayoutVars>
          <dgm:chPref val="3"/>
        </dgm:presLayoutVars>
      </dgm:prSet>
      <dgm:spPr/>
    </dgm:pt>
    <dgm:pt modelId="{E91BB5CF-4DBE-4DC9-9A91-A474D6B40636}" type="pres">
      <dgm:prSet presAssocID="{B46B4196-7934-41C3-A7CC-93294C24D967}" presName="rootConnector" presStyleLbl="node2" presStyleIdx="3" presStyleCnt="5"/>
      <dgm:spPr/>
    </dgm:pt>
    <dgm:pt modelId="{076BBBDD-2DDC-4782-A2F8-D148B320E0CA}" type="pres">
      <dgm:prSet presAssocID="{B46B4196-7934-41C3-A7CC-93294C24D967}" presName="hierChild4" presStyleCnt="0"/>
      <dgm:spPr/>
    </dgm:pt>
    <dgm:pt modelId="{1847C212-F8F5-413A-B274-02434669DE4A}" type="pres">
      <dgm:prSet presAssocID="{F96DF90F-F99F-474F-B7BB-655F2930D89C}" presName="Name37" presStyleLbl="parChTrans1D3" presStyleIdx="4" presStyleCnt="5"/>
      <dgm:spPr/>
    </dgm:pt>
    <dgm:pt modelId="{E7F17E4B-90CD-4483-8D11-4D73AEBC666E}" type="pres">
      <dgm:prSet presAssocID="{15498E2D-CDEC-46E9-B130-3CDD51EB90EB}" presName="hierRoot2" presStyleCnt="0">
        <dgm:presLayoutVars>
          <dgm:hierBranch val="init"/>
        </dgm:presLayoutVars>
      </dgm:prSet>
      <dgm:spPr/>
    </dgm:pt>
    <dgm:pt modelId="{6E03C6E7-6B5B-4A97-AE02-329D0FE6F2D5}" type="pres">
      <dgm:prSet presAssocID="{15498E2D-CDEC-46E9-B130-3CDD51EB90EB}" presName="rootComposite" presStyleCnt="0"/>
      <dgm:spPr/>
    </dgm:pt>
    <dgm:pt modelId="{B1B496CD-0410-4073-9E57-D5D3BB85915D}" type="pres">
      <dgm:prSet presAssocID="{15498E2D-CDEC-46E9-B130-3CDD51EB90EB}" presName="rootText" presStyleLbl="node3" presStyleIdx="4" presStyleCnt="5">
        <dgm:presLayoutVars>
          <dgm:chPref val="3"/>
        </dgm:presLayoutVars>
      </dgm:prSet>
      <dgm:spPr/>
    </dgm:pt>
    <dgm:pt modelId="{A47D358A-1DA6-40D0-B686-D699486A2BF2}" type="pres">
      <dgm:prSet presAssocID="{15498E2D-CDEC-46E9-B130-3CDD51EB90EB}" presName="rootConnector" presStyleLbl="node3" presStyleIdx="4" presStyleCnt="5"/>
      <dgm:spPr/>
    </dgm:pt>
    <dgm:pt modelId="{C45CA3E2-9969-430A-A4E9-E2350909EA6A}" type="pres">
      <dgm:prSet presAssocID="{15498E2D-CDEC-46E9-B130-3CDD51EB90EB}" presName="hierChild4" presStyleCnt="0"/>
      <dgm:spPr/>
    </dgm:pt>
    <dgm:pt modelId="{AF479728-0A08-4A5F-9649-F22656AEA8E8}" type="pres">
      <dgm:prSet presAssocID="{B81F65EE-4DFE-432D-A607-1171DCBBD919}" presName="Name37" presStyleLbl="parChTrans1D4" presStyleIdx="2" presStyleCnt="3"/>
      <dgm:spPr/>
    </dgm:pt>
    <dgm:pt modelId="{5DD52D12-4191-40F4-81C1-3741E8955258}" type="pres">
      <dgm:prSet presAssocID="{D08377C1-26E2-421B-9A90-3FFE9FC10408}" presName="hierRoot2" presStyleCnt="0">
        <dgm:presLayoutVars>
          <dgm:hierBranch val="init"/>
        </dgm:presLayoutVars>
      </dgm:prSet>
      <dgm:spPr/>
    </dgm:pt>
    <dgm:pt modelId="{3C76AACF-A696-4847-B1C9-9A5CAC15BFEF}" type="pres">
      <dgm:prSet presAssocID="{D08377C1-26E2-421B-9A90-3FFE9FC10408}" presName="rootComposite" presStyleCnt="0"/>
      <dgm:spPr/>
    </dgm:pt>
    <dgm:pt modelId="{CFB12294-E7D1-4516-955D-80C81F04EDDE}" type="pres">
      <dgm:prSet presAssocID="{D08377C1-26E2-421B-9A90-3FFE9FC10408}" presName="rootText" presStyleLbl="node4" presStyleIdx="2" presStyleCnt="3">
        <dgm:presLayoutVars>
          <dgm:chPref val="3"/>
        </dgm:presLayoutVars>
      </dgm:prSet>
      <dgm:spPr/>
    </dgm:pt>
    <dgm:pt modelId="{D8294610-CF66-4D6D-8CF8-4B0522858E45}" type="pres">
      <dgm:prSet presAssocID="{D08377C1-26E2-421B-9A90-3FFE9FC10408}" presName="rootConnector" presStyleLbl="node4" presStyleIdx="2" presStyleCnt="3"/>
      <dgm:spPr/>
    </dgm:pt>
    <dgm:pt modelId="{B1B8D4CC-0CEA-44CE-AE11-51D81C8C130B}" type="pres">
      <dgm:prSet presAssocID="{D08377C1-26E2-421B-9A90-3FFE9FC10408}" presName="hierChild4" presStyleCnt="0"/>
      <dgm:spPr/>
    </dgm:pt>
    <dgm:pt modelId="{56C748A6-9CC1-4271-8EE5-ED90C1576000}" type="pres">
      <dgm:prSet presAssocID="{D08377C1-26E2-421B-9A90-3FFE9FC10408}" presName="hierChild5" presStyleCnt="0"/>
      <dgm:spPr/>
    </dgm:pt>
    <dgm:pt modelId="{06ACC8C9-7D4A-4875-90F6-DDEBE17D65F5}" type="pres">
      <dgm:prSet presAssocID="{15498E2D-CDEC-46E9-B130-3CDD51EB90EB}" presName="hierChild5" presStyleCnt="0"/>
      <dgm:spPr/>
    </dgm:pt>
    <dgm:pt modelId="{7552F20F-7622-43E9-B7A4-0A5AC5C12ED3}" type="pres">
      <dgm:prSet presAssocID="{B46B4196-7934-41C3-A7CC-93294C24D967}" presName="hierChild5" presStyleCnt="0"/>
      <dgm:spPr/>
    </dgm:pt>
    <dgm:pt modelId="{CD59FCA7-A7AC-4882-B534-DE5B9D8A16AA}" type="pres">
      <dgm:prSet presAssocID="{8953BB72-D521-4DFE-9EFF-AECF2A87B7A1}" presName="hierChild3" presStyleCnt="0"/>
      <dgm:spPr/>
    </dgm:pt>
    <dgm:pt modelId="{C52057E1-9FC9-48B6-9C83-9F7A5AF9D117}" type="pres">
      <dgm:prSet presAssocID="{83C88DCB-43CD-4934-9573-B7DE9060BB99}" presName="hierRoot1" presStyleCnt="0">
        <dgm:presLayoutVars>
          <dgm:hierBranch val="init"/>
        </dgm:presLayoutVars>
      </dgm:prSet>
      <dgm:spPr/>
    </dgm:pt>
    <dgm:pt modelId="{A3069AF9-43ED-4E8D-B39B-363CDC8937C8}" type="pres">
      <dgm:prSet presAssocID="{83C88DCB-43CD-4934-9573-B7DE9060BB99}" presName="rootComposite1" presStyleCnt="0"/>
      <dgm:spPr/>
    </dgm:pt>
    <dgm:pt modelId="{6BB90D32-3A50-4834-BF3A-ADCBB4AEAC74}" type="pres">
      <dgm:prSet presAssocID="{83C88DCB-43CD-4934-9573-B7DE9060BB99}" presName="rootText1" presStyleLbl="node0" presStyleIdx="2" presStyleCnt="3">
        <dgm:presLayoutVars>
          <dgm:chPref val="3"/>
        </dgm:presLayoutVars>
      </dgm:prSet>
      <dgm:spPr/>
    </dgm:pt>
    <dgm:pt modelId="{591E2423-C3CD-45C9-8F8B-61967E6E076C}" type="pres">
      <dgm:prSet presAssocID="{83C88DCB-43CD-4934-9573-B7DE9060BB99}" presName="rootConnector1" presStyleLbl="node1" presStyleIdx="0" presStyleCnt="0"/>
      <dgm:spPr/>
    </dgm:pt>
    <dgm:pt modelId="{CE227279-CBF4-4921-985C-CEF1BB8F4E4F}" type="pres">
      <dgm:prSet presAssocID="{83C88DCB-43CD-4934-9573-B7DE9060BB99}" presName="hierChild2" presStyleCnt="0"/>
      <dgm:spPr/>
    </dgm:pt>
    <dgm:pt modelId="{98BD8229-9168-424A-ADC7-680E770B0605}" type="pres">
      <dgm:prSet presAssocID="{5DA2088A-4841-49BF-B858-8C3DF77AF483}" presName="Name37" presStyleLbl="parChTrans1D2" presStyleIdx="4" presStyleCnt="5"/>
      <dgm:spPr/>
    </dgm:pt>
    <dgm:pt modelId="{ADE535F3-33CD-4A76-8ED7-36E2EB27F70A}" type="pres">
      <dgm:prSet presAssocID="{2F864E52-8A4E-4173-8EFD-0EAE88274AC0}" presName="hierRoot2" presStyleCnt="0">
        <dgm:presLayoutVars>
          <dgm:hierBranch val="init"/>
        </dgm:presLayoutVars>
      </dgm:prSet>
      <dgm:spPr/>
    </dgm:pt>
    <dgm:pt modelId="{53B51D4B-EC80-4670-9A6F-6A7F25D490D9}" type="pres">
      <dgm:prSet presAssocID="{2F864E52-8A4E-4173-8EFD-0EAE88274AC0}" presName="rootComposite" presStyleCnt="0"/>
      <dgm:spPr/>
    </dgm:pt>
    <dgm:pt modelId="{6BAD6C85-AEA6-421B-A9C9-082FF217BAC3}" type="pres">
      <dgm:prSet presAssocID="{2F864E52-8A4E-4173-8EFD-0EAE88274AC0}" presName="rootText" presStyleLbl="node2" presStyleIdx="4" presStyleCnt="5">
        <dgm:presLayoutVars>
          <dgm:chPref val="3"/>
        </dgm:presLayoutVars>
      </dgm:prSet>
      <dgm:spPr/>
    </dgm:pt>
    <dgm:pt modelId="{821D2609-AF75-4CCB-8B78-627177565257}" type="pres">
      <dgm:prSet presAssocID="{2F864E52-8A4E-4173-8EFD-0EAE88274AC0}" presName="rootConnector" presStyleLbl="node2" presStyleIdx="4" presStyleCnt="5"/>
      <dgm:spPr/>
    </dgm:pt>
    <dgm:pt modelId="{3A194BE0-F9FD-4BF2-8F66-8A7294D83518}" type="pres">
      <dgm:prSet presAssocID="{2F864E52-8A4E-4173-8EFD-0EAE88274AC0}" presName="hierChild4" presStyleCnt="0"/>
      <dgm:spPr/>
    </dgm:pt>
    <dgm:pt modelId="{1BDE6555-5782-4280-9142-B77B06D2E1CD}" type="pres">
      <dgm:prSet presAssocID="{2F864E52-8A4E-4173-8EFD-0EAE88274AC0}" presName="hierChild5" presStyleCnt="0"/>
      <dgm:spPr/>
    </dgm:pt>
    <dgm:pt modelId="{82F0A605-8EC7-4EFC-81A4-F9E09E58323D}" type="pres">
      <dgm:prSet presAssocID="{83C88DCB-43CD-4934-9573-B7DE9060BB99}" presName="hierChild3" presStyleCnt="0"/>
      <dgm:spPr/>
    </dgm:pt>
  </dgm:ptLst>
  <dgm:cxnLst>
    <dgm:cxn modelId="{B88C2B00-39BA-4E53-BA6C-689E4B985243}" type="presOf" srcId="{BECE908C-165B-47F8-AD3F-F48300269308}" destId="{31F30900-8B02-4BC1-9D2C-C5565E43B67E}" srcOrd="1" destOrd="0" presId="urn:microsoft.com/office/officeart/2005/8/layout/orgChart1"/>
    <dgm:cxn modelId="{58D40203-41DB-4EC3-9168-233AE15C7908}" type="presOf" srcId="{B46B4196-7934-41C3-A7CC-93294C24D967}" destId="{E91BB5CF-4DBE-4DC9-9A91-A474D6B40636}" srcOrd="1" destOrd="0" presId="urn:microsoft.com/office/officeart/2005/8/layout/orgChart1"/>
    <dgm:cxn modelId="{796E760C-7F81-4A2E-B173-1A3634CAC9C4}" type="presOf" srcId="{FB4A4402-DBB8-42C2-9236-AA7DFDF231E7}" destId="{C5557B50-17AD-4498-992D-799031EA5B37}" srcOrd="0" destOrd="0" presId="urn:microsoft.com/office/officeart/2005/8/layout/orgChart1"/>
    <dgm:cxn modelId="{54C1A00E-449A-4C10-8FBC-52C887A90C77}" type="presOf" srcId="{4B70991C-9634-406E-A7F6-6FE37412B701}" destId="{177199FA-9F19-400E-A961-2B3AE2745D5F}" srcOrd="0" destOrd="0" presId="urn:microsoft.com/office/officeart/2005/8/layout/orgChart1"/>
    <dgm:cxn modelId="{10F7E725-E49F-4D5B-BE38-2FEF3255FC76}" type="presOf" srcId="{E27618FA-829E-4A6B-911F-8A52EBF04BF5}" destId="{6ACF9E05-724A-416E-ABB4-CF8C47774BA8}" srcOrd="0" destOrd="0" presId="urn:microsoft.com/office/officeart/2005/8/layout/orgChart1"/>
    <dgm:cxn modelId="{57B58C26-B88A-48E0-B4D1-406BB7BA83F5}" type="presOf" srcId="{15498E2D-CDEC-46E9-B130-3CDD51EB90EB}" destId="{B1B496CD-0410-4073-9E57-D5D3BB85915D}" srcOrd="0" destOrd="0" presId="urn:microsoft.com/office/officeart/2005/8/layout/orgChart1"/>
    <dgm:cxn modelId="{DAEE8D2A-8E01-44F1-8A78-E48171966391}" type="presOf" srcId="{751469AB-D165-4EC6-BBD9-892C3B2FAC33}" destId="{90C65C7C-388A-4FF7-9C94-918F2FEAB691}" srcOrd="0" destOrd="0" presId="urn:microsoft.com/office/officeart/2005/8/layout/orgChart1"/>
    <dgm:cxn modelId="{F4CDDD2A-61BB-4E83-985B-BC352A8EC625}" type="presOf" srcId="{B81F65EE-4DFE-432D-A607-1171DCBBD919}" destId="{AF479728-0A08-4A5F-9649-F22656AEA8E8}" srcOrd="0" destOrd="0" presId="urn:microsoft.com/office/officeart/2005/8/layout/orgChart1"/>
    <dgm:cxn modelId="{AEFB5F33-3217-439F-8FC8-508882DD941A}" type="presOf" srcId="{83C88DCB-43CD-4934-9573-B7DE9060BB99}" destId="{591E2423-C3CD-45C9-8F8B-61967E6E076C}" srcOrd="1" destOrd="0" presId="urn:microsoft.com/office/officeart/2005/8/layout/orgChart1"/>
    <dgm:cxn modelId="{96350037-056E-48D4-82DF-5B8BD37B8B9E}" type="presOf" srcId="{D4E665BE-7CF3-4DBE-83B8-A866A5CD835F}" destId="{396C34AD-EEFC-4B1C-84BC-869F399E8ED9}" srcOrd="1" destOrd="0" presId="urn:microsoft.com/office/officeart/2005/8/layout/orgChart1"/>
    <dgm:cxn modelId="{F44B743D-10EC-4192-BB21-BA2E15BD303A}" type="presOf" srcId="{2E2E0F0D-6F36-495E-8C35-5785AB56C97B}" destId="{C668CE75-5F45-4F07-8A39-54FF0948F513}" srcOrd="0" destOrd="0" presId="urn:microsoft.com/office/officeart/2005/8/layout/orgChart1"/>
    <dgm:cxn modelId="{3384F93D-F626-49EA-B951-D81AE2A8F186}" type="presOf" srcId="{E27618FA-829E-4A6B-911F-8A52EBF04BF5}" destId="{AFCFFD40-0ACE-4B28-BA86-2A5868209EB7}" srcOrd="1" destOrd="0" presId="urn:microsoft.com/office/officeart/2005/8/layout/orgChart1"/>
    <dgm:cxn modelId="{EABAFF3E-AB37-4F4F-BA4D-CAFEA1DB26E4}" type="presOf" srcId="{06FC4B56-33C3-42C2-B905-FF26B3294FC9}" destId="{FFE19F79-B535-4863-B4C1-1FF8E2C5BB5C}" srcOrd="0" destOrd="0" presId="urn:microsoft.com/office/officeart/2005/8/layout/orgChart1"/>
    <dgm:cxn modelId="{DE851F63-BB6C-426F-8E70-194C2F45BAF2}" srcId="{64DB1CB9-4310-4DB0-A170-C70424FA7C9A}" destId="{83C88DCB-43CD-4934-9573-B7DE9060BB99}" srcOrd="2" destOrd="0" parTransId="{8F4AF318-6354-4E2C-8D78-0F8429373C2D}" sibTransId="{A10932F9-F0B8-4DEC-AACC-73A603934C62}"/>
    <dgm:cxn modelId="{01A98943-00E5-45F5-AC8F-F4BFAFEA1708}" srcId="{7BC84D3C-6D3F-4F65-AAFB-6664EF76B498}" destId="{2E2E0F0D-6F36-495E-8C35-5785AB56C97B}" srcOrd="2" destOrd="0" parTransId="{B819F912-2C67-49A8-AF17-049A88347123}" sibTransId="{262C04A9-AEDF-4D0B-BFB5-F4AE33767CB3}"/>
    <dgm:cxn modelId="{4ADFCE63-E230-4C5B-9814-E1B5ED8552FC}" type="presOf" srcId="{5DA2088A-4841-49BF-B858-8C3DF77AF483}" destId="{98BD8229-9168-424A-ADC7-680E770B0605}" srcOrd="0" destOrd="0" presId="urn:microsoft.com/office/officeart/2005/8/layout/orgChart1"/>
    <dgm:cxn modelId="{23090364-9D42-46B2-A134-26E04B02B7B3}" srcId="{15498E2D-CDEC-46E9-B130-3CDD51EB90EB}" destId="{D08377C1-26E2-421B-9A90-3FFE9FC10408}" srcOrd="0" destOrd="0" parTransId="{B81F65EE-4DFE-432D-A607-1171DCBBD919}" sibTransId="{FE9FB200-B4A3-49FC-B9EE-9B62E889F52E}"/>
    <dgm:cxn modelId="{35EACA47-54A2-4FAD-A94F-992F8E91514A}" srcId="{06FC4B56-33C3-42C2-B905-FF26B3294FC9}" destId="{FB4A4402-DBB8-42C2-9236-AA7DFDF231E7}" srcOrd="0" destOrd="0" parTransId="{DB039CF0-B995-4962-A60F-DAF0FF97807C}" sibTransId="{1311FA4F-58C8-4CCC-936F-6D4BB4061985}"/>
    <dgm:cxn modelId="{9C83F167-21DE-4CEF-AC54-0D6D80DBF228}" srcId="{CCC285BE-27F8-4B7A-B0FD-AB6D18E8533E}" destId="{751469AB-D165-4EC6-BBD9-892C3B2FAC33}" srcOrd="0" destOrd="0" parTransId="{A21E556F-24FD-4FC3-BA48-3C6D6250622E}" sibTransId="{A7113486-2C96-47CA-8BBF-AA880667E0AE}"/>
    <dgm:cxn modelId="{EDEFED48-1A51-4096-B8C7-C62F57128EC4}" type="presOf" srcId="{D08377C1-26E2-421B-9A90-3FFE9FC10408}" destId="{D8294610-CF66-4D6D-8CF8-4B0522858E45}" srcOrd="1" destOrd="0" presId="urn:microsoft.com/office/officeart/2005/8/layout/orgChart1"/>
    <dgm:cxn modelId="{F48F416C-8FD3-4E47-BB69-0618A0FF0CFD}" type="presOf" srcId="{D4E665BE-7CF3-4DBE-83B8-A866A5CD835F}" destId="{892BD28F-03E1-4D71-AD0F-AAFD29BCD7DF}" srcOrd="0" destOrd="0" presId="urn:microsoft.com/office/officeart/2005/8/layout/orgChart1"/>
    <dgm:cxn modelId="{F62EA84F-AE88-4B84-A156-621633D6864B}" type="presOf" srcId="{83C88DCB-43CD-4934-9573-B7DE9060BB99}" destId="{6BB90D32-3A50-4834-BF3A-ADCBB4AEAC74}" srcOrd="0" destOrd="0" presId="urn:microsoft.com/office/officeart/2005/8/layout/orgChart1"/>
    <dgm:cxn modelId="{4BC00C70-183C-426B-A845-DC4A7C61F20C}" srcId="{8953BB72-D521-4DFE-9EFF-AECF2A87B7A1}" destId="{B46B4196-7934-41C3-A7CC-93294C24D967}" srcOrd="0" destOrd="0" parTransId="{97FFE5E7-651C-49D0-BD06-55501B8B4DB1}" sibTransId="{83BCA3F1-5910-4D30-851D-1748295954A3}"/>
    <dgm:cxn modelId="{D0979271-9F31-4C2F-98C4-8AD41CF142BF}" type="presOf" srcId="{7BC84D3C-6D3F-4F65-AAFB-6664EF76B498}" destId="{FA9804DD-40AB-4677-A1BC-173CBF1D1729}" srcOrd="0" destOrd="0" presId="urn:microsoft.com/office/officeart/2005/8/layout/orgChart1"/>
    <dgm:cxn modelId="{8603D372-2F39-4CCD-8FA3-CF69B3B2FEAE}" type="presOf" srcId="{CCC285BE-27F8-4B7A-B0FD-AB6D18E8533E}" destId="{A04518F5-A788-4643-A8DF-898FAB6D3F7B}" srcOrd="1" destOrd="0" presId="urn:microsoft.com/office/officeart/2005/8/layout/orgChart1"/>
    <dgm:cxn modelId="{06ECB853-C4F7-4760-A05B-5AA72103D012}" type="presOf" srcId="{15498E2D-CDEC-46E9-B130-3CDD51EB90EB}" destId="{A47D358A-1DA6-40D0-B686-D699486A2BF2}" srcOrd="1" destOrd="0" presId="urn:microsoft.com/office/officeart/2005/8/layout/orgChart1"/>
    <dgm:cxn modelId="{560DBF54-F16C-41E4-AE9F-C8211B7B6BC6}" type="presOf" srcId="{06FC4B56-33C3-42C2-B905-FF26B3294FC9}" destId="{A070CBC2-14EC-4A9F-9BE4-EBF7326E1714}" srcOrd="1" destOrd="0" presId="urn:microsoft.com/office/officeart/2005/8/layout/orgChart1"/>
    <dgm:cxn modelId="{9D232075-A328-4910-A62D-DC43DBAA4649}" type="presOf" srcId="{04A08845-3B72-4FB6-A4E7-88CC653CE0BA}" destId="{878E4F0B-3E20-4424-94B0-EBBA8BFE388B}" srcOrd="0" destOrd="0" presId="urn:microsoft.com/office/officeart/2005/8/layout/orgChart1"/>
    <dgm:cxn modelId="{DE15B755-56BC-4249-A559-774D1A920925}" type="presOf" srcId="{B46B4196-7934-41C3-A7CC-93294C24D967}" destId="{9CB5ECF4-EE43-4B72-88EF-67DE06ABB8A3}" srcOrd="0" destOrd="0" presId="urn:microsoft.com/office/officeart/2005/8/layout/orgChart1"/>
    <dgm:cxn modelId="{57B04A57-E618-48B9-A65F-581F97B4418C}" type="presOf" srcId="{41DF25B2-994D-4B96-8D73-B7E011D8EB1D}" destId="{CA1F7424-3DD7-40E9-825C-9CAEA377D9AC}" srcOrd="0" destOrd="0" presId="urn:microsoft.com/office/officeart/2005/8/layout/orgChart1"/>
    <dgm:cxn modelId="{0362E783-5645-40EA-BE98-CDE6A4B3C789}" type="presOf" srcId="{CCC285BE-27F8-4B7A-B0FD-AB6D18E8533E}" destId="{CC1418D4-4CBD-4B61-BC61-6226E3116DFA}" srcOrd="0" destOrd="0" presId="urn:microsoft.com/office/officeart/2005/8/layout/orgChart1"/>
    <dgm:cxn modelId="{97AC968A-F990-4E6C-B89C-947C247AA2B0}" type="presOf" srcId="{2E2E0F0D-6F36-495E-8C35-5785AB56C97B}" destId="{E6241A6E-F506-435F-9669-5DC1EC405E8C}" srcOrd="1" destOrd="0" presId="urn:microsoft.com/office/officeart/2005/8/layout/orgChart1"/>
    <dgm:cxn modelId="{BC2B2D8C-A17C-47C5-B3D6-B7883D888AB6}" type="presOf" srcId="{1BB7AF13-049E-40F7-9CAB-479748FAB7FF}" destId="{DA39AD2B-53B1-4B12-8665-AF4B29F307FB}" srcOrd="0" destOrd="0" presId="urn:microsoft.com/office/officeart/2005/8/layout/orgChart1"/>
    <dgm:cxn modelId="{3E228E8D-AF5E-473B-95CA-C9B613692143}" type="presOf" srcId="{B819F912-2C67-49A8-AF17-049A88347123}" destId="{294FF083-72AC-4592-9D4B-A62942A4F058}" srcOrd="0" destOrd="0" presId="urn:microsoft.com/office/officeart/2005/8/layout/orgChart1"/>
    <dgm:cxn modelId="{54ECF68F-88C4-4C61-81B5-0C04284BAEF7}" srcId="{64DB1CB9-4310-4DB0-A170-C70424FA7C9A}" destId="{7BC84D3C-6D3F-4F65-AAFB-6664EF76B498}" srcOrd="0" destOrd="0" parTransId="{57BE7836-9774-49AD-94F2-61714910FB11}" sibTransId="{31A0432D-D572-40C0-97CB-6282AD1E35C1}"/>
    <dgm:cxn modelId="{C3C2E893-6A2F-44B4-B679-E5ADB4608022}" type="presOf" srcId="{8953BB72-D521-4DFE-9EFF-AECF2A87B7A1}" destId="{7CE26E70-43CC-49EB-BAFD-D003BAD345E9}" srcOrd="1" destOrd="0" presId="urn:microsoft.com/office/officeart/2005/8/layout/orgChart1"/>
    <dgm:cxn modelId="{8D02A897-2F1F-4AC0-9848-F9A786512134}" type="presOf" srcId="{751469AB-D165-4EC6-BBD9-892C3B2FAC33}" destId="{FAF85B28-4734-4887-8AB6-0CD918DD9BD7}" srcOrd="1" destOrd="0" presId="urn:microsoft.com/office/officeart/2005/8/layout/orgChart1"/>
    <dgm:cxn modelId="{1C2F2F9B-4489-4561-A7A6-967A5DCF9860}" type="presOf" srcId="{2F864E52-8A4E-4173-8EFD-0EAE88274AC0}" destId="{6BAD6C85-AEA6-421B-A9C9-082FF217BAC3}" srcOrd="0" destOrd="0" presId="urn:microsoft.com/office/officeart/2005/8/layout/orgChart1"/>
    <dgm:cxn modelId="{B81D4E9D-D2BA-40EE-BE57-C7D6ABDB7352}" type="presOf" srcId="{4A766C71-EB23-4D95-B9F6-6C660C3ECD8B}" destId="{5338CB64-B33A-4BED-ACE3-6D3BF3602705}" srcOrd="0" destOrd="0" presId="urn:microsoft.com/office/officeart/2005/8/layout/orgChart1"/>
    <dgm:cxn modelId="{41B5F09D-8B63-427B-A1E7-0DB0ADE8AC6D}" type="presOf" srcId="{7BC84D3C-6D3F-4F65-AAFB-6664EF76B498}" destId="{628003FC-A588-4D9A-8E7D-C06839C595DC}" srcOrd="1" destOrd="0" presId="urn:microsoft.com/office/officeart/2005/8/layout/orgChart1"/>
    <dgm:cxn modelId="{E3E43DA4-47CF-489D-A120-1205F9D36EC5}" srcId="{7BC84D3C-6D3F-4F65-AAFB-6664EF76B498}" destId="{CCC285BE-27F8-4B7A-B0FD-AB6D18E8533E}" srcOrd="1" destOrd="0" parTransId="{E7BF0574-D4DB-494C-B6E3-F31072AB75C3}" sibTransId="{653E0B8A-F4CC-4D13-AAD1-27FE41C314B0}"/>
    <dgm:cxn modelId="{288882A6-0A91-49B6-A953-FEAEDD854566}" srcId="{7BC84D3C-6D3F-4F65-AAFB-6664EF76B498}" destId="{41DF25B2-994D-4B96-8D73-B7E011D8EB1D}" srcOrd="0" destOrd="0" parTransId="{4B70991C-9634-406E-A7F6-6FE37412B701}" sibTransId="{65B7A998-45B0-459E-8611-02CDC9B0B4D0}"/>
    <dgm:cxn modelId="{408888AC-CAAC-4A6E-A6E9-05FCBB0628F0}" srcId="{41DF25B2-994D-4B96-8D73-B7E011D8EB1D}" destId="{06FC4B56-33C3-42C2-B905-FF26B3294FC9}" srcOrd="0" destOrd="0" parTransId="{F1880794-B573-4CF8-A971-5303D10CDBAC}" sibTransId="{CACEC8A1-A853-4B05-9B13-DB4A998E22D1}"/>
    <dgm:cxn modelId="{EBDEEAB6-0E88-4528-A394-238C3B011133}" srcId="{2E2E0F0D-6F36-495E-8C35-5785AB56C97B}" destId="{D4E665BE-7CF3-4DBE-83B8-A866A5CD835F}" srcOrd="0" destOrd="0" parTransId="{1BB7AF13-049E-40F7-9CAB-479748FAB7FF}" sibTransId="{B151C9E3-E633-4891-9AB0-A942E93D0228}"/>
    <dgm:cxn modelId="{E88E53B7-8C40-4A13-8D85-DAB15EA75F3A}" type="presOf" srcId="{BECE908C-165B-47F8-AD3F-F48300269308}" destId="{2E89FA2F-74F9-4765-B9E3-98D7DBD656AC}" srcOrd="0" destOrd="0" presId="urn:microsoft.com/office/officeart/2005/8/layout/orgChart1"/>
    <dgm:cxn modelId="{BEDDAEBC-30AF-4713-8FD4-449ED172CD3B}" type="presOf" srcId="{E7BF0574-D4DB-494C-B6E3-F31072AB75C3}" destId="{D3B7F450-9734-4EE7-9DDB-0C063BC7283C}" srcOrd="0" destOrd="0" presId="urn:microsoft.com/office/officeart/2005/8/layout/orgChart1"/>
    <dgm:cxn modelId="{EDFD48C8-7237-42AE-87B4-206925CE99F7}" type="presOf" srcId="{97FFE5E7-651C-49D0-BD06-55501B8B4DB1}" destId="{4BCD16C6-25C9-4770-AD84-F75FC7CEE244}" srcOrd="0" destOrd="0" presId="urn:microsoft.com/office/officeart/2005/8/layout/orgChart1"/>
    <dgm:cxn modelId="{98A6DCCB-0F74-4441-91FA-ABBCD642AD3F}" srcId="{E27618FA-829E-4A6B-911F-8A52EBF04BF5}" destId="{BECE908C-165B-47F8-AD3F-F48300269308}" srcOrd="0" destOrd="0" parTransId="{04A08845-3B72-4FB6-A4E7-88CC653CE0BA}" sibTransId="{641BE3D2-FC52-4009-AA7C-8D3BC43DF44A}"/>
    <dgm:cxn modelId="{CB295ECD-B647-4F88-B969-3C4C2F3721AF}" type="presOf" srcId="{41DF25B2-994D-4B96-8D73-B7E011D8EB1D}" destId="{2D41F315-25F7-4D8E-89CC-DBED89BD673A}" srcOrd="1" destOrd="0" presId="urn:microsoft.com/office/officeart/2005/8/layout/orgChart1"/>
    <dgm:cxn modelId="{19B8D4D6-4E05-431A-851F-B99215AD3280}" type="presOf" srcId="{D08377C1-26E2-421B-9A90-3FFE9FC10408}" destId="{CFB12294-E7D1-4516-955D-80C81F04EDDE}" srcOrd="0" destOrd="0" presId="urn:microsoft.com/office/officeart/2005/8/layout/orgChart1"/>
    <dgm:cxn modelId="{D7AEB0D8-722C-4734-A883-1CE89A61EE8A}" type="presOf" srcId="{2F864E52-8A4E-4173-8EFD-0EAE88274AC0}" destId="{821D2609-AF75-4CCB-8B78-627177565257}" srcOrd="1" destOrd="0" presId="urn:microsoft.com/office/officeart/2005/8/layout/orgChart1"/>
    <dgm:cxn modelId="{7E0315DD-3B1B-4903-9F3E-E0657DA71622}" srcId="{64DB1CB9-4310-4DB0-A170-C70424FA7C9A}" destId="{8953BB72-D521-4DFE-9EFF-AECF2A87B7A1}" srcOrd="1" destOrd="0" parTransId="{A49AD552-C766-4785-9D99-F86353047DB5}" sibTransId="{B636BA23-7D3B-4BF6-BB51-F7596DCA6A68}"/>
    <dgm:cxn modelId="{807557DD-9A45-45EC-BE7B-B48FD10142F7}" srcId="{B46B4196-7934-41C3-A7CC-93294C24D967}" destId="{15498E2D-CDEC-46E9-B130-3CDD51EB90EB}" srcOrd="0" destOrd="0" parTransId="{F96DF90F-F99F-474F-B7BB-655F2930D89C}" sibTransId="{77E0F4DA-032B-4C7A-9036-DE47E78681FB}"/>
    <dgm:cxn modelId="{527DCDDD-DBB9-40D9-BE7E-247E0A844C97}" type="presOf" srcId="{DB039CF0-B995-4962-A60F-DAF0FF97807C}" destId="{EF4DD7FF-F938-43A1-B5DD-E48D38FD6955}" srcOrd="0" destOrd="0" presId="urn:microsoft.com/office/officeart/2005/8/layout/orgChart1"/>
    <dgm:cxn modelId="{BE50C5DE-8554-4061-8F29-70AB649F8282}" srcId="{83C88DCB-43CD-4934-9573-B7DE9060BB99}" destId="{2F864E52-8A4E-4173-8EFD-0EAE88274AC0}" srcOrd="0" destOrd="0" parTransId="{5DA2088A-4841-49BF-B858-8C3DF77AF483}" sibTransId="{7BB004CF-E277-486E-835D-8DD84631347E}"/>
    <dgm:cxn modelId="{C28597E0-A446-4C64-9DC8-25B70E162017}" type="presOf" srcId="{F96DF90F-F99F-474F-B7BB-655F2930D89C}" destId="{1847C212-F8F5-413A-B274-02434669DE4A}" srcOrd="0" destOrd="0" presId="urn:microsoft.com/office/officeart/2005/8/layout/orgChart1"/>
    <dgm:cxn modelId="{5AD44AED-46DC-497A-A6C6-652C9311F7AA}" type="presOf" srcId="{8953BB72-D521-4DFE-9EFF-AECF2A87B7A1}" destId="{257BFB99-44CC-487D-A299-7181725AD144}" srcOrd="0" destOrd="0" presId="urn:microsoft.com/office/officeart/2005/8/layout/orgChart1"/>
    <dgm:cxn modelId="{D6D08AF7-6EA4-4F3E-A583-2768AF87970B}" type="presOf" srcId="{F1880794-B573-4CF8-A971-5303D10CDBAC}" destId="{E26CD382-2A29-41E2-93C4-489A071E0606}" srcOrd="0" destOrd="0" presId="urn:microsoft.com/office/officeart/2005/8/layout/orgChart1"/>
    <dgm:cxn modelId="{13D69BF9-BBE9-44E9-B788-D31B78F07219}" srcId="{41DF25B2-994D-4B96-8D73-B7E011D8EB1D}" destId="{E27618FA-829E-4A6B-911F-8A52EBF04BF5}" srcOrd="1" destOrd="0" parTransId="{4A766C71-EB23-4D95-B9F6-6C660C3ECD8B}" sibTransId="{F4805018-8645-47FB-A25B-9D26116E5A9C}"/>
    <dgm:cxn modelId="{5AD9A4F9-19CC-4311-92B5-1DD59E9D9F1F}" type="presOf" srcId="{FB4A4402-DBB8-42C2-9236-AA7DFDF231E7}" destId="{AA289500-C62E-4335-99F0-3B71A01D0175}" srcOrd="1" destOrd="0" presId="urn:microsoft.com/office/officeart/2005/8/layout/orgChart1"/>
    <dgm:cxn modelId="{F2D813FD-399C-4036-BCFB-BD6F5F00B203}" type="presOf" srcId="{A21E556F-24FD-4FC3-BA48-3C6D6250622E}" destId="{FBBEC861-BB57-4C30-A72B-B31BC72F3720}" srcOrd="0" destOrd="0" presId="urn:microsoft.com/office/officeart/2005/8/layout/orgChart1"/>
    <dgm:cxn modelId="{F7BDCEFF-088B-4482-BC10-7F5AB49F1557}" type="presOf" srcId="{64DB1CB9-4310-4DB0-A170-C70424FA7C9A}" destId="{8FF893B5-F116-47BD-BD0A-6292E77540BA}" srcOrd="0" destOrd="0" presId="urn:microsoft.com/office/officeart/2005/8/layout/orgChart1"/>
    <dgm:cxn modelId="{98FBFAC0-ED18-49BF-8F13-D40B5B301B22}" type="presParOf" srcId="{8FF893B5-F116-47BD-BD0A-6292E77540BA}" destId="{0FB25FAB-2169-4CB4-900D-BD99A5FABB34}" srcOrd="0" destOrd="0" presId="urn:microsoft.com/office/officeart/2005/8/layout/orgChart1"/>
    <dgm:cxn modelId="{67393F17-3F79-47AD-BC65-0FD344DB0CB7}" type="presParOf" srcId="{0FB25FAB-2169-4CB4-900D-BD99A5FABB34}" destId="{45F64D40-1861-4DBD-860B-851495F6F49F}" srcOrd="0" destOrd="0" presId="urn:microsoft.com/office/officeart/2005/8/layout/orgChart1"/>
    <dgm:cxn modelId="{52E3DDAA-182A-448A-80DA-FBCC7EA7DD33}" type="presParOf" srcId="{45F64D40-1861-4DBD-860B-851495F6F49F}" destId="{FA9804DD-40AB-4677-A1BC-173CBF1D1729}" srcOrd="0" destOrd="0" presId="urn:microsoft.com/office/officeart/2005/8/layout/orgChart1"/>
    <dgm:cxn modelId="{005A8DCB-F886-48EF-AA56-B0A2835F5DA2}" type="presParOf" srcId="{45F64D40-1861-4DBD-860B-851495F6F49F}" destId="{628003FC-A588-4D9A-8E7D-C06839C595DC}" srcOrd="1" destOrd="0" presId="urn:microsoft.com/office/officeart/2005/8/layout/orgChart1"/>
    <dgm:cxn modelId="{3F3DC288-77E1-44D1-8806-6F1C1E3EF595}" type="presParOf" srcId="{0FB25FAB-2169-4CB4-900D-BD99A5FABB34}" destId="{68BDC7A9-CDE9-4D27-8F92-DA459D6626D6}" srcOrd="1" destOrd="0" presId="urn:microsoft.com/office/officeart/2005/8/layout/orgChart1"/>
    <dgm:cxn modelId="{3E353770-F881-428C-9ACA-98BE866528A9}" type="presParOf" srcId="{68BDC7A9-CDE9-4D27-8F92-DA459D6626D6}" destId="{177199FA-9F19-400E-A961-2B3AE2745D5F}" srcOrd="0" destOrd="0" presId="urn:microsoft.com/office/officeart/2005/8/layout/orgChart1"/>
    <dgm:cxn modelId="{B3E53FAA-7785-4883-8716-CC227385CA28}" type="presParOf" srcId="{68BDC7A9-CDE9-4D27-8F92-DA459D6626D6}" destId="{35F06697-3895-4A49-865E-0857BC05BB58}" srcOrd="1" destOrd="0" presId="urn:microsoft.com/office/officeart/2005/8/layout/orgChart1"/>
    <dgm:cxn modelId="{7F71FE67-7725-49A9-B123-A8F9D69A8151}" type="presParOf" srcId="{35F06697-3895-4A49-865E-0857BC05BB58}" destId="{127F23A4-99CF-460A-B41D-F9EFE32AEB1C}" srcOrd="0" destOrd="0" presId="urn:microsoft.com/office/officeart/2005/8/layout/orgChart1"/>
    <dgm:cxn modelId="{9E331D33-43CE-4687-A91B-8FA1781AC025}" type="presParOf" srcId="{127F23A4-99CF-460A-B41D-F9EFE32AEB1C}" destId="{CA1F7424-3DD7-40E9-825C-9CAEA377D9AC}" srcOrd="0" destOrd="0" presId="urn:microsoft.com/office/officeart/2005/8/layout/orgChart1"/>
    <dgm:cxn modelId="{CAE2FA47-BDA2-4659-A3E4-F3AC21386DE1}" type="presParOf" srcId="{127F23A4-99CF-460A-B41D-F9EFE32AEB1C}" destId="{2D41F315-25F7-4D8E-89CC-DBED89BD673A}" srcOrd="1" destOrd="0" presId="urn:microsoft.com/office/officeart/2005/8/layout/orgChart1"/>
    <dgm:cxn modelId="{F8B5810B-7C04-4766-BFC3-455E9359CAB2}" type="presParOf" srcId="{35F06697-3895-4A49-865E-0857BC05BB58}" destId="{647756F6-1B21-49FD-B779-33C584EEA3AA}" srcOrd="1" destOrd="0" presId="urn:microsoft.com/office/officeart/2005/8/layout/orgChart1"/>
    <dgm:cxn modelId="{757C0A0C-1CA8-41CE-9C2D-83F71CFB3828}" type="presParOf" srcId="{647756F6-1B21-49FD-B779-33C584EEA3AA}" destId="{E26CD382-2A29-41E2-93C4-489A071E0606}" srcOrd="0" destOrd="0" presId="urn:microsoft.com/office/officeart/2005/8/layout/orgChart1"/>
    <dgm:cxn modelId="{A5A661A0-D8EF-44A5-8D13-13CF722D9463}" type="presParOf" srcId="{647756F6-1B21-49FD-B779-33C584EEA3AA}" destId="{B5C24A73-47ED-431F-A421-7E4723DB4C5E}" srcOrd="1" destOrd="0" presId="urn:microsoft.com/office/officeart/2005/8/layout/orgChart1"/>
    <dgm:cxn modelId="{19438C8C-3367-4D6A-B31D-559613CF9736}" type="presParOf" srcId="{B5C24A73-47ED-431F-A421-7E4723DB4C5E}" destId="{7FFEFBAB-DFF3-4A76-9BAD-9BE5E650A4AD}" srcOrd="0" destOrd="0" presId="urn:microsoft.com/office/officeart/2005/8/layout/orgChart1"/>
    <dgm:cxn modelId="{C31E1CD6-03A1-40F5-8F6A-09C593920D84}" type="presParOf" srcId="{7FFEFBAB-DFF3-4A76-9BAD-9BE5E650A4AD}" destId="{FFE19F79-B535-4863-B4C1-1FF8E2C5BB5C}" srcOrd="0" destOrd="0" presId="urn:microsoft.com/office/officeart/2005/8/layout/orgChart1"/>
    <dgm:cxn modelId="{66B223B1-08A0-4DF4-BE51-C3856B0EF3C0}" type="presParOf" srcId="{7FFEFBAB-DFF3-4A76-9BAD-9BE5E650A4AD}" destId="{A070CBC2-14EC-4A9F-9BE4-EBF7326E1714}" srcOrd="1" destOrd="0" presId="urn:microsoft.com/office/officeart/2005/8/layout/orgChart1"/>
    <dgm:cxn modelId="{9F6902DC-EEA3-4F5A-9561-B75376E9C331}" type="presParOf" srcId="{B5C24A73-47ED-431F-A421-7E4723DB4C5E}" destId="{A085BD18-B427-4EA4-BED8-8ABD637EF718}" srcOrd="1" destOrd="0" presId="urn:microsoft.com/office/officeart/2005/8/layout/orgChart1"/>
    <dgm:cxn modelId="{AE2D1BFD-C84B-4271-890E-5F01DDF32DBA}" type="presParOf" srcId="{A085BD18-B427-4EA4-BED8-8ABD637EF718}" destId="{EF4DD7FF-F938-43A1-B5DD-E48D38FD6955}" srcOrd="0" destOrd="0" presId="urn:microsoft.com/office/officeart/2005/8/layout/orgChart1"/>
    <dgm:cxn modelId="{9B5EACF0-81D0-45DB-8D35-F0B7750857A3}" type="presParOf" srcId="{A085BD18-B427-4EA4-BED8-8ABD637EF718}" destId="{B11B36A7-87A4-46E8-8862-96E69343A459}" srcOrd="1" destOrd="0" presId="urn:microsoft.com/office/officeart/2005/8/layout/orgChart1"/>
    <dgm:cxn modelId="{17FD7AC1-02FA-46B5-9E6B-0AC3AAD959DA}" type="presParOf" srcId="{B11B36A7-87A4-46E8-8862-96E69343A459}" destId="{E5BA0EF9-47AB-42EA-B055-806F16C694CB}" srcOrd="0" destOrd="0" presId="urn:microsoft.com/office/officeart/2005/8/layout/orgChart1"/>
    <dgm:cxn modelId="{EBF33577-1D8D-408C-80AC-3AFC5C98532C}" type="presParOf" srcId="{E5BA0EF9-47AB-42EA-B055-806F16C694CB}" destId="{C5557B50-17AD-4498-992D-799031EA5B37}" srcOrd="0" destOrd="0" presId="urn:microsoft.com/office/officeart/2005/8/layout/orgChart1"/>
    <dgm:cxn modelId="{159CCDC9-4771-41A1-ACCB-B1BD402C103F}" type="presParOf" srcId="{E5BA0EF9-47AB-42EA-B055-806F16C694CB}" destId="{AA289500-C62E-4335-99F0-3B71A01D0175}" srcOrd="1" destOrd="0" presId="urn:microsoft.com/office/officeart/2005/8/layout/orgChart1"/>
    <dgm:cxn modelId="{45E98FA6-0898-45D9-BCD1-E8E8FD5E1DEE}" type="presParOf" srcId="{B11B36A7-87A4-46E8-8862-96E69343A459}" destId="{C7BEDCC1-DC50-4778-998E-FE4DF25512C6}" srcOrd="1" destOrd="0" presId="urn:microsoft.com/office/officeart/2005/8/layout/orgChart1"/>
    <dgm:cxn modelId="{0AD26414-5A09-47F1-97FD-3C912EDEC682}" type="presParOf" srcId="{B11B36A7-87A4-46E8-8862-96E69343A459}" destId="{FBC90197-2959-4D79-9F0F-7EC8CBFCB149}" srcOrd="2" destOrd="0" presId="urn:microsoft.com/office/officeart/2005/8/layout/orgChart1"/>
    <dgm:cxn modelId="{09386D77-550A-4FCB-8385-DEA017EF630E}" type="presParOf" srcId="{B5C24A73-47ED-431F-A421-7E4723DB4C5E}" destId="{9ED8D5FB-FE41-482F-8C51-333235D774CF}" srcOrd="2" destOrd="0" presId="urn:microsoft.com/office/officeart/2005/8/layout/orgChart1"/>
    <dgm:cxn modelId="{BD92B10F-CE9E-4B7E-9699-B367F3AD7AD6}" type="presParOf" srcId="{647756F6-1B21-49FD-B779-33C584EEA3AA}" destId="{5338CB64-B33A-4BED-ACE3-6D3BF3602705}" srcOrd="2" destOrd="0" presId="urn:microsoft.com/office/officeart/2005/8/layout/orgChart1"/>
    <dgm:cxn modelId="{3363D844-E6C4-4CF3-8EC1-254FA9A6DCAF}" type="presParOf" srcId="{647756F6-1B21-49FD-B779-33C584EEA3AA}" destId="{F603711F-F085-4153-8C7E-9D35C7D15568}" srcOrd="3" destOrd="0" presId="urn:microsoft.com/office/officeart/2005/8/layout/orgChart1"/>
    <dgm:cxn modelId="{2CBA3E25-C7B2-48BD-B21A-0B7403B0DDA5}" type="presParOf" srcId="{F603711F-F085-4153-8C7E-9D35C7D15568}" destId="{732CB1A2-9756-4564-A51D-2936BFECC690}" srcOrd="0" destOrd="0" presId="urn:microsoft.com/office/officeart/2005/8/layout/orgChart1"/>
    <dgm:cxn modelId="{1266EADC-E7A7-445C-8FF7-19544B4281BD}" type="presParOf" srcId="{732CB1A2-9756-4564-A51D-2936BFECC690}" destId="{6ACF9E05-724A-416E-ABB4-CF8C47774BA8}" srcOrd="0" destOrd="0" presId="urn:microsoft.com/office/officeart/2005/8/layout/orgChart1"/>
    <dgm:cxn modelId="{8725C338-FAFF-434D-95A6-8839854F996A}" type="presParOf" srcId="{732CB1A2-9756-4564-A51D-2936BFECC690}" destId="{AFCFFD40-0ACE-4B28-BA86-2A5868209EB7}" srcOrd="1" destOrd="0" presId="urn:microsoft.com/office/officeart/2005/8/layout/orgChart1"/>
    <dgm:cxn modelId="{FEF5EDF7-7A05-441B-A178-93F18DE7DFDB}" type="presParOf" srcId="{F603711F-F085-4153-8C7E-9D35C7D15568}" destId="{AA2CBD5D-F35C-49D0-957E-9D0E3788D9A0}" srcOrd="1" destOrd="0" presId="urn:microsoft.com/office/officeart/2005/8/layout/orgChart1"/>
    <dgm:cxn modelId="{F5D9870A-54D3-4C0C-94D9-02A455C0B65D}" type="presParOf" srcId="{AA2CBD5D-F35C-49D0-957E-9D0E3788D9A0}" destId="{878E4F0B-3E20-4424-94B0-EBBA8BFE388B}" srcOrd="0" destOrd="0" presId="urn:microsoft.com/office/officeart/2005/8/layout/orgChart1"/>
    <dgm:cxn modelId="{EBDAB322-F8CC-4097-B61F-D353F2E24571}" type="presParOf" srcId="{AA2CBD5D-F35C-49D0-957E-9D0E3788D9A0}" destId="{A45CE1FA-A605-4B2F-9B5D-60D37B86B126}" srcOrd="1" destOrd="0" presId="urn:microsoft.com/office/officeart/2005/8/layout/orgChart1"/>
    <dgm:cxn modelId="{55A57BC6-522B-42FA-8873-6E306B3BBAF7}" type="presParOf" srcId="{A45CE1FA-A605-4B2F-9B5D-60D37B86B126}" destId="{94A96030-0ABA-401B-B307-97A3086EEF85}" srcOrd="0" destOrd="0" presId="urn:microsoft.com/office/officeart/2005/8/layout/orgChart1"/>
    <dgm:cxn modelId="{549037D7-4F41-4D91-9CE7-F441A6EACC13}" type="presParOf" srcId="{94A96030-0ABA-401B-B307-97A3086EEF85}" destId="{2E89FA2F-74F9-4765-B9E3-98D7DBD656AC}" srcOrd="0" destOrd="0" presId="urn:microsoft.com/office/officeart/2005/8/layout/orgChart1"/>
    <dgm:cxn modelId="{364497AC-F613-44A7-9F30-10F3E762F6E8}" type="presParOf" srcId="{94A96030-0ABA-401B-B307-97A3086EEF85}" destId="{31F30900-8B02-4BC1-9D2C-C5565E43B67E}" srcOrd="1" destOrd="0" presId="urn:microsoft.com/office/officeart/2005/8/layout/orgChart1"/>
    <dgm:cxn modelId="{1C8BB818-FF24-4A20-B124-92777E58DCD9}" type="presParOf" srcId="{A45CE1FA-A605-4B2F-9B5D-60D37B86B126}" destId="{6AC0227D-9A72-481B-8A15-EAB8F38C85D9}" srcOrd="1" destOrd="0" presId="urn:microsoft.com/office/officeart/2005/8/layout/orgChart1"/>
    <dgm:cxn modelId="{98AD9379-C52F-4461-BDF6-067B0D3A48BB}" type="presParOf" srcId="{A45CE1FA-A605-4B2F-9B5D-60D37B86B126}" destId="{D20BD6BC-ACAC-4311-9910-00B67FD53BA4}" srcOrd="2" destOrd="0" presId="urn:microsoft.com/office/officeart/2005/8/layout/orgChart1"/>
    <dgm:cxn modelId="{9C51D939-5CEB-4FD8-842C-3F96C1E59C15}" type="presParOf" srcId="{F603711F-F085-4153-8C7E-9D35C7D15568}" destId="{451AF950-68FA-4C9A-8BAD-28B016035091}" srcOrd="2" destOrd="0" presId="urn:microsoft.com/office/officeart/2005/8/layout/orgChart1"/>
    <dgm:cxn modelId="{79C04B34-7381-406B-9812-B87AFC3A23F4}" type="presParOf" srcId="{35F06697-3895-4A49-865E-0857BC05BB58}" destId="{2BE215EB-CBBD-4653-8380-CBC3CA2ACE73}" srcOrd="2" destOrd="0" presId="urn:microsoft.com/office/officeart/2005/8/layout/orgChart1"/>
    <dgm:cxn modelId="{11673DB3-1B83-46CE-B161-F05878D5D0F0}" type="presParOf" srcId="{68BDC7A9-CDE9-4D27-8F92-DA459D6626D6}" destId="{D3B7F450-9734-4EE7-9DDB-0C063BC7283C}" srcOrd="2" destOrd="0" presId="urn:microsoft.com/office/officeart/2005/8/layout/orgChart1"/>
    <dgm:cxn modelId="{FDD80C1F-9189-4F13-B580-B27362F42D8B}" type="presParOf" srcId="{68BDC7A9-CDE9-4D27-8F92-DA459D6626D6}" destId="{829124B6-0FBD-4771-BAB5-85E660C4C0D5}" srcOrd="3" destOrd="0" presId="urn:microsoft.com/office/officeart/2005/8/layout/orgChart1"/>
    <dgm:cxn modelId="{1CF73870-8CBE-45A0-9774-B45A12034782}" type="presParOf" srcId="{829124B6-0FBD-4771-BAB5-85E660C4C0D5}" destId="{FA6CBAB3-E22F-43EF-B25D-90B16CE138FE}" srcOrd="0" destOrd="0" presId="urn:microsoft.com/office/officeart/2005/8/layout/orgChart1"/>
    <dgm:cxn modelId="{AB2A8D0F-8308-49F9-BC46-F9F6951A7651}" type="presParOf" srcId="{FA6CBAB3-E22F-43EF-B25D-90B16CE138FE}" destId="{CC1418D4-4CBD-4B61-BC61-6226E3116DFA}" srcOrd="0" destOrd="0" presId="urn:microsoft.com/office/officeart/2005/8/layout/orgChart1"/>
    <dgm:cxn modelId="{AAD68431-3DFA-4A15-9D83-036CBBBC3774}" type="presParOf" srcId="{FA6CBAB3-E22F-43EF-B25D-90B16CE138FE}" destId="{A04518F5-A788-4643-A8DF-898FAB6D3F7B}" srcOrd="1" destOrd="0" presId="urn:microsoft.com/office/officeart/2005/8/layout/orgChart1"/>
    <dgm:cxn modelId="{EFB3915E-E1A6-4224-85F6-807CBA0EB0A4}" type="presParOf" srcId="{829124B6-0FBD-4771-BAB5-85E660C4C0D5}" destId="{22582729-D103-4810-92E0-ACF46AA961CE}" srcOrd="1" destOrd="0" presId="urn:microsoft.com/office/officeart/2005/8/layout/orgChart1"/>
    <dgm:cxn modelId="{592D64AC-F488-4BB2-BA05-C682666419EB}" type="presParOf" srcId="{22582729-D103-4810-92E0-ACF46AA961CE}" destId="{FBBEC861-BB57-4C30-A72B-B31BC72F3720}" srcOrd="0" destOrd="0" presId="urn:microsoft.com/office/officeart/2005/8/layout/orgChart1"/>
    <dgm:cxn modelId="{A5693038-661A-4CC1-9866-D2A61E644EDB}" type="presParOf" srcId="{22582729-D103-4810-92E0-ACF46AA961CE}" destId="{5539B797-FF9B-43E5-A154-4D3E1A94808C}" srcOrd="1" destOrd="0" presId="urn:microsoft.com/office/officeart/2005/8/layout/orgChart1"/>
    <dgm:cxn modelId="{C5C92C80-1B8F-43E6-89A5-DBAA4AE8A0D4}" type="presParOf" srcId="{5539B797-FF9B-43E5-A154-4D3E1A94808C}" destId="{1D0AC80E-77BA-407C-AB4E-501C4EAF1CB7}" srcOrd="0" destOrd="0" presId="urn:microsoft.com/office/officeart/2005/8/layout/orgChart1"/>
    <dgm:cxn modelId="{2D6B0382-4A69-4245-A39E-2AE3BD808BBD}" type="presParOf" srcId="{1D0AC80E-77BA-407C-AB4E-501C4EAF1CB7}" destId="{90C65C7C-388A-4FF7-9C94-918F2FEAB691}" srcOrd="0" destOrd="0" presId="urn:microsoft.com/office/officeart/2005/8/layout/orgChart1"/>
    <dgm:cxn modelId="{DB62F0D5-2F56-4815-AA1F-1E4DAB7C1DBD}" type="presParOf" srcId="{1D0AC80E-77BA-407C-AB4E-501C4EAF1CB7}" destId="{FAF85B28-4734-4887-8AB6-0CD918DD9BD7}" srcOrd="1" destOrd="0" presId="urn:microsoft.com/office/officeart/2005/8/layout/orgChart1"/>
    <dgm:cxn modelId="{8557306C-5C4A-439D-A8D4-B1E37102C0BC}" type="presParOf" srcId="{5539B797-FF9B-43E5-A154-4D3E1A94808C}" destId="{38A9DA92-07C3-447C-9264-AA29473CD6ED}" srcOrd="1" destOrd="0" presId="urn:microsoft.com/office/officeart/2005/8/layout/orgChart1"/>
    <dgm:cxn modelId="{5940AD22-E046-44CC-BD89-528FAF2BA67E}" type="presParOf" srcId="{5539B797-FF9B-43E5-A154-4D3E1A94808C}" destId="{1FD28280-2159-4F33-A9C5-BD9ACBB49A63}" srcOrd="2" destOrd="0" presId="urn:microsoft.com/office/officeart/2005/8/layout/orgChart1"/>
    <dgm:cxn modelId="{8497ADED-AEDC-4692-97E1-6417911A93F7}" type="presParOf" srcId="{829124B6-0FBD-4771-BAB5-85E660C4C0D5}" destId="{BC6F35A4-E1D7-4292-B68F-361EA63E4C5E}" srcOrd="2" destOrd="0" presId="urn:microsoft.com/office/officeart/2005/8/layout/orgChart1"/>
    <dgm:cxn modelId="{50ED8A1A-ED6E-4ADC-A0B9-D2A582C57175}" type="presParOf" srcId="{68BDC7A9-CDE9-4D27-8F92-DA459D6626D6}" destId="{294FF083-72AC-4592-9D4B-A62942A4F058}" srcOrd="4" destOrd="0" presId="urn:microsoft.com/office/officeart/2005/8/layout/orgChart1"/>
    <dgm:cxn modelId="{FD0AE04A-D68A-4DCC-9AB9-CD00D7479D8D}" type="presParOf" srcId="{68BDC7A9-CDE9-4D27-8F92-DA459D6626D6}" destId="{A913C26F-99E0-4572-98FB-1E0FE3A2E522}" srcOrd="5" destOrd="0" presId="urn:microsoft.com/office/officeart/2005/8/layout/orgChart1"/>
    <dgm:cxn modelId="{0C7CBE54-1C72-47DF-BDED-FCB3FDCFD09C}" type="presParOf" srcId="{A913C26F-99E0-4572-98FB-1E0FE3A2E522}" destId="{57D9D258-0C1F-472F-AEAD-C3C7FDEA1593}" srcOrd="0" destOrd="0" presId="urn:microsoft.com/office/officeart/2005/8/layout/orgChart1"/>
    <dgm:cxn modelId="{233EBFA9-B55E-4B67-90B9-F65592E60320}" type="presParOf" srcId="{57D9D258-0C1F-472F-AEAD-C3C7FDEA1593}" destId="{C668CE75-5F45-4F07-8A39-54FF0948F513}" srcOrd="0" destOrd="0" presId="urn:microsoft.com/office/officeart/2005/8/layout/orgChart1"/>
    <dgm:cxn modelId="{141691E7-8424-41A4-B5E2-3FF9B9E5871B}" type="presParOf" srcId="{57D9D258-0C1F-472F-AEAD-C3C7FDEA1593}" destId="{E6241A6E-F506-435F-9669-5DC1EC405E8C}" srcOrd="1" destOrd="0" presId="urn:microsoft.com/office/officeart/2005/8/layout/orgChart1"/>
    <dgm:cxn modelId="{D02F37F7-CAAD-4846-B778-0432A2EC39B7}" type="presParOf" srcId="{A913C26F-99E0-4572-98FB-1E0FE3A2E522}" destId="{36C55FAD-2914-4BDA-AE24-C7F45E0039C2}" srcOrd="1" destOrd="0" presId="urn:microsoft.com/office/officeart/2005/8/layout/orgChart1"/>
    <dgm:cxn modelId="{2E428040-1BEC-41CB-AE1F-7EB58FE7B753}" type="presParOf" srcId="{36C55FAD-2914-4BDA-AE24-C7F45E0039C2}" destId="{DA39AD2B-53B1-4B12-8665-AF4B29F307FB}" srcOrd="0" destOrd="0" presId="urn:microsoft.com/office/officeart/2005/8/layout/orgChart1"/>
    <dgm:cxn modelId="{84F78A9D-0D75-4D12-9B68-BD1A9F31C753}" type="presParOf" srcId="{36C55FAD-2914-4BDA-AE24-C7F45E0039C2}" destId="{253DE851-C592-45C8-9AE6-63554E5B2B74}" srcOrd="1" destOrd="0" presId="urn:microsoft.com/office/officeart/2005/8/layout/orgChart1"/>
    <dgm:cxn modelId="{6AAA042A-24D9-41F8-98F4-E537B6056A9E}" type="presParOf" srcId="{253DE851-C592-45C8-9AE6-63554E5B2B74}" destId="{622E3F3A-9D91-44EC-B162-43A734B36CCB}" srcOrd="0" destOrd="0" presId="urn:microsoft.com/office/officeart/2005/8/layout/orgChart1"/>
    <dgm:cxn modelId="{BB2A4984-2388-4C45-BDEC-6A985EB23A48}" type="presParOf" srcId="{622E3F3A-9D91-44EC-B162-43A734B36CCB}" destId="{892BD28F-03E1-4D71-AD0F-AAFD29BCD7DF}" srcOrd="0" destOrd="0" presId="urn:microsoft.com/office/officeart/2005/8/layout/orgChart1"/>
    <dgm:cxn modelId="{9217835E-9CCE-4043-9024-FDD6F85C19DB}" type="presParOf" srcId="{622E3F3A-9D91-44EC-B162-43A734B36CCB}" destId="{396C34AD-EEFC-4B1C-84BC-869F399E8ED9}" srcOrd="1" destOrd="0" presId="urn:microsoft.com/office/officeart/2005/8/layout/orgChart1"/>
    <dgm:cxn modelId="{EB9B3FFE-BD07-4D78-84A0-F6EA1E2F4778}" type="presParOf" srcId="{253DE851-C592-45C8-9AE6-63554E5B2B74}" destId="{D6126C01-FB41-4768-A124-366EF1936F7C}" srcOrd="1" destOrd="0" presId="urn:microsoft.com/office/officeart/2005/8/layout/orgChart1"/>
    <dgm:cxn modelId="{61BAEA50-2B2E-4BBE-9293-5D4613A18AB6}" type="presParOf" srcId="{253DE851-C592-45C8-9AE6-63554E5B2B74}" destId="{9C624EB5-7A36-43BF-A9F0-C37C8C8CBFD4}" srcOrd="2" destOrd="0" presId="urn:microsoft.com/office/officeart/2005/8/layout/orgChart1"/>
    <dgm:cxn modelId="{0147F4BC-1DB0-4392-82D0-1B26E2594CCD}" type="presParOf" srcId="{A913C26F-99E0-4572-98FB-1E0FE3A2E522}" destId="{231136D4-1B73-4DA2-B7CD-D91A16F99FE6}" srcOrd="2" destOrd="0" presId="urn:microsoft.com/office/officeart/2005/8/layout/orgChart1"/>
    <dgm:cxn modelId="{74803215-7767-4602-A6C6-BD1C12A576CD}" type="presParOf" srcId="{0FB25FAB-2169-4CB4-900D-BD99A5FABB34}" destId="{086F99DF-9E27-4DA4-BB0F-8F5C8CD4BCC9}" srcOrd="2" destOrd="0" presId="urn:microsoft.com/office/officeart/2005/8/layout/orgChart1"/>
    <dgm:cxn modelId="{B5EF7F67-9201-4FA0-B2A5-607DA5E19199}" type="presParOf" srcId="{8FF893B5-F116-47BD-BD0A-6292E77540BA}" destId="{A2E9D2ED-EEC3-4773-9B4A-8261DF17F3B9}" srcOrd="1" destOrd="0" presId="urn:microsoft.com/office/officeart/2005/8/layout/orgChart1"/>
    <dgm:cxn modelId="{E312A4C9-6293-4659-ACF7-B08C79F196BA}" type="presParOf" srcId="{A2E9D2ED-EEC3-4773-9B4A-8261DF17F3B9}" destId="{90BB31E3-BE17-4D7E-9EC6-BBF90A742B42}" srcOrd="0" destOrd="0" presId="urn:microsoft.com/office/officeart/2005/8/layout/orgChart1"/>
    <dgm:cxn modelId="{521BBFFA-ECAC-45B1-BB71-64133C056975}" type="presParOf" srcId="{90BB31E3-BE17-4D7E-9EC6-BBF90A742B42}" destId="{257BFB99-44CC-487D-A299-7181725AD144}" srcOrd="0" destOrd="0" presId="urn:microsoft.com/office/officeart/2005/8/layout/orgChart1"/>
    <dgm:cxn modelId="{F0E231A1-55A6-42CE-9CEC-9B8959A11C10}" type="presParOf" srcId="{90BB31E3-BE17-4D7E-9EC6-BBF90A742B42}" destId="{7CE26E70-43CC-49EB-BAFD-D003BAD345E9}" srcOrd="1" destOrd="0" presId="urn:microsoft.com/office/officeart/2005/8/layout/orgChart1"/>
    <dgm:cxn modelId="{F218CFE7-6E0C-4C12-9699-8014AEC917BF}" type="presParOf" srcId="{A2E9D2ED-EEC3-4773-9B4A-8261DF17F3B9}" destId="{3455B01B-7553-46C3-AEA6-30D1517AAAED}" srcOrd="1" destOrd="0" presId="urn:microsoft.com/office/officeart/2005/8/layout/orgChart1"/>
    <dgm:cxn modelId="{4A46148C-83A0-44D5-A4AE-C81EB1665EB8}" type="presParOf" srcId="{3455B01B-7553-46C3-AEA6-30D1517AAAED}" destId="{4BCD16C6-25C9-4770-AD84-F75FC7CEE244}" srcOrd="0" destOrd="0" presId="urn:microsoft.com/office/officeart/2005/8/layout/orgChart1"/>
    <dgm:cxn modelId="{2E3051E7-5078-41F6-937F-9E54801F6C3F}" type="presParOf" srcId="{3455B01B-7553-46C3-AEA6-30D1517AAAED}" destId="{D39C6C61-CC49-4129-B65A-0244BC2E9FD3}" srcOrd="1" destOrd="0" presId="urn:microsoft.com/office/officeart/2005/8/layout/orgChart1"/>
    <dgm:cxn modelId="{622ECB25-FF2C-4C56-B20A-79884E1FE98F}" type="presParOf" srcId="{D39C6C61-CC49-4129-B65A-0244BC2E9FD3}" destId="{0CF0BB61-A886-40ED-8FFC-639657C8EFE3}" srcOrd="0" destOrd="0" presId="urn:microsoft.com/office/officeart/2005/8/layout/orgChart1"/>
    <dgm:cxn modelId="{B4AAF96C-A4CB-48C4-9F1C-DA1900D4BDF8}" type="presParOf" srcId="{0CF0BB61-A886-40ED-8FFC-639657C8EFE3}" destId="{9CB5ECF4-EE43-4B72-88EF-67DE06ABB8A3}" srcOrd="0" destOrd="0" presId="urn:microsoft.com/office/officeart/2005/8/layout/orgChart1"/>
    <dgm:cxn modelId="{B4F7CB86-E1E4-42DA-AD37-856338000AAA}" type="presParOf" srcId="{0CF0BB61-A886-40ED-8FFC-639657C8EFE3}" destId="{E91BB5CF-4DBE-4DC9-9A91-A474D6B40636}" srcOrd="1" destOrd="0" presId="urn:microsoft.com/office/officeart/2005/8/layout/orgChart1"/>
    <dgm:cxn modelId="{FD794DC2-BE33-443B-8823-F5B003EBB5D3}" type="presParOf" srcId="{D39C6C61-CC49-4129-B65A-0244BC2E9FD3}" destId="{076BBBDD-2DDC-4782-A2F8-D148B320E0CA}" srcOrd="1" destOrd="0" presId="urn:microsoft.com/office/officeart/2005/8/layout/orgChart1"/>
    <dgm:cxn modelId="{FC3C0B13-AA0C-472D-9C8F-A361777C146E}" type="presParOf" srcId="{076BBBDD-2DDC-4782-A2F8-D148B320E0CA}" destId="{1847C212-F8F5-413A-B274-02434669DE4A}" srcOrd="0" destOrd="0" presId="urn:microsoft.com/office/officeart/2005/8/layout/orgChart1"/>
    <dgm:cxn modelId="{842A3D47-964A-430C-9E53-7FA0171807EE}" type="presParOf" srcId="{076BBBDD-2DDC-4782-A2F8-D148B320E0CA}" destId="{E7F17E4B-90CD-4483-8D11-4D73AEBC666E}" srcOrd="1" destOrd="0" presId="urn:microsoft.com/office/officeart/2005/8/layout/orgChart1"/>
    <dgm:cxn modelId="{B49592BD-034A-44D6-AFD7-DF9E7C0C051F}" type="presParOf" srcId="{E7F17E4B-90CD-4483-8D11-4D73AEBC666E}" destId="{6E03C6E7-6B5B-4A97-AE02-329D0FE6F2D5}" srcOrd="0" destOrd="0" presId="urn:microsoft.com/office/officeart/2005/8/layout/orgChart1"/>
    <dgm:cxn modelId="{1A87BF7A-8143-47F5-938F-1F9BA0008516}" type="presParOf" srcId="{6E03C6E7-6B5B-4A97-AE02-329D0FE6F2D5}" destId="{B1B496CD-0410-4073-9E57-D5D3BB85915D}" srcOrd="0" destOrd="0" presId="urn:microsoft.com/office/officeart/2005/8/layout/orgChart1"/>
    <dgm:cxn modelId="{E3B48DEE-2626-4168-8753-C8373C6C5FF7}" type="presParOf" srcId="{6E03C6E7-6B5B-4A97-AE02-329D0FE6F2D5}" destId="{A47D358A-1DA6-40D0-B686-D699486A2BF2}" srcOrd="1" destOrd="0" presId="urn:microsoft.com/office/officeart/2005/8/layout/orgChart1"/>
    <dgm:cxn modelId="{CC060052-058C-40AF-88E7-C61A84EE5BC5}" type="presParOf" srcId="{E7F17E4B-90CD-4483-8D11-4D73AEBC666E}" destId="{C45CA3E2-9969-430A-A4E9-E2350909EA6A}" srcOrd="1" destOrd="0" presId="urn:microsoft.com/office/officeart/2005/8/layout/orgChart1"/>
    <dgm:cxn modelId="{91EE76B2-634E-4CEA-A1A7-E1A5E3CF5904}" type="presParOf" srcId="{C45CA3E2-9969-430A-A4E9-E2350909EA6A}" destId="{AF479728-0A08-4A5F-9649-F22656AEA8E8}" srcOrd="0" destOrd="0" presId="urn:microsoft.com/office/officeart/2005/8/layout/orgChart1"/>
    <dgm:cxn modelId="{03B5D132-81DF-4CF4-B9A2-F13785187DEB}" type="presParOf" srcId="{C45CA3E2-9969-430A-A4E9-E2350909EA6A}" destId="{5DD52D12-4191-40F4-81C1-3741E8955258}" srcOrd="1" destOrd="0" presId="urn:microsoft.com/office/officeart/2005/8/layout/orgChart1"/>
    <dgm:cxn modelId="{14BD5E7B-D3D5-449A-B5B3-C4E99A4FC09C}" type="presParOf" srcId="{5DD52D12-4191-40F4-81C1-3741E8955258}" destId="{3C76AACF-A696-4847-B1C9-9A5CAC15BFEF}" srcOrd="0" destOrd="0" presId="urn:microsoft.com/office/officeart/2005/8/layout/orgChart1"/>
    <dgm:cxn modelId="{417BCA56-F31A-4A86-9C28-A1826FAFAF43}" type="presParOf" srcId="{3C76AACF-A696-4847-B1C9-9A5CAC15BFEF}" destId="{CFB12294-E7D1-4516-955D-80C81F04EDDE}" srcOrd="0" destOrd="0" presId="urn:microsoft.com/office/officeart/2005/8/layout/orgChart1"/>
    <dgm:cxn modelId="{9E4DDF73-CD8D-4F97-A96E-86D90E308718}" type="presParOf" srcId="{3C76AACF-A696-4847-B1C9-9A5CAC15BFEF}" destId="{D8294610-CF66-4D6D-8CF8-4B0522858E45}" srcOrd="1" destOrd="0" presId="urn:microsoft.com/office/officeart/2005/8/layout/orgChart1"/>
    <dgm:cxn modelId="{DF7095A2-D2A2-4EA9-84BB-3199939D1539}" type="presParOf" srcId="{5DD52D12-4191-40F4-81C1-3741E8955258}" destId="{B1B8D4CC-0CEA-44CE-AE11-51D81C8C130B}" srcOrd="1" destOrd="0" presId="urn:microsoft.com/office/officeart/2005/8/layout/orgChart1"/>
    <dgm:cxn modelId="{12D63616-749A-4655-9A2A-AFB2971921B6}" type="presParOf" srcId="{5DD52D12-4191-40F4-81C1-3741E8955258}" destId="{56C748A6-9CC1-4271-8EE5-ED90C1576000}" srcOrd="2" destOrd="0" presId="urn:microsoft.com/office/officeart/2005/8/layout/orgChart1"/>
    <dgm:cxn modelId="{EA5E1500-A539-4B12-93FD-766D307FD6AD}" type="presParOf" srcId="{E7F17E4B-90CD-4483-8D11-4D73AEBC666E}" destId="{06ACC8C9-7D4A-4875-90F6-DDEBE17D65F5}" srcOrd="2" destOrd="0" presId="urn:microsoft.com/office/officeart/2005/8/layout/orgChart1"/>
    <dgm:cxn modelId="{D5DC78D1-59E1-4491-9C0D-1F1B512E76EA}" type="presParOf" srcId="{D39C6C61-CC49-4129-B65A-0244BC2E9FD3}" destId="{7552F20F-7622-43E9-B7A4-0A5AC5C12ED3}" srcOrd="2" destOrd="0" presId="urn:microsoft.com/office/officeart/2005/8/layout/orgChart1"/>
    <dgm:cxn modelId="{52E96AD3-E658-4F7A-AF59-230DC247463A}" type="presParOf" srcId="{A2E9D2ED-EEC3-4773-9B4A-8261DF17F3B9}" destId="{CD59FCA7-A7AC-4882-B534-DE5B9D8A16AA}" srcOrd="2" destOrd="0" presId="urn:microsoft.com/office/officeart/2005/8/layout/orgChart1"/>
    <dgm:cxn modelId="{43D611CA-9833-4F09-BE2A-A1448CF15DE2}" type="presParOf" srcId="{8FF893B5-F116-47BD-BD0A-6292E77540BA}" destId="{C52057E1-9FC9-48B6-9C83-9F7A5AF9D117}" srcOrd="2" destOrd="0" presId="urn:microsoft.com/office/officeart/2005/8/layout/orgChart1"/>
    <dgm:cxn modelId="{DBD3634C-35B4-4919-8C1E-6A2B0E5E4D97}" type="presParOf" srcId="{C52057E1-9FC9-48B6-9C83-9F7A5AF9D117}" destId="{A3069AF9-43ED-4E8D-B39B-363CDC8937C8}" srcOrd="0" destOrd="0" presId="urn:microsoft.com/office/officeart/2005/8/layout/orgChart1"/>
    <dgm:cxn modelId="{C2C83094-BB9B-4835-946E-9DED841E6673}" type="presParOf" srcId="{A3069AF9-43ED-4E8D-B39B-363CDC8937C8}" destId="{6BB90D32-3A50-4834-BF3A-ADCBB4AEAC74}" srcOrd="0" destOrd="0" presId="urn:microsoft.com/office/officeart/2005/8/layout/orgChart1"/>
    <dgm:cxn modelId="{28952511-083A-4429-B0B7-B02A1BFEBCBB}" type="presParOf" srcId="{A3069AF9-43ED-4E8D-B39B-363CDC8937C8}" destId="{591E2423-C3CD-45C9-8F8B-61967E6E076C}" srcOrd="1" destOrd="0" presId="urn:microsoft.com/office/officeart/2005/8/layout/orgChart1"/>
    <dgm:cxn modelId="{15299211-F93B-4209-9773-24336C784E21}" type="presParOf" srcId="{C52057E1-9FC9-48B6-9C83-9F7A5AF9D117}" destId="{CE227279-CBF4-4921-985C-CEF1BB8F4E4F}" srcOrd="1" destOrd="0" presId="urn:microsoft.com/office/officeart/2005/8/layout/orgChart1"/>
    <dgm:cxn modelId="{8397FF5B-816E-41D4-B04C-3C00BA1FAC6A}" type="presParOf" srcId="{CE227279-CBF4-4921-985C-CEF1BB8F4E4F}" destId="{98BD8229-9168-424A-ADC7-680E770B0605}" srcOrd="0" destOrd="0" presId="urn:microsoft.com/office/officeart/2005/8/layout/orgChart1"/>
    <dgm:cxn modelId="{B6DC3D29-33C1-4B4E-A84C-A4EE2C1593A1}" type="presParOf" srcId="{CE227279-CBF4-4921-985C-CEF1BB8F4E4F}" destId="{ADE535F3-33CD-4A76-8ED7-36E2EB27F70A}" srcOrd="1" destOrd="0" presId="urn:microsoft.com/office/officeart/2005/8/layout/orgChart1"/>
    <dgm:cxn modelId="{59738952-CAC7-4E88-8CA6-0FF9A826E2F1}" type="presParOf" srcId="{ADE535F3-33CD-4A76-8ED7-36E2EB27F70A}" destId="{53B51D4B-EC80-4670-9A6F-6A7F25D490D9}" srcOrd="0" destOrd="0" presId="urn:microsoft.com/office/officeart/2005/8/layout/orgChart1"/>
    <dgm:cxn modelId="{4DA3ACDD-1461-4065-BE32-95E32D1BED8F}" type="presParOf" srcId="{53B51D4B-EC80-4670-9A6F-6A7F25D490D9}" destId="{6BAD6C85-AEA6-421B-A9C9-082FF217BAC3}" srcOrd="0" destOrd="0" presId="urn:microsoft.com/office/officeart/2005/8/layout/orgChart1"/>
    <dgm:cxn modelId="{9CE00A14-6F29-4935-9B18-2E78AE5F6AF3}" type="presParOf" srcId="{53B51D4B-EC80-4670-9A6F-6A7F25D490D9}" destId="{821D2609-AF75-4CCB-8B78-627177565257}" srcOrd="1" destOrd="0" presId="urn:microsoft.com/office/officeart/2005/8/layout/orgChart1"/>
    <dgm:cxn modelId="{9AD51925-9D33-417E-9E8B-6D4689A5B625}" type="presParOf" srcId="{ADE535F3-33CD-4A76-8ED7-36E2EB27F70A}" destId="{3A194BE0-F9FD-4BF2-8F66-8A7294D83518}" srcOrd="1" destOrd="0" presId="urn:microsoft.com/office/officeart/2005/8/layout/orgChart1"/>
    <dgm:cxn modelId="{0559C1AD-D214-4CE4-A2D5-8B3AE8A8ED77}" type="presParOf" srcId="{ADE535F3-33CD-4A76-8ED7-36E2EB27F70A}" destId="{1BDE6555-5782-4280-9142-B77B06D2E1CD}" srcOrd="2" destOrd="0" presId="urn:microsoft.com/office/officeart/2005/8/layout/orgChart1"/>
    <dgm:cxn modelId="{BB509798-A89D-43DC-9954-7F31C1E67E5D}" type="presParOf" srcId="{C52057E1-9FC9-48B6-9C83-9F7A5AF9D117}" destId="{82F0A605-8EC7-4EFC-81A4-F9E09E58323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8229-9168-424A-ADC7-680E770B0605}">
      <dsp:nvSpPr>
        <dsp:cNvPr id="0" name=""/>
        <dsp:cNvSpPr/>
      </dsp:nvSpPr>
      <dsp:spPr>
        <a:xfrm>
          <a:off x="8862300" y="1902569"/>
          <a:ext cx="91440" cy="27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61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79728-0A08-4A5F-9649-F22656AEA8E8}">
      <dsp:nvSpPr>
        <dsp:cNvPr id="0" name=""/>
        <dsp:cNvSpPr/>
      </dsp:nvSpPr>
      <dsp:spPr>
        <a:xfrm>
          <a:off x="6787319" y="3773002"/>
          <a:ext cx="197580" cy="605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914"/>
              </a:lnTo>
              <a:lnTo>
                <a:pt x="197580" y="605914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7C212-F8F5-413A-B274-02434669DE4A}">
      <dsp:nvSpPr>
        <dsp:cNvPr id="0" name=""/>
        <dsp:cNvSpPr/>
      </dsp:nvSpPr>
      <dsp:spPr>
        <a:xfrm>
          <a:off x="7268481" y="2837786"/>
          <a:ext cx="91440" cy="27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61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D16C6-25C9-4770-AD84-F75FC7CEE244}">
      <dsp:nvSpPr>
        <dsp:cNvPr id="0" name=""/>
        <dsp:cNvSpPr/>
      </dsp:nvSpPr>
      <dsp:spPr>
        <a:xfrm>
          <a:off x="7268481" y="1902569"/>
          <a:ext cx="91440" cy="27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61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9AD2B-53B1-4B12-8665-AF4B29F307FB}">
      <dsp:nvSpPr>
        <dsp:cNvPr id="0" name=""/>
        <dsp:cNvSpPr/>
      </dsp:nvSpPr>
      <dsp:spPr>
        <a:xfrm>
          <a:off x="4864198" y="2837786"/>
          <a:ext cx="197580" cy="605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914"/>
              </a:lnTo>
              <a:lnTo>
                <a:pt x="197580" y="605914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FF083-72AC-4592-9D4B-A62942A4F058}">
      <dsp:nvSpPr>
        <dsp:cNvPr id="0" name=""/>
        <dsp:cNvSpPr/>
      </dsp:nvSpPr>
      <dsp:spPr>
        <a:xfrm>
          <a:off x="3425151" y="1902569"/>
          <a:ext cx="1965929" cy="27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06"/>
              </a:lnTo>
              <a:lnTo>
                <a:pt x="1965929" y="138306"/>
              </a:lnTo>
              <a:lnTo>
                <a:pt x="1965929" y="27661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EC861-BB57-4C30-A72B-B31BC72F3720}">
      <dsp:nvSpPr>
        <dsp:cNvPr id="0" name=""/>
        <dsp:cNvSpPr/>
      </dsp:nvSpPr>
      <dsp:spPr>
        <a:xfrm>
          <a:off x="2993766" y="2837786"/>
          <a:ext cx="197580" cy="734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734"/>
              </a:lnTo>
              <a:lnTo>
                <a:pt x="197580" y="734734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7F450-9734-4EE7-9DDB-0C063BC7283C}">
      <dsp:nvSpPr>
        <dsp:cNvPr id="0" name=""/>
        <dsp:cNvSpPr/>
      </dsp:nvSpPr>
      <dsp:spPr>
        <a:xfrm>
          <a:off x="3425151" y="1902569"/>
          <a:ext cx="95497" cy="27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06"/>
              </a:lnTo>
              <a:lnTo>
                <a:pt x="95497" y="138306"/>
              </a:lnTo>
              <a:lnTo>
                <a:pt x="95497" y="27661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E4F0B-3E20-4424-94B0-EBBA8BFE388B}">
      <dsp:nvSpPr>
        <dsp:cNvPr id="0" name=""/>
        <dsp:cNvSpPr/>
      </dsp:nvSpPr>
      <dsp:spPr>
        <a:xfrm>
          <a:off x="1729248" y="3773002"/>
          <a:ext cx="197580" cy="951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1756"/>
              </a:lnTo>
              <a:lnTo>
                <a:pt x="197580" y="951756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8CB64-B33A-4BED-ACE3-6D3BF3602705}">
      <dsp:nvSpPr>
        <dsp:cNvPr id="0" name=""/>
        <dsp:cNvSpPr/>
      </dsp:nvSpPr>
      <dsp:spPr>
        <a:xfrm>
          <a:off x="1459221" y="2837786"/>
          <a:ext cx="796909" cy="27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06"/>
              </a:lnTo>
              <a:lnTo>
                <a:pt x="796909" y="138306"/>
              </a:lnTo>
              <a:lnTo>
                <a:pt x="796909" y="27661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DD7FF-F938-43A1-B5DD-E48D38FD6955}">
      <dsp:nvSpPr>
        <dsp:cNvPr id="0" name=""/>
        <dsp:cNvSpPr/>
      </dsp:nvSpPr>
      <dsp:spPr>
        <a:xfrm>
          <a:off x="135429" y="3773002"/>
          <a:ext cx="197580" cy="732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297"/>
              </a:lnTo>
              <a:lnTo>
                <a:pt x="197580" y="732297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CD382-2A29-41E2-93C4-489A071E0606}">
      <dsp:nvSpPr>
        <dsp:cNvPr id="0" name=""/>
        <dsp:cNvSpPr/>
      </dsp:nvSpPr>
      <dsp:spPr>
        <a:xfrm>
          <a:off x="662312" y="2837786"/>
          <a:ext cx="796909" cy="276613"/>
        </a:xfrm>
        <a:custGeom>
          <a:avLst/>
          <a:gdLst/>
          <a:ahLst/>
          <a:cxnLst/>
          <a:rect l="0" t="0" r="0" b="0"/>
          <a:pathLst>
            <a:path>
              <a:moveTo>
                <a:pt x="796909" y="0"/>
              </a:moveTo>
              <a:lnTo>
                <a:pt x="796909" y="138306"/>
              </a:lnTo>
              <a:lnTo>
                <a:pt x="0" y="138306"/>
              </a:lnTo>
              <a:lnTo>
                <a:pt x="0" y="27661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199FA-9F19-400E-A961-2B3AE2745D5F}">
      <dsp:nvSpPr>
        <dsp:cNvPr id="0" name=""/>
        <dsp:cNvSpPr/>
      </dsp:nvSpPr>
      <dsp:spPr>
        <a:xfrm>
          <a:off x="1459221" y="1902569"/>
          <a:ext cx="1965929" cy="276613"/>
        </a:xfrm>
        <a:custGeom>
          <a:avLst/>
          <a:gdLst/>
          <a:ahLst/>
          <a:cxnLst/>
          <a:rect l="0" t="0" r="0" b="0"/>
          <a:pathLst>
            <a:path>
              <a:moveTo>
                <a:pt x="1965929" y="0"/>
              </a:moveTo>
              <a:lnTo>
                <a:pt x="1965929" y="138306"/>
              </a:lnTo>
              <a:lnTo>
                <a:pt x="0" y="138306"/>
              </a:lnTo>
              <a:lnTo>
                <a:pt x="0" y="27661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804DD-40AB-4677-A1BC-173CBF1D1729}">
      <dsp:nvSpPr>
        <dsp:cNvPr id="0" name=""/>
        <dsp:cNvSpPr/>
      </dsp:nvSpPr>
      <dsp:spPr>
        <a:xfrm>
          <a:off x="2766548" y="1243967"/>
          <a:ext cx="1317205" cy="6586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Diagram</a:t>
          </a:r>
        </a:p>
      </dsp:txBody>
      <dsp:txXfrm>
        <a:off x="2766548" y="1243967"/>
        <a:ext cx="1317205" cy="658602"/>
      </dsp:txXfrm>
    </dsp:sp>
    <dsp:sp modelId="{CA1F7424-3DD7-40E9-825C-9CAEA377D9AC}">
      <dsp:nvSpPr>
        <dsp:cNvPr id="0" name=""/>
        <dsp:cNvSpPr/>
      </dsp:nvSpPr>
      <dsp:spPr>
        <a:xfrm>
          <a:off x="800618" y="2179183"/>
          <a:ext cx="1317205" cy="658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 class Direction</a:t>
          </a:r>
        </a:p>
      </dsp:txBody>
      <dsp:txXfrm>
        <a:off x="800618" y="2179183"/>
        <a:ext cx="1317205" cy="658602"/>
      </dsp:txXfrm>
    </dsp:sp>
    <dsp:sp modelId="{FFE19F79-B535-4863-B4C1-1FF8E2C5BB5C}">
      <dsp:nvSpPr>
        <dsp:cNvPr id="0" name=""/>
        <dsp:cNvSpPr/>
      </dsp:nvSpPr>
      <dsp:spPr>
        <a:xfrm>
          <a:off x="3709" y="3114399"/>
          <a:ext cx="1317205" cy="6586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 Routes</a:t>
          </a:r>
        </a:p>
      </dsp:txBody>
      <dsp:txXfrm>
        <a:off x="3709" y="3114399"/>
        <a:ext cx="1317205" cy="658602"/>
      </dsp:txXfrm>
    </dsp:sp>
    <dsp:sp modelId="{C5557B50-17AD-4498-992D-799031EA5B37}">
      <dsp:nvSpPr>
        <dsp:cNvPr id="0" name=""/>
        <dsp:cNvSpPr/>
      </dsp:nvSpPr>
      <dsp:spPr>
        <a:xfrm>
          <a:off x="333010" y="4049615"/>
          <a:ext cx="1317205" cy="9113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Left, through and right volumes</a:t>
          </a:r>
        </a:p>
      </dsp:txBody>
      <dsp:txXfrm>
        <a:off x="333010" y="4049615"/>
        <a:ext cx="1317205" cy="911368"/>
      </dsp:txXfrm>
    </dsp:sp>
    <dsp:sp modelId="{6ACF9E05-724A-416E-ABB4-CF8C47774BA8}">
      <dsp:nvSpPr>
        <dsp:cNvPr id="0" name=""/>
        <dsp:cNvSpPr/>
      </dsp:nvSpPr>
      <dsp:spPr>
        <a:xfrm>
          <a:off x="1597528" y="3114399"/>
          <a:ext cx="1317205" cy="6586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 Lanes</a:t>
          </a:r>
        </a:p>
      </dsp:txBody>
      <dsp:txXfrm>
        <a:off x="1597528" y="3114399"/>
        <a:ext cx="1317205" cy="658602"/>
      </dsp:txXfrm>
    </dsp:sp>
    <dsp:sp modelId="{2E89FA2F-74F9-4765-B9E3-98D7DBD656AC}">
      <dsp:nvSpPr>
        <dsp:cNvPr id="0" name=""/>
        <dsp:cNvSpPr/>
      </dsp:nvSpPr>
      <dsp:spPr>
        <a:xfrm>
          <a:off x="1926829" y="4049615"/>
          <a:ext cx="1317205" cy="13502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Separated right, right left, all, left, through left, through, through right, right </a:t>
          </a:r>
        </a:p>
      </dsp:txBody>
      <dsp:txXfrm>
        <a:off x="1926829" y="4049615"/>
        <a:ext cx="1317205" cy="1350287"/>
      </dsp:txXfrm>
    </dsp:sp>
    <dsp:sp modelId="{CC1418D4-4CBD-4B61-BC61-6226E3116DFA}">
      <dsp:nvSpPr>
        <dsp:cNvPr id="0" name=""/>
        <dsp:cNvSpPr/>
      </dsp:nvSpPr>
      <dsp:spPr>
        <a:xfrm>
          <a:off x="2862045" y="2179183"/>
          <a:ext cx="1317205" cy="658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General Info</a:t>
          </a:r>
        </a:p>
      </dsp:txBody>
      <dsp:txXfrm>
        <a:off x="2862045" y="2179183"/>
        <a:ext cx="1317205" cy="658602"/>
      </dsp:txXfrm>
    </dsp:sp>
    <dsp:sp modelId="{90C65C7C-388A-4FF7-9C94-918F2FEAB691}">
      <dsp:nvSpPr>
        <dsp:cNvPr id="0" name=""/>
        <dsp:cNvSpPr/>
      </dsp:nvSpPr>
      <dsp:spPr>
        <a:xfrm>
          <a:off x="3191347" y="3114399"/>
          <a:ext cx="1593819" cy="9162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Capacity, looping, inflation etc.</a:t>
          </a:r>
        </a:p>
      </dsp:txBody>
      <dsp:txXfrm>
        <a:off x="3191347" y="3114399"/>
        <a:ext cx="1593819" cy="916241"/>
      </dsp:txXfrm>
    </dsp:sp>
    <dsp:sp modelId="{C668CE75-5F45-4F07-8A39-54FF0948F513}">
      <dsp:nvSpPr>
        <dsp:cNvPr id="0" name=""/>
        <dsp:cNvSpPr/>
      </dsp:nvSpPr>
      <dsp:spPr>
        <a:xfrm>
          <a:off x="4732478" y="2179183"/>
          <a:ext cx="1317205" cy="658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LRT Info</a:t>
          </a:r>
        </a:p>
      </dsp:txBody>
      <dsp:txXfrm>
        <a:off x="4732478" y="2179183"/>
        <a:ext cx="1317205" cy="658602"/>
      </dsp:txXfrm>
    </dsp:sp>
    <dsp:sp modelId="{892BD28F-03E1-4D71-AD0F-AAFD29BCD7DF}">
      <dsp:nvSpPr>
        <dsp:cNvPr id="0" name=""/>
        <dsp:cNvSpPr/>
      </dsp:nvSpPr>
      <dsp:spPr>
        <a:xfrm>
          <a:off x="5061779" y="3114399"/>
          <a:ext cx="1317205" cy="6586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LRT direction, cycle time etc.</a:t>
          </a:r>
        </a:p>
      </dsp:txBody>
      <dsp:txXfrm>
        <a:off x="5061779" y="3114399"/>
        <a:ext cx="1317205" cy="658602"/>
      </dsp:txXfrm>
    </dsp:sp>
    <dsp:sp modelId="{257BFB99-44CC-487D-A299-7181725AD144}">
      <dsp:nvSpPr>
        <dsp:cNvPr id="0" name=""/>
        <dsp:cNvSpPr/>
      </dsp:nvSpPr>
      <dsp:spPr>
        <a:xfrm>
          <a:off x="6655598" y="1243967"/>
          <a:ext cx="1317205" cy="6586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Table</a:t>
          </a:r>
        </a:p>
      </dsp:txBody>
      <dsp:txXfrm>
        <a:off x="6655598" y="1243967"/>
        <a:ext cx="1317205" cy="658602"/>
      </dsp:txXfrm>
    </dsp:sp>
    <dsp:sp modelId="{9CB5ECF4-EE43-4B72-88EF-67DE06ABB8A3}">
      <dsp:nvSpPr>
        <dsp:cNvPr id="0" name=""/>
        <dsp:cNvSpPr/>
      </dsp:nvSpPr>
      <dsp:spPr>
        <a:xfrm>
          <a:off x="6655598" y="2179183"/>
          <a:ext cx="1317205" cy="658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Section</a:t>
          </a:r>
        </a:p>
      </dsp:txBody>
      <dsp:txXfrm>
        <a:off x="6655598" y="2179183"/>
        <a:ext cx="1317205" cy="658602"/>
      </dsp:txXfrm>
    </dsp:sp>
    <dsp:sp modelId="{B1B496CD-0410-4073-9E57-D5D3BB85915D}">
      <dsp:nvSpPr>
        <dsp:cNvPr id="0" name=""/>
        <dsp:cNvSpPr/>
      </dsp:nvSpPr>
      <dsp:spPr>
        <a:xfrm>
          <a:off x="6655598" y="3114399"/>
          <a:ext cx="1317205" cy="6586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 Phases</a:t>
          </a:r>
        </a:p>
      </dsp:txBody>
      <dsp:txXfrm>
        <a:off x="6655598" y="3114399"/>
        <a:ext cx="1317205" cy="658602"/>
      </dsp:txXfrm>
    </dsp:sp>
    <dsp:sp modelId="{CFB12294-E7D1-4516-955D-80C81F04EDDE}">
      <dsp:nvSpPr>
        <dsp:cNvPr id="0" name=""/>
        <dsp:cNvSpPr/>
      </dsp:nvSpPr>
      <dsp:spPr>
        <a:xfrm>
          <a:off x="6984900" y="4049615"/>
          <a:ext cx="1317205" cy="65860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direction lists</a:t>
          </a:r>
        </a:p>
      </dsp:txBody>
      <dsp:txXfrm>
        <a:off x="6984900" y="4049615"/>
        <a:ext cx="1317205" cy="658602"/>
      </dsp:txXfrm>
    </dsp:sp>
    <dsp:sp modelId="{6BB90D32-3A50-4834-BF3A-ADCBB4AEAC74}">
      <dsp:nvSpPr>
        <dsp:cNvPr id="0" name=""/>
        <dsp:cNvSpPr/>
      </dsp:nvSpPr>
      <dsp:spPr>
        <a:xfrm>
          <a:off x="8249417" y="1243967"/>
          <a:ext cx="1317205" cy="6586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ID</a:t>
          </a:r>
        </a:p>
      </dsp:txBody>
      <dsp:txXfrm>
        <a:off x="8249417" y="1243967"/>
        <a:ext cx="1317205" cy="658602"/>
      </dsp:txXfrm>
    </dsp:sp>
    <dsp:sp modelId="{6BAD6C85-AEA6-421B-A9C9-082FF217BAC3}">
      <dsp:nvSpPr>
        <dsp:cNvPr id="0" name=""/>
        <dsp:cNvSpPr/>
      </dsp:nvSpPr>
      <dsp:spPr>
        <a:xfrm>
          <a:off x="8249417" y="2179183"/>
          <a:ext cx="1317205" cy="658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Info about the project</a:t>
          </a:r>
        </a:p>
      </dsp:txBody>
      <dsp:txXfrm>
        <a:off x="8249417" y="2179183"/>
        <a:ext cx="1317205" cy="658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8229-9168-424A-ADC7-680E770B0605}">
      <dsp:nvSpPr>
        <dsp:cNvPr id="0" name=""/>
        <dsp:cNvSpPr/>
      </dsp:nvSpPr>
      <dsp:spPr>
        <a:xfrm>
          <a:off x="8862300" y="1902569"/>
          <a:ext cx="91440" cy="27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61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79728-0A08-4A5F-9649-F22656AEA8E8}">
      <dsp:nvSpPr>
        <dsp:cNvPr id="0" name=""/>
        <dsp:cNvSpPr/>
      </dsp:nvSpPr>
      <dsp:spPr>
        <a:xfrm>
          <a:off x="6787319" y="3773002"/>
          <a:ext cx="197580" cy="605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914"/>
              </a:lnTo>
              <a:lnTo>
                <a:pt x="197580" y="605914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7C212-F8F5-413A-B274-02434669DE4A}">
      <dsp:nvSpPr>
        <dsp:cNvPr id="0" name=""/>
        <dsp:cNvSpPr/>
      </dsp:nvSpPr>
      <dsp:spPr>
        <a:xfrm>
          <a:off x="7268481" y="2837786"/>
          <a:ext cx="91440" cy="27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61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D16C6-25C9-4770-AD84-F75FC7CEE244}">
      <dsp:nvSpPr>
        <dsp:cNvPr id="0" name=""/>
        <dsp:cNvSpPr/>
      </dsp:nvSpPr>
      <dsp:spPr>
        <a:xfrm>
          <a:off x="7268481" y="1902569"/>
          <a:ext cx="91440" cy="27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61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9AD2B-53B1-4B12-8665-AF4B29F307FB}">
      <dsp:nvSpPr>
        <dsp:cNvPr id="0" name=""/>
        <dsp:cNvSpPr/>
      </dsp:nvSpPr>
      <dsp:spPr>
        <a:xfrm>
          <a:off x="4864198" y="2837786"/>
          <a:ext cx="197580" cy="605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914"/>
              </a:lnTo>
              <a:lnTo>
                <a:pt x="197580" y="605914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FF083-72AC-4592-9D4B-A62942A4F058}">
      <dsp:nvSpPr>
        <dsp:cNvPr id="0" name=""/>
        <dsp:cNvSpPr/>
      </dsp:nvSpPr>
      <dsp:spPr>
        <a:xfrm>
          <a:off x="3425151" y="1902569"/>
          <a:ext cx="1965929" cy="27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06"/>
              </a:lnTo>
              <a:lnTo>
                <a:pt x="1965929" y="138306"/>
              </a:lnTo>
              <a:lnTo>
                <a:pt x="1965929" y="27661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EC861-BB57-4C30-A72B-B31BC72F3720}">
      <dsp:nvSpPr>
        <dsp:cNvPr id="0" name=""/>
        <dsp:cNvSpPr/>
      </dsp:nvSpPr>
      <dsp:spPr>
        <a:xfrm>
          <a:off x="2993766" y="2837786"/>
          <a:ext cx="197580" cy="734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734"/>
              </a:lnTo>
              <a:lnTo>
                <a:pt x="197580" y="734734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7F450-9734-4EE7-9DDB-0C063BC7283C}">
      <dsp:nvSpPr>
        <dsp:cNvPr id="0" name=""/>
        <dsp:cNvSpPr/>
      </dsp:nvSpPr>
      <dsp:spPr>
        <a:xfrm>
          <a:off x="3425151" y="1902569"/>
          <a:ext cx="95497" cy="27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06"/>
              </a:lnTo>
              <a:lnTo>
                <a:pt x="95497" y="138306"/>
              </a:lnTo>
              <a:lnTo>
                <a:pt x="95497" y="27661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E4F0B-3E20-4424-94B0-EBBA8BFE388B}">
      <dsp:nvSpPr>
        <dsp:cNvPr id="0" name=""/>
        <dsp:cNvSpPr/>
      </dsp:nvSpPr>
      <dsp:spPr>
        <a:xfrm>
          <a:off x="1729248" y="3773002"/>
          <a:ext cx="197580" cy="951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1756"/>
              </a:lnTo>
              <a:lnTo>
                <a:pt x="197580" y="951756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8CB64-B33A-4BED-ACE3-6D3BF3602705}">
      <dsp:nvSpPr>
        <dsp:cNvPr id="0" name=""/>
        <dsp:cNvSpPr/>
      </dsp:nvSpPr>
      <dsp:spPr>
        <a:xfrm>
          <a:off x="1459221" y="2837786"/>
          <a:ext cx="796909" cy="27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06"/>
              </a:lnTo>
              <a:lnTo>
                <a:pt x="796909" y="138306"/>
              </a:lnTo>
              <a:lnTo>
                <a:pt x="796909" y="27661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DD7FF-F938-43A1-B5DD-E48D38FD6955}">
      <dsp:nvSpPr>
        <dsp:cNvPr id="0" name=""/>
        <dsp:cNvSpPr/>
      </dsp:nvSpPr>
      <dsp:spPr>
        <a:xfrm>
          <a:off x="135429" y="3773002"/>
          <a:ext cx="197580" cy="732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297"/>
              </a:lnTo>
              <a:lnTo>
                <a:pt x="197580" y="732297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CD382-2A29-41E2-93C4-489A071E0606}">
      <dsp:nvSpPr>
        <dsp:cNvPr id="0" name=""/>
        <dsp:cNvSpPr/>
      </dsp:nvSpPr>
      <dsp:spPr>
        <a:xfrm>
          <a:off x="662312" y="2837786"/>
          <a:ext cx="796909" cy="276613"/>
        </a:xfrm>
        <a:custGeom>
          <a:avLst/>
          <a:gdLst/>
          <a:ahLst/>
          <a:cxnLst/>
          <a:rect l="0" t="0" r="0" b="0"/>
          <a:pathLst>
            <a:path>
              <a:moveTo>
                <a:pt x="796909" y="0"/>
              </a:moveTo>
              <a:lnTo>
                <a:pt x="796909" y="138306"/>
              </a:lnTo>
              <a:lnTo>
                <a:pt x="0" y="138306"/>
              </a:lnTo>
              <a:lnTo>
                <a:pt x="0" y="27661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199FA-9F19-400E-A961-2B3AE2745D5F}">
      <dsp:nvSpPr>
        <dsp:cNvPr id="0" name=""/>
        <dsp:cNvSpPr/>
      </dsp:nvSpPr>
      <dsp:spPr>
        <a:xfrm>
          <a:off x="1459221" y="1902569"/>
          <a:ext cx="1965929" cy="276613"/>
        </a:xfrm>
        <a:custGeom>
          <a:avLst/>
          <a:gdLst/>
          <a:ahLst/>
          <a:cxnLst/>
          <a:rect l="0" t="0" r="0" b="0"/>
          <a:pathLst>
            <a:path>
              <a:moveTo>
                <a:pt x="1965929" y="0"/>
              </a:moveTo>
              <a:lnTo>
                <a:pt x="1965929" y="138306"/>
              </a:lnTo>
              <a:lnTo>
                <a:pt x="0" y="138306"/>
              </a:lnTo>
              <a:lnTo>
                <a:pt x="0" y="27661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804DD-40AB-4677-A1BC-173CBF1D1729}">
      <dsp:nvSpPr>
        <dsp:cNvPr id="0" name=""/>
        <dsp:cNvSpPr/>
      </dsp:nvSpPr>
      <dsp:spPr>
        <a:xfrm>
          <a:off x="2766548" y="1243967"/>
          <a:ext cx="1317205" cy="6586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1.  class Diagram</a:t>
          </a:r>
        </a:p>
      </dsp:txBody>
      <dsp:txXfrm>
        <a:off x="2766548" y="1243967"/>
        <a:ext cx="1317205" cy="658602"/>
      </dsp:txXfrm>
    </dsp:sp>
    <dsp:sp modelId="{CA1F7424-3DD7-40E9-825C-9CAEA377D9AC}">
      <dsp:nvSpPr>
        <dsp:cNvPr id="0" name=""/>
        <dsp:cNvSpPr/>
      </dsp:nvSpPr>
      <dsp:spPr>
        <a:xfrm>
          <a:off x="800618" y="2179183"/>
          <a:ext cx="1317205" cy="658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 1.1  class Direction</a:t>
          </a:r>
        </a:p>
      </dsp:txBody>
      <dsp:txXfrm>
        <a:off x="800618" y="2179183"/>
        <a:ext cx="1317205" cy="658602"/>
      </dsp:txXfrm>
    </dsp:sp>
    <dsp:sp modelId="{FFE19F79-B535-4863-B4C1-1FF8E2C5BB5C}">
      <dsp:nvSpPr>
        <dsp:cNvPr id="0" name=""/>
        <dsp:cNvSpPr/>
      </dsp:nvSpPr>
      <dsp:spPr>
        <a:xfrm>
          <a:off x="3709" y="3114399"/>
          <a:ext cx="1317205" cy="6586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1.1.1  class Routes</a:t>
          </a:r>
        </a:p>
      </dsp:txBody>
      <dsp:txXfrm>
        <a:off x="3709" y="3114399"/>
        <a:ext cx="1317205" cy="658602"/>
      </dsp:txXfrm>
    </dsp:sp>
    <dsp:sp modelId="{C5557B50-17AD-4498-992D-799031EA5B37}">
      <dsp:nvSpPr>
        <dsp:cNvPr id="0" name=""/>
        <dsp:cNvSpPr/>
      </dsp:nvSpPr>
      <dsp:spPr>
        <a:xfrm>
          <a:off x="333010" y="4049615"/>
          <a:ext cx="1317205" cy="9113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Left, through and right volumes</a:t>
          </a:r>
        </a:p>
      </dsp:txBody>
      <dsp:txXfrm>
        <a:off x="333010" y="4049615"/>
        <a:ext cx="1317205" cy="911368"/>
      </dsp:txXfrm>
    </dsp:sp>
    <dsp:sp modelId="{6ACF9E05-724A-416E-ABB4-CF8C47774BA8}">
      <dsp:nvSpPr>
        <dsp:cNvPr id="0" name=""/>
        <dsp:cNvSpPr/>
      </dsp:nvSpPr>
      <dsp:spPr>
        <a:xfrm>
          <a:off x="1597528" y="3114399"/>
          <a:ext cx="1317205" cy="6586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1.1.2  class Lanes</a:t>
          </a:r>
        </a:p>
      </dsp:txBody>
      <dsp:txXfrm>
        <a:off x="1597528" y="3114399"/>
        <a:ext cx="1317205" cy="658602"/>
      </dsp:txXfrm>
    </dsp:sp>
    <dsp:sp modelId="{2E89FA2F-74F9-4765-B9E3-98D7DBD656AC}">
      <dsp:nvSpPr>
        <dsp:cNvPr id="0" name=""/>
        <dsp:cNvSpPr/>
      </dsp:nvSpPr>
      <dsp:spPr>
        <a:xfrm>
          <a:off x="1926829" y="4049615"/>
          <a:ext cx="1317205" cy="13502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Separated right, right left, all, left, through left, through, through right, right </a:t>
          </a:r>
        </a:p>
      </dsp:txBody>
      <dsp:txXfrm>
        <a:off x="1926829" y="4049615"/>
        <a:ext cx="1317205" cy="1350287"/>
      </dsp:txXfrm>
    </dsp:sp>
    <dsp:sp modelId="{CC1418D4-4CBD-4B61-BC61-6226E3116DFA}">
      <dsp:nvSpPr>
        <dsp:cNvPr id="0" name=""/>
        <dsp:cNvSpPr/>
      </dsp:nvSpPr>
      <dsp:spPr>
        <a:xfrm>
          <a:off x="2862045" y="2179183"/>
          <a:ext cx="1317205" cy="658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1.2  class General Info</a:t>
          </a:r>
        </a:p>
      </dsp:txBody>
      <dsp:txXfrm>
        <a:off x="2862045" y="2179183"/>
        <a:ext cx="1317205" cy="658602"/>
      </dsp:txXfrm>
    </dsp:sp>
    <dsp:sp modelId="{90C65C7C-388A-4FF7-9C94-918F2FEAB691}">
      <dsp:nvSpPr>
        <dsp:cNvPr id="0" name=""/>
        <dsp:cNvSpPr/>
      </dsp:nvSpPr>
      <dsp:spPr>
        <a:xfrm>
          <a:off x="3191347" y="3114399"/>
          <a:ext cx="1593819" cy="9162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1.2.1  Capacity, looping, inflation etc.</a:t>
          </a:r>
        </a:p>
      </dsp:txBody>
      <dsp:txXfrm>
        <a:off x="3191347" y="3114399"/>
        <a:ext cx="1593819" cy="916241"/>
      </dsp:txXfrm>
    </dsp:sp>
    <dsp:sp modelId="{C668CE75-5F45-4F07-8A39-54FF0948F513}">
      <dsp:nvSpPr>
        <dsp:cNvPr id="0" name=""/>
        <dsp:cNvSpPr/>
      </dsp:nvSpPr>
      <dsp:spPr>
        <a:xfrm>
          <a:off x="4732478" y="2179183"/>
          <a:ext cx="1317205" cy="658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1.3 class LRT Info</a:t>
          </a:r>
        </a:p>
      </dsp:txBody>
      <dsp:txXfrm>
        <a:off x="4732478" y="2179183"/>
        <a:ext cx="1317205" cy="658602"/>
      </dsp:txXfrm>
    </dsp:sp>
    <dsp:sp modelId="{892BD28F-03E1-4D71-AD0F-AAFD29BCD7DF}">
      <dsp:nvSpPr>
        <dsp:cNvPr id="0" name=""/>
        <dsp:cNvSpPr/>
      </dsp:nvSpPr>
      <dsp:spPr>
        <a:xfrm>
          <a:off x="5061779" y="3114399"/>
          <a:ext cx="1317205" cy="6586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1.3.1  LRT direction, cycle time etc.</a:t>
          </a:r>
        </a:p>
      </dsp:txBody>
      <dsp:txXfrm>
        <a:off x="5061779" y="3114399"/>
        <a:ext cx="1317205" cy="658602"/>
      </dsp:txXfrm>
    </dsp:sp>
    <dsp:sp modelId="{257BFB99-44CC-487D-A299-7181725AD144}">
      <dsp:nvSpPr>
        <dsp:cNvPr id="0" name=""/>
        <dsp:cNvSpPr/>
      </dsp:nvSpPr>
      <dsp:spPr>
        <a:xfrm>
          <a:off x="6655598" y="1243967"/>
          <a:ext cx="1317205" cy="6586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2. class Table</a:t>
          </a:r>
        </a:p>
      </dsp:txBody>
      <dsp:txXfrm>
        <a:off x="6655598" y="1243967"/>
        <a:ext cx="1317205" cy="658602"/>
      </dsp:txXfrm>
    </dsp:sp>
    <dsp:sp modelId="{9CB5ECF4-EE43-4B72-88EF-67DE06ABB8A3}">
      <dsp:nvSpPr>
        <dsp:cNvPr id="0" name=""/>
        <dsp:cNvSpPr/>
      </dsp:nvSpPr>
      <dsp:spPr>
        <a:xfrm>
          <a:off x="6655598" y="2179183"/>
          <a:ext cx="1317205" cy="658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2.1  class Section</a:t>
          </a:r>
        </a:p>
      </dsp:txBody>
      <dsp:txXfrm>
        <a:off x="6655598" y="2179183"/>
        <a:ext cx="1317205" cy="658602"/>
      </dsp:txXfrm>
    </dsp:sp>
    <dsp:sp modelId="{B1B496CD-0410-4073-9E57-D5D3BB85915D}">
      <dsp:nvSpPr>
        <dsp:cNvPr id="0" name=""/>
        <dsp:cNvSpPr/>
      </dsp:nvSpPr>
      <dsp:spPr>
        <a:xfrm>
          <a:off x="6655598" y="3114399"/>
          <a:ext cx="1317205" cy="6586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2.1.1  class Phases</a:t>
          </a:r>
        </a:p>
      </dsp:txBody>
      <dsp:txXfrm>
        <a:off x="6655598" y="3114399"/>
        <a:ext cx="1317205" cy="658602"/>
      </dsp:txXfrm>
    </dsp:sp>
    <dsp:sp modelId="{CFB12294-E7D1-4516-955D-80C81F04EDDE}">
      <dsp:nvSpPr>
        <dsp:cNvPr id="0" name=""/>
        <dsp:cNvSpPr/>
      </dsp:nvSpPr>
      <dsp:spPr>
        <a:xfrm>
          <a:off x="6984900" y="4049615"/>
          <a:ext cx="1317205" cy="65860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direction lists</a:t>
          </a:r>
        </a:p>
      </dsp:txBody>
      <dsp:txXfrm>
        <a:off x="6984900" y="4049615"/>
        <a:ext cx="1317205" cy="658602"/>
      </dsp:txXfrm>
    </dsp:sp>
    <dsp:sp modelId="{6BB90D32-3A50-4834-BF3A-ADCBB4AEAC74}">
      <dsp:nvSpPr>
        <dsp:cNvPr id="0" name=""/>
        <dsp:cNvSpPr/>
      </dsp:nvSpPr>
      <dsp:spPr>
        <a:xfrm>
          <a:off x="8249417" y="1243967"/>
          <a:ext cx="1317205" cy="6586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3. class ID</a:t>
          </a:r>
        </a:p>
      </dsp:txBody>
      <dsp:txXfrm>
        <a:off x="8249417" y="1243967"/>
        <a:ext cx="1317205" cy="658602"/>
      </dsp:txXfrm>
    </dsp:sp>
    <dsp:sp modelId="{6BAD6C85-AEA6-421B-A9C9-082FF217BAC3}">
      <dsp:nvSpPr>
        <dsp:cNvPr id="0" name=""/>
        <dsp:cNvSpPr/>
      </dsp:nvSpPr>
      <dsp:spPr>
        <a:xfrm>
          <a:off x="8249417" y="2179183"/>
          <a:ext cx="1317205" cy="658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3.1  Info </a:t>
          </a:r>
          <a:r>
            <a:rPr lang="en-US" sz="1400" b="1" kern="1200" dirty="0"/>
            <a:t>about the project</a:t>
          </a:r>
        </a:p>
      </dsp:txBody>
      <dsp:txXfrm>
        <a:off x="8249417" y="2179183"/>
        <a:ext cx="1317205" cy="658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2060-1847-4874-BF61-D73E30CC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CA820-E5A6-4262-AE1E-552E8AA19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64" indent="0" algn="ctr">
              <a:buNone/>
              <a:defRPr sz="1625"/>
            </a:lvl2pPr>
            <a:lvl3pPr marL="742927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1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19CD-1928-4540-AAF5-1418C9A3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A63E-8FA6-4B7B-8A81-F3D300DF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103A-49C3-4F68-A11A-2FB58233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3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99D8-60FD-4F61-A84F-30F9FB78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D5C20-52BA-46F2-ABD1-F18036165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D98E9-9768-43F4-AE51-F984C3DB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DE40-E6BE-4ECA-AD43-E388C650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86EA-B13A-42F4-BE6C-42E29D00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45585-9977-41C7-8D97-5BB5B444E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3EF9B-76A1-4513-B3D4-1BF5B9EE2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49628-F82A-4A70-9912-EC5B74EC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BCA4-59CB-4D86-BE7E-DBA16A0E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E875-5245-4432-B825-15156D38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6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EDCA-9D65-4035-9EAA-E6DE22BB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071F-C18E-4AE4-BB18-D4C9CF0B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6EF3-BCB6-4B0A-85F5-C55ABBD4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D0541-86FD-4B13-AFCC-9EC6EB74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D288-648A-4B04-A3B4-DFB2D742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2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4BA7-046C-4EF8-8C4E-07FA955C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709738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B31B9-3250-4E6C-9830-B2A63920A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64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27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3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8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1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7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24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7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9B37-615E-4CB8-A5C1-798E9AA1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75FA-B3E0-4768-A535-389217D8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189B-13C0-40DA-B97D-49AA3B41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0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249A-3C2E-4643-9052-D94F235C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BAA09-B20E-4579-9294-8AFBC1E36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7063C-6A8E-434E-9ED3-82BF1D489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76CF5-8C06-46FA-9403-677D2AFE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E21C9-BB79-409F-B47A-B342FB1F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96A2D-D8A8-4D4C-93BC-5D8069BC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6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0DF4-B477-48F6-A596-AF002C00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F1D1-3AE8-48CF-821B-227EBE6C3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9" y="1681164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64" indent="0">
              <a:buNone/>
              <a:defRPr sz="1625" b="1"/>
            </a:lvl2pPr>
            <a:lvl3pPr marL="742927" indent="0">
              <a:buNone/>
              <a:defRPr sz="1463" b="1"/>
            </a:lvl3pPr>
            <a:lvl4pPr marL="1114391" indent="0">
              <a:buNone/>
              <a:defRPr sz="1300" b="1"/>
            </a:lvl4pPr>
            <a:lvl5pPr marL="1485854" indent="0">
              <a:buNone/>
              <a:defRPr sz="1300" b="1"/>
            </a:lvl5pPr>
            <a:lvl6pPr marL="1857318" indent="0">
              <a:buNone/>
              <a:defRPr sz="1300" b="1"/>
            </a:lvl6pPr>
            <a:lvl7pPr marL="2228781" indent="0">
              <a:buNone/>
              <a:defRPr sz="1300" b="1"/>
            </a:lvl7pPr>
            <a:lvl8pPr marL="2600245" indent="0">
              <a:buNone/>
              <a:defRPr sz="1300" b="1"/>
            </a:lvl8pPr>
            <a:lvl9pPr marL="2971709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BE4DF-F46C-4CE0-BE17-4B29F740C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9" y="2505076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9B296-8B98-40FD-99C6-3CBFFB75E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4" y="1681164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64" indent="0">
              <a:buNone/>
              <a:defRPr sz="1625" b="1"/>
            </a:lvl2pPr>
            <a:lvl3pPr marL="742927" indent="0">
              <a:buNone/>
              <a:defRPr sz="1463" b="1"/>
            </a:lvl3pPr>
            <a:lvl4pPr marL="1114391" indent="0">
              <a:buNone/>
              <a:defRPr sz="1300" b="1"/>
            </a:lvl4pPr>
            <a:lvl5pPr marL="1485854" indent="0">
              <a:buNone/>
              <a:defRPr sz="1300" b="1"/>
            </a:lvl5pPr>
            <a:lvl6pPr marL="1857318" indent="0">
              <a:buNone/>
              <a:defRPr sz="1300" b="1"/>
            </a:lvl6pPr>
            <a:lvl7pPr marL="2228781" indent="0">
              <a:buNone/>
              <a:defRPr sz="1300" b="1"/>
            </a:lvl7pPr>
            <a:lvl8pPr marL="2600245" indent="0">
              <a:buNone/>
              <a:defRPr sz="1300" b="1"/>
            </a:lvl8pPr>
            <a:lvl9pPr marL="2971709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454C7-B614-4FB8-A6CE-49E2F4827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4" y="2505076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1997C-F701-4670-B452-F6341ED6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8F7F9-C411-442A-88C5-99B6E98C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045172-F91F-4547-AD5C-EF39D31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6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7C38-1D03-43D7-97CC-215FBAEE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02D4B-1E4E-401B-AB0D-CDE49FBE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6B170-85D5-43D2-92AF-DB125F5E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4CAF3-8E72-4DB7-9DF1-00D1E2E7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8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AF798-C447-4ED1-A4F4-7CE2E13C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2C153-5910-4EDC-A9B0-52EC2A4A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EEAE2-0ADB-4437-B7D2-9284F487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6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A938-D8B5-48D2-8AE0-0AD973A4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2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AB37-DD01-4FEF-B60C-6FF72EA0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1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7430D-3CDA-4F32-A53E-64EE7A1CF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2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64" indent="0">
              <a:buNone/>
              <a:defRPr sz="1138"/>
            </a:lvl2pPr>
            <a:lvl3pPr marL="742927" indent="0">
              <a:buNone/>
              <a:defRPr sz="975"/>
            </a:lvl3pPr>
            <a:lvl4pPr marL="1114391" indent="0">
              <a:buNone/>
              <a:defRPr sz="813"/>
            </a:lvl4pPr>
            <a:lvl5pPr marL="1485854" indent="0">
              <a:buNone/>
              <a:defRPr sz="813"/>
            </a:lvl5pPr>
            <a:lvl6pPr marL="1857318" indent="0">
              <a:buNone/>
              <a:defRPr sz="813"/>
            </a:lvl6pPr>
            <a:lvl7pPr marL="2228781" indent="0">
              <a:buNone/>
              <a:defRPr sz="813"/>
            </a:lvl7pPr>
            <a:lvl8pPr marL="2600245" indent="0">
              <a:buNone/>
              <a:defRPr sz="813"/>
            </a:lvl8pPr>
            <a:lvl9pPr marL="2971709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FAD35-CF2E-404C-902D-51150A29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3AFF6-0D12-4B93-9331-7DA1CF87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6AC2F-739B-4935-A835-218B35B6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CF35-55C1-4D2B-A157-A26B81F3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2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BB58D-20EC-46AD-93E8-0A6A22A5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1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64" indent="0">
              <a:buNone/>
              <a:defRPr sz="2275"/>
            </a:lvl2pPr>
            <a:lvl3pPr marL="742927" indent="0">
              <a:buNone/>
              <a:defRPr sz="1950"/>
            </a:lvl3pPr>
            <a:lvl4pPr marL="1114391" indent="0">
              <a:buNone/>
              <a:defRPr sz="1625"/>
            </a:lvl4pPr>
            <a:lvl5pPr marL="1485854" indent="0">
              <a:buNone/>
              <a:defRPr sz="1625"/>
            </a:lvl5pPr>
            <a:lvl6pPr marL="1857318" indent="0">
              <a:buNone/>
              <a:defRPr sz="1625"/>
            </a:lvl6pPr>
            <a:lvl7pPr marL="2228781" indent="0">
              <a:buNone/>
              <a:defRPr sz="1625"/>
            </a:lvl7pPr>
            <a:lvl8pPr marL="2600245" indent="0">
              <a:buNone/>
              <a:defRPr sz="1625"/>
            </a:lvl8pPr>
            <a:lvl9pPr marL="2971709" indent="0">
              <a:buNone/>
              <a:defRPr sz="16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F522D-B532-4AB6-9170-9ED57A921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2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64" indent="0">
              <a:buNone/>
              <a:defRPr sz="1138"/>
            </a:lvl2pPr>
            <a:lvl3pPr marL="742927" indent="0">
              <a:buNone/>
              <a:defRPr sz="975"/>
            </a:lvl3pPr>
            <a:lvl4pPr marL="1114391" indent="0">
              <a:buNone/>
              <a:defRPr sz="813"/>
            </a:lvl4pPr>
            <a:lvl5pPr marL="1485854" indent="0">
              <a:buNone/>
              <a:defRPr sz="813"/>
            </a:lvl5pPr>
            <a:lvl6pPr marL="1857318" indent="0">
              <a:buNone/>
              <a:defRPr sz="813"/>
            </a:lvl6pPr>
            <a:lvl7pPr marL="2228781" indent="0">
              <a:buNone/>
              <a:defRPr sz="813"/>
            </a:lvl7pPr>
            <a:lvl8pPr marL="2600245" indent="0">
              <a:buNone/>
              <a:defRPr sz="813"/>
            </a:lvl8pPr>
            <a:lvl9pPr marL="2971709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96D9E-04C1-4704-A5CE-928BDDC5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B280-D8E1-46EA-A1A6-AD5E41F6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F646F-CDEE-48A7-BA9B-20365943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9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B9E35-AA1B-4E06-AFD4-F8AA1FCA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D64BC-275B-40E1-ADE8-E1409374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A6626-74C9-4A9F-B396-EA4902039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6B77-E49F-45BB-9AAD-64A3A65F64F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05282-D373-49C6-BDF3-FCD3320B7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4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ECE4-40E5-494E-B248-8E93B3A6A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7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42927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3" indent="-185733" algn="l" defTabSz="742927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196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60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23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587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050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5977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441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64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27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91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54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18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81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245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709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DD60B2-610B-433D-81B3-A14834D9B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8839563"/>
              </p:ext>
            </p:extLst>
          </p:nvPr>
        </p:nvGraphicFramePr>
        <p:xfrm>
          <a:off x="167834" y="107065"/>
          <a:ext cx="9570333" cy="6643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624D50-BAB9-4F16-9CCB-5B39554EDC65}"/>
              </a:ext>
            </a:extLst>
          </p:cNvPr>
          <p:cNvSpPr txBox="1"/>
          <p:nvPr/>
        </p:nvSpPr>
        <p:spPr>
          <a:xfrm>
            <a:off x="3242435" y="107065"/>
            <a:ext cx="342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JUNC hierarchy </a:t>
            </a:r>
          </a:p>
        </p:txBody>
      </p:sp>
    </p:spTree>
    <p:extLst>
      <p:ext uri="{BB962C8B-B14F-4D97-AF65-F5344CB8AC3E}">
        <p14:creationId xmlns:p14="http://schemas.microsoft.com/office/powerpoint/2010/main" val="99026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DD60B2-610B-433D-81B3-A14834D9B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400556"/>
              </p:ext>
            </p:extLst>
          </p:nvPr>
        </p:nvGraphicFramePr>
        <p:xfrm>
          <a:off x="167834" y="107065"/>
          <a:ext cx="9570333" cy="6643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624D50-BAB9-4F16-9CCB-5B39554EDC65}"/>
              </a:ext>
            </a:extLst>
          </p:cNvPr>
          <p:cNvSpPr txBox="1"/>
          <p:nvPr/>
        </p:nvSpPr>
        <p:spPr>
          <a:xfrm>
            <a:off x="3242435" y="107065"/>
            <a:ext cx="342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JUNC hierarchy </a:t>
            </a:r>
          </a:p>
        </p:txBody>
      </p:sp>
    </p:spTree>
    <p:extLst>
      <p:ext uri="{BB962C8B-B14F-4D97-AF65-F5344CB8AC3E}">
        <p14:creationId xmlns:p14="http://schemas.microsoft.com/office/powerpoint/2010/main" val="2684217153"/>
      </p:ext>
    </p:extLst>
  </p:cSld>
  <p:clrMapOvr>
    <a:masterClrMapping/>
  </p:clrMapOvr>
</p:sld>
</file>

<file path=ppt/theme/theme1.xml><?xml version="1.0" encoding="utf-8"?>
<a:theme xmlns:a="http://schemas.openxmlformats.org/drawingml/2006/main" name="Bens_school">
  <a:themeElements>
    <a:clrScheme name="school">
      <a:dk1>
        <a:sysClr val="windowText" lastClr="000000"/>
      </a:dk1>
      <a:lt1>
        <a:sysClr val="window" lastClr="FFFFFF"/>
      </a:lt1>
      <a:dk2>
        <a:srgbClr val="29294B"/>
      </a:dk2>
      <a:lt2>
        <a:srgbClr val="B0A292"/>
      </a:lt2>
      <a:accent1>
        <a:srgbClr val="45626A"/>
      </a:accent1>
      <a:accent2>
        <a:srgbClr val="FAAC3D"/>
      </a:accent2>
      <a:accent3>
        <a:srgbClr val="AEABAB"/>
      </a:accent3>
      <a:accent4>
        <a:srgbClr val="E3535D"/>
      </a:accent4>
      <a:accent5>
        <a:srgbClr val="13BCB7"/>
      </a:accent5>
      <a:accent6>
        <a:srgbClr val="5DB521"/>
      </a:accent6>
      <a:hlink>
        <a:srgbClr val="0563C1"/>
      </a:hlink>
      <a:folHlink>
        <a:srgbClr val="954F72"/>
      </a:folHlink>
    </a:clrScheme>
    <a:fontScheme name="Assistant">
      <a:majorFont>
        <a:latin typeface="Assistant"/>
        <a:ea typeface=""/>
        <a:cs typeface="Assistant"/>
      </a:majorFont>
      <a:minorFont>
        <a:latin typeface="Assistant"/>
        <a:ea typeface=""/>
        <a:cs typeface="Assistant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ns_school" id="{45D206B7-3402-4E3A-86DF-C1C003DAA066}" vid="{D24BA616-1F70-421F-BF57-8E8822DAA4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Bens_school</Template>
  <TotalTime>25</TotalTime>
  <Words>156</Words>
  <Application>Microsoft Office PowerPoint</Application>
  <PresentationFormat>A4 Paper (210x297 mm)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Assistant</vt:lpstr>
      <vt:lpstr>Bens_school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Akiva</dc:creator>
  <cp:lastModifiedBy>Ben Akiva</cp:lastModifiedBy>
  <cp:revision>10</cp:revision>
  <dcterms:created xsi:type="dcterms:W3CDTF">2021-05-20T09:51:30Z</dcterms:created>
  <dcterms:modified xsi:type="dcterms:W3CDTF">2021-06-01T08:50:16Z</dcterms:modified>
</cp:coreProperties>
</file>