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2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30321E-4CCC-4A59-A782-1D2FE89BC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4717" y="1"/>
            <a:ext cx="10168748" cy="71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7C51-ABF4-4A4E-9F3A-F25A8E81AB7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D1E8-A76C-40DD-B991-CAD602A1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3A3EE3-F34A-45B1-B31D-F3B32DDF0538}"/>
              </a:ext>
            </a:extLst>
          </p:cNvPr>
          <p:cNvSpPr txBox="1"/>
          <p:nvPr/>
        </p:nvSpPr>
        <p:spPr>
          <a:xfrm>
            <a:off x="904672" y="2076162"/>
            <a:ext cx="5389970" cy="30469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9600" dirty="0"/>
              <a:t>Hangman With Jake</a:t>
            </a:r>
          </a:p>
        </p:txBody>
      </p:sp>
    </p:spTree>
    <p:extLst>
      <p:ext uri="{BB962C8B-B14F-4D97-AF65-F5344CB8AC3E}">
        <p14:creationId xmlns:p14="http://schemas.microsoft.com/office/powerpoint/2010/main" val="409462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E0978F-9E48-4A82-AB82-2268E488C2B3}"/>
              </a:ext>
            </a:extLst>
          </p:cNvPr>
          <p:cNvSpPr txBox="1"/>
          <p:nvPr/>
        </p:nvSpPr>
        <p:spPr>
          <a:xfrm>
            <a:off x="1800039" y="2276218"/>
            <a:ext cx="3599234" cy="264687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16600" dirty="0"/>
              <a:t>Beads</a:t>
            </a:r>
          </a:p>
        </p:txBody>
      </p:sp>
    </p:spTree>
    <p:extLst>
      <p:ext uri="{BB962C8B-B14F-4D97-AF65-F5344CB8AC3E}">
        <p14:creationId xmlns:p14="http://schemas.microsoft.com/office/powerpoint/2010/main" val="17554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94134-390A-4EA7-889C-75BFE18E4814}"/>
              </a:ext>
            </a:extLst>
          </p:cNvPr>
          <p:cNvSpPr txBox="1"/>
          <p:nvPr/>
        </p:nvSpPr>
        <p:spPr>
          <a:xfrm>
            <a:off x="759601" y="1783776"/>
            <a:ext cx="5680110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Whack-A-Mole</a:t>
            </a:r>
          </a:p>
        </p:txBody>
      </p:sp>
    </p:spTree>
    <p:extLst>
      <p:ext uri="{BB962C8B-B14F-4D97-AF65-F5344CB8AC3E}">
        <p14:creationId xmlns:p14="http://schemas.microsoft.com/office/powerpoint/2010/main" val="252261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25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3A3EE3-F34A-45B1-B31D-F3B32DDF0538}"/>
              </a:ext>
            </a:extLst>
          </p:cNvPr>
          <p:cNvSpPr txBox="1"/>
          <p:nvPr/>
        </p:nvSpPr>
        <p:spPr>
          <a:xfrm>
            <a:off x="904672" y="2814826"/>
            <a:ext cx="5389970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9600" dirty="0"/>
              <a:t>JUNC 1.0</a:t>
            </a:r>
          </a:p>
        </p:txBody>
      </p:sp>
    </p:spTree>
    <p:extLst>
      <p:ext uri="{BB962C8B-B14F-4D97-AF65-F5344CB8AC3E}">
        <p14:creationId xmlns:p14="http://schemas.microsoft.com/office/powerpoint/2010/main" val="297608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1CA14-27BE-423C-A742-058539634E64}"/>
              </a:ext>
            </a:extLst>
          </p:cNvPr>
          <p:cNvSpPr txBox="1"/>
          <p:nvPr/>
        </p:nvSpPr>
        <p:spPr>
          <a:xfrm>
            <a:off x="1215957" y="1783775"/>
            <a:ext cx="4766554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Instagram Tagger</a:t>
            </a:r>
          </a:p>
        </p:txBody>
      </p:sp>
    </p:spTree>
    <p:extLst>
      <p:ext uri="{BB962C8B-B14F-4D97-AF65-F5344CB8AC3E}">
        <p14:creationId xmlns:p14="http://schemas.microsoft.com/office/powerpoint/2010/main" val="230631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331F11-A252-4AB5-8C17-6B4AFDEAA6E9}"/>
              </a:ext>
            </a:extLst>
          </p:cNvPr>
          <p:cNvSpPr txBox="1"/>
          <p:nvPr/>
        </p:nvSpPr>
        <p:spPr>
          <a:xfrm>
            <a:off x="1800039" y="1783775"/>
            <a:ext cx="3599234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32441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119BF9-1CBC-4682-956A-FE2E949F32D9}"/>
              </a:ext>
            </a:extLst>
          </p:cNvPr>
          <p:cNvSpPr txBox="1"/>
          <p:nvPr/>
        </p:nvSpPr>
        <p:spPr>
          <a:xfrm>
            <a:off x="1799617" y="2191158"/>
            <a:ext cx="3599234" cy="264687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16600" dirty="0"/>
              <a:t>JUNC</a:t>
            </a:r>
          </a:p>
        </p:txBody>
      </p:sp>
    </p:spTree>
    <p:extLst>
      <p:ext uri="{BB962C8B-B14F-4D97-AF65-F5344CB8AC3E}">
        <p14:creationId xmlns:p14="http://schemas.microsoft.com/office/powerpoint/2010/main" val="395767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F90D6D-B2B1-4B31-8C54-BE86E99ECFE8}"/>
              </a:ext>
            </a:extLst>
          </p:cNvPr>
          <p:cNvSpPr txBox="1"/>
          <p:nvPr/>
        </p:nvSpPr>
        <p:spPr>
          <a:xfrm>
            <a:off x="875489" y="2491661"/>
            <a:ext cx="5448334" cy="221599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13800" dirty="0" err="1"/>
              <a:t>Fadeories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64385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D3CED-92DC-4388-84BA-FF29C095ABCB}"/>
              </a:ext>
            </a:extLst>
          </p:cNvPr>
          <p:cNvSpPr txBox="1"/>
          <p:nvPr/>
        </p:nvSpPr>
        <p:spPr>
          <a:xfrm>
            <a:off x="846306" y="2668632"/>
            <a:ext cx="5506700" cy="186204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Buckbeak</a:t>
            </a:r>
          </a:p>
        </p:txBody>
      </p:sp>
    </p:spTree>
    <p:extLst>
      <p:ext uri="{BB962C8B-B14F-4D97-AF65-F5344CB8AC3E}">
        <p14:creationId xmlns:p14="http://schemas.microsoft.com/office/powerpoint/2010/main" val="167164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6573C-D924-4F61-B9C5-2EC51374FA23}"/>
              </a:ext>
            </a:extLst>
          </p:cNvPr>
          <p:cNvSpPr txBox="1"/>
          <p:nvPr/>
        </p:nvSpPr>
        <p:spPr>
          <a:xfrm>
            <a:off x="389106" y="1783775"/>
            <a:ext cx="6421100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Travel</a:t>
            </a:r>
          </a:p>
          <a:p>
            <a:r>
              <a:rPr lang="en-US" dirty="0"/>
              <a:t> Memory Game</a:t>
            </a:r>
          </a:p>
        </p:txBody>
      </p:sp>
    </p:spTree>
    <p:extLst>
      <p:ext uri="{BB962C8B-B14F-4D97-AF65-F5344CB8AC3E}">
        <p14:creationId xmlns:p14="http://schemas.microsoft.com/office/powerpoint/2010/main" val="195784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2F594-678E-457B-9C42-AECA3108F9CC}"/>
              </a:ext>
            </a:extLst>
          </p:cNvPr>
          <p:cNvSpPr txBox="1"/>
          <p:nvPr/>
        </p:nvSpPr>
        <p:spPr>
          <a:xfrm>
            <a:off x="1449421" y="1783775"/>
            <a:ext cx="4300470" cy="36317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11500" b="1">
                <a:solidFill>
                  <a:schemeClr val="bg1">
                    <a:lumMod val="95000"/>
                  </a:schemeClr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Infinite Dogs</a:t>
            </a:r>
          </a:p>
        </p:txBody>
      </p:sp>
    </p:spTree>
    <p:extLst>
      <p:ext uri="{BB962C8B-B14F-4D97-AF65-F5344CB8AC3E}">
        <p14:creationId xmlns:p14="http://schemas.microsoft.com/office/powerpoint/2010/main" val="11822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20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Amatic SC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5</cp:revision>
  <dcterms:created xsi:type="dcterms:W3CDTF">2021-09-23T13:50:22Z</dcterms:created>
  <dcterms:modified xsi:type="dcterms:W3CDTF">2021-09-26T18:20:45Z</dcterms:modified>
</cp:coreProperties>
</file>