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2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30321E-4CCC-4A59-A782-1D2FE89BC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4717" y="1"/>
            <a:ext cx="10168748" cy="7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7C51-ABF4-4A4E-9F3A-F25A8E81AB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A3EE3-F34A-45B1-B31D-F3B32DDF0538}"/>
              </a:ext>
            </a:extLst>
          </p:cNvPr>
          <p:cNvSpPr txBox="1"/>
          <p:nvPr/>
        </p:nvSpPr>
        <p:spPr>
          <a:xfrm>
            <a:off x="904672" y="2076162"/>
            <a:ext cx="5389970" cy="30469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9600" dirty="0"/>
              <a:t>Hangman With Jake</a:t>
            </a:r>
          </a:p>
        </p:txBody>
      </p:sp>
    </p:spTree>
    <p:extLst>
      <p:ext uri="{BB962C8B-B14F-4D97-AF65-F5344CB8AC3E}">
        <p14:creationId xmlns:p14="http://schemas.microsoft.com/office/powerpoint/2010/main" val="409462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0978F-9E48-4A82-AB82-2268E488C2B3}"/>
              </a:ext>
            </a:extLst>
          </p:cNvPr>
          <p:cNvSpPr txBox="1"/>
          <p:nvPr/>
        </p:nvSpPr>
        <p:spPr>
          <a:xfrm>
            <a:off x="1800039" y="2276218"/>
            <a:ext cx="3599234" cy="264687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16600" dirty="0"/>
              <a:t>Beads</a:t>
            </a:r>
          </a:p>
        </p:txBody>
      </p:sp>
    </p:spTree>
    <p:extLst>
      <p:ext uri="{BB962C8B-B14F-4D97-AF65-F5344CB8AC3E}">
        <p14:creationId xmlns:p14="http://schemas.microsoft.com/office/powerpoint/2010/main" val="1755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94134-390A-4EA7-889C-75BFE18E4814}"/>
              </a:ext>
            </a:extLst>
          </p:cNvPr>
          <p:cNvSpPr txBox="1"/>
          <p:nvPr/>
        </p:nvSpPr>
        <p:spPr>
          <a:xfrm>
            <a:off x="759601" y="1783776"/>
            <a:ext cx="5680110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Whack-A-Mole</a:t>
            </a:r>
          </a:p>
        </p:txBody>
      </p:sp>
    </p:spTree>
    <p:extLst>
      <p:ext uri="{BB962C8B-B14F-4D97-AF65-F5344CB8AC3E}">
        <p14:creationId xmlns:p14="http://schemas.microsoft.com/office/powerpoint/2010/main" val="252261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25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57C742-4573-40B1-9308-A3BC2D301D3A}"/>
              </a:ext>
            </a:extLst>
          </p:cNvPr>
          <p:cNvGrpSpPr/>
          <p:nvPr/>
        </p:nvGrpSpPr>
        <p:grpSpPr>
          <a:xfrm>
            <a:off x="335526" y="348583"/>
            <a:ext cx="6528260" cy="6502146"/>
            <a:chOff x="335526" y="348583"/>
            <a:chExt cx="6528260" cy="65021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BA35EC-E9F7-4DEC-93B0-93232414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26" y="348583"/>
              <a:ext cx="6528260" cy="6502146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E7BF40-9667-4F46-B595-95DA0CE8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45" y="915245"/>
              <a:ext cx="5368822" cy="536882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73901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FAA9CC-D91C-417F-8EAA-2CCC33E6CC14}"/>
              </a:ext>
            </a:extLst>
          </p:cNvPr>
          <p:cNvGrpSpPr/>
          <p:nvPr/>
        </p:nvGrpSpPr>
        <p:grpSpPr>
          <a:xfrm>
            <a:off x="281354" y="164122"/>
            <a:ext cx="6636604" cy="7035191"/>
            <a:chOff x="281354" y="164122"/>
            <a:chExt cx="6636604" cy="70351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1DA84-AFAC-49B8-A001-A3BDDEA4C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5" t="10206" r="17765" b="4408"/>
            <a:stretch/>
          </p:blipFill>
          <p:spPr>
            <a:xfrm>
              <a:off x="281354" y="164122"/>
              <a:ext cx="6636604" cy="621457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407BAB-ADB5-4217-A9B5-4A4A977EC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758" y="2253517"/>
              <a:ext cx="4945796" cy="4945796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67141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F867A-C372-4B88-B0D3-9896E8407705}"/>
              </a:ext>
            </a:extLst>
          </p:cNvPr>
          <p:cNvGrpSpPr/>
          <p:nvPr/>
        </p:nvGrpSpPr>
        <p:grpSpPr>
          <a:xfrm>
            <a:off x="549306" y="817317"/>
            <a:ext cx="6171620" cy="5564679"/>
            <a:chOff x="549306" y="817317"/>
            <a:chExt cx="6171620" cy="556467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A2E773-63A8-4FC7-A0AA-A112DCC6BB1C}"/>
                </a:ext>
              </a:extLst>
            </p:cNvPr>
            <p:cNvGrpSpPr/>
            <p:nvPr/>
          </p:nvGrpSpPr>
          <p:grpSpPr>
            <a:xfrm>
              <a:off x="549306" y="3502150"/>
              <a:ext cx="6100700" cy="2879846"/>
              <a:chOff x="1098613" y="2402732"/>
              <a:chExt cx="6100700" cy="2879846"/>
            </a:xfrm>
          </p:grpSpPr>
          <p:pic>
            <p:nvPicPr>
              <p:cNvPr id="15" name="Picture 4" descr="Html5 Icon Png #364762 - Free Icons Library">
                <a:extLst>
                  <a:ext uri="{FF2B5EF4-FFF2-40B4-BE49-F238E27FC236}">
                    <a16:creationId xmlns:a16="http://schemas.microsoft.com/office/drawing/2014/main" id="{1BB72BED-CFA5-4274-944A-5C17E96A2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67" t="20775" b="3805"/>
              <a:stretch/>
            </p:blipFill>
            <p:spPr bwMode="auto">
              <a:xfrm>
                <a:off x="1098613" y="2762654"/>
                <a:ext cx="2520000" cy="2160000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ml5 Icon Png #364762 - Free Icons Library">
                <a:extLst>
                  <a:ext uri="{FF2B5EF4-FFF2-40B4-BE49-F238E27FC236}">
                    <a16:creationId xmlns:a16="http://schemas.microsoft.com/office/drawing/2014/main" id="{2D29C9D2-7041-4346-9A81-67E20E0E59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33" t="20775" r="33333" b="3804"/>
              <a:stretch/>
            </p:blipFill>
            <p:spPr bwMode="auto">
              <a:xfrm>
                <a:off x="4679313" y="2762654"/>
                <a:ext cx="2520000" cy="2160000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Html5 Icon Png #364762 - Free Icons Library">
                <a:extLst>
                  <a:ext uri="{FF2B5EF4-FFF2-40B4-BE49-F238E27FC236}">
                    <a16:creationId xmlns:a16="http://schemas.microsoft.com/office/drawing/2014/main" id="{051FDA99-68C7-4329-8D22-0149F6076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775" r="66667" b="3806"/>
              <a:stretch/>
            </p:blipFill>
            <p:spPr bwMode="auto">
              <a:xfrm>
                <a:off x="2469053" y="2402732"/>
                <a:ext cx="3359820" cy="2879846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3257590-8025-4FD4-B33A-502079753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976" y="817317"/>
              <a:ext cx="3790950" cy="379095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624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DDDE1B-0A0E-49F0-B506-56DC7CD246D3}"/>
              </a:ext>
            </a:extLst>
          </p:cNvPr>
          <p:cNvGrpSpPr/>
          <p:nvPr/>
        </p:nvGrpSpPr>
        <p:grpSpPr>
          <a:xfrm>
            <a:off x="1009123" y="944686"/>
            <a:ext cx="4513470" cy="5388020"/>
            <a:chOff x="1009123" y="944686"/>
            <a:chExt cx="4513470" cy="53880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DB49FB6-99F6-4635-92C6-578CEA977956}"/>
                </a:ext>
              </a:extLst>
            </p:cNvPr>
            <p:cNvGrpSpPr/>
            <p:nvPr/>
          </p:nvGrpSpPr>
          <p:grpSpPr>
            <a:xfrm>
              <a:off x="1389123" y="2789731"/>
              <a:ext cx="4133470" cy="3542975"/>
              <a:chOff x="1340483" y="2789731"/>
              <a:chExt cx="4449766" cy="3814086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051FDA99-68C7-4329-8D22-0149F6076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220" t="-6760" r="-16220" b="-6760"/>
              <a:stretch/>
            </p:blipFill>
            <p:spPr bwMode="auto">
              <a:xfrm>
                <a:off x="1340483" y="2789731"/>
                <a:ext cx="4449766" cy="3814086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37202F-FFCD-4AC6-8E51-8ECB95A35083}"/>
                  </a:ext>
                </a:extLst>
              </p:cNvPr>
              <p:cNvSpPr txBox="1"/>
              <p:nvPr/>
            </p:nvSpPr>
            <p:spPr>
              <a:xfrm>
                <a:off x="4163438" y="4870467"/>
                <a:ext cx="4379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4D4C4A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!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A0B66F-7545-4DCF-96DD-B3E1CCF3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123" y="944686"/>
              <a:ext cx="3242059" cy="3242059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17148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A3EE3-F34A-45B1-B31D-F3B32DDF0538}"/>
              </a:ext>
            </a:extLst>
          </p:cNvPr>
          <p:cNvSpPr txBox="1"/>
          <p:nvPr/>
        </p:nvSpPr>
        <p:spPr>
          <a:xfrm>
            <a:off x="904672" y="2814826"/>
            <a:ext cx="5389970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9600" dirty="0"/>
              <a:t>JUNC 1.0</a:t>
            </a:r>
          </a:p>
        </p:txBody>
      </p:sp>
    </p:spTree>
    <p:extLst>
      <p:ext uri="{BB962C8B-B14F-4D97-AF65-F5344CB8AC3E}">
        <p14:creationId xmlns:p14="http://schemas.microsoft.com/office/powerpoint/2010/main" val="29760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1CA14-27BE-423C-A742-058539634E64}"/>
              </a:ext>
            </a:extLst>
          </p:cNvPr>
          <p:cNvSpPr txBox="1"/>
          <p:nvPr/>
        </p:nvSpPr>
        <p:spPr>
          <a:xfrm>
            <a:off x="1215957" y="1783775"/>
            <a:ext cx="4766554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Instagram Tagger</a:t>
            </a:r>
          </a:p>
        </p:txBody>
      </p:sp>
    </p:spTree>
    <p:extLst>
      <p:ext uri="{BB962C8B-B14F-4D97-AF65-F5344CB8AC3E}">
        <p14:creationId xmlns:p14="http://schemas.microsoft.com/office/powerpoint/2010/main" val="23063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31F11-A252-4AB5-8C17-6B4AFDEAA6E9}"/>
              </a:ext>
            </a:extLst>
          </p:cNvPr>
          <p:cNvSpPr txBox="1"/>
          <p:nvPr/>
        </p:nvSpPr>
        <p:spPr>
          <a:xfrm>
            <a:off x="1800039" y="1783775"/>
            <a:ext cx="3599234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2441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19BF9-1CBC-4682-956A-FE2E949F32D9}"/>
              </a:ext>
            </a:extLst>
          </p:cNvPr>
          <p:cNvSpPr txBox="1"/>
          <p:nvPr/>
        </p:nvSpPr>
        <p:spPr>
          <a:xfrm>
            <a:off x="1799617" y="2191158"/>
            <a:ext cx="3599234" cy="264687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16600" dirty="0"/>
              <a:t>JUNC</a:t>
            </a:r>
          </a:p>
        </p:txBody>
      </p:sp>
    </p:spTree>
    <p:extLst>
      <p:ext uri="{BB962C8B-B14F-4D97-AF65-F5344CB8AC3E}">
        <p14:creationId xmlns:p14="http://schemas.microsoft.com/office/powerpoint/2010/main" val="395767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F90D6D-B2B1-4B31-8C54-BE86E99ECFE8}"/>
              </a:ext>
            </a:extLst>
          </p:cNvPr>
          <p:cNvSpPr txBox="1"/>
          <p:nvPr/>
        </p:nvSpPr>
        <p:spPr>
          <a:xfrm>
            <a:off x="875489" y="2491661"/>
            <a:ext cx="5448334" cy="221599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13800" dirty="0" err="1"/>
              <a:t>Fadeories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438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D3CED-92DC-4388-84BA-FF29C095ABCB}"/>
              </a:ext>
            </a:extLst>
          </p:cNvPr>
          <p:cNvSpPr txBox="1"/>
          <p:nvPr/>
        </p:nvSpPr>
        <p:spPr>
          <a:xfrm>
            <a:off x="846306" y="2668632"/>
            <a:ext cx="5506700" cy="18620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Buckbeak</a:t>
            </a:r>
          </a:p>
        </p:txBody>
      </p:sp>
    </p:spTree>
    <p:extLst>
      <p:ext uri="{BB962C8B-B14F-4D97-AF65-F5344CB8AC3E}">
        <p14:creationId xmlns:p14="http://schemas.microsoft.com/office/powerpoint/2010/main" val="167164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6573C-D924-4F61-B9C5-2EC51374FA23}"/>
              </a:ext>
            </a:extLst>
          </p:cNvPr>
          <p:cNvSpPr txBox="1"/>
          <p:nvPr/>
        </p:nvSpPr>
        <p:spPr>
          <a:xfrm>
            <a:off x="389106" y="1783775"/>
            <a:ext cx="6421100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Travel</a:t>
            </a:r>
          </a:p>
          <a:p>
            <a:r>
              <a:rPr lang="en-US" dirty="0"/>
              <a:t> Memory Game</a:t>
            </a:r>
          </a:p>
        </p:txBody>
      </p:sp>
    </p:spTree>
    <p:extLst>
      <p:ext uri="{BB962C8B-B14F-4D97-AF65-F5344CB8AC3E}">
        <p14:creationId xmlns:p14="http://schemas.microsoft.com/office/powerpoint/2010/main" val="195784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2F594-678E-457B-9C42-AECA3108F9CC}"/>
              </a:ext>
            </a:extLst>
          </p:cNvPr>
          <p:cNvSpPr txBox="1"/>
          <p:nvPr/>
        </p:nvSpPr>
        <p:spPr>
          <a:xfrm>
            <a:off x="1449421" y="1783775"/>
            <a:ext cx="4300470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Infinite Dogs</a:t>
            </a:r>
          </a:p>
        </p:txBody>
      </p:sp>
    </p:spTree>
    <p:extLst>
      <p:ext uri="{BB962C8B-B14F-4D97-AF65-F5344CB8AC3E}">
        <p14:creationId xmlns:p14="http://schemas.microsoft.com/office/powerpoint/2010/main" val="11822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21</Words>
  <Application>Microsoft Office PowerPoint</Application>
  <PresentationFormat>Custom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Amatic SC</vt:lpstr>
      <vt:lpstr>Arial</vt:lpstr>
      <vt:lpstr>Calibri</vt:lpstr>
      <vt:lpstr>Calibri Light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4</cp:revision>
  <dcterms:created xsi:type="dcterms:W3CDTF">2021-09-23T13:50:22Z</dcterms:created>
  <dcterms:modified xsi:type="dcterms:W3CDTF">2021-09-25T13:06:35Z</dcterms:modified>
</cp:coreProperties>
</file>