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FFE"/>
    <a:srgbClr val="01635C"/>
    <a:srgbClr val="01534D"/>
    <a:srgbClr val="090121"/>
    <a:srgbClr val="FCE74E"/>
    <a:srgbClr val="FBDD14"/>
    <a:srgbClr val="01746D"/>
    <a:srgbClr val="00837B"/>
    <a:srgbClr val="01B878"/>
    <a:srgbClr val="FFD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66" d="100"/>
          <a:sy n="66" d="100"/>
        </p:scale>
        <p:origin x="-44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DF51-C230-4755-9E24-466B99D33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97557-7A04-4BD4-B625-6B03CEF61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85DD0-CBEE-41B8-B2C3-5D4D6201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7C99-053C-4833-93D2-A9EBDB974D7D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5B49-1199-42E9-B695-63266119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B13E-1376-47A0-A1DA-658CEC46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A769-9CDE-4621-80E6-E4EF10650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3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10A7-7A80-4807-A6AE-DE0C6C7F3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4B05-4CD9-4AC2-A1B4-CC359AFE8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1103E-1436-4490-B02A-31400574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7C99-053C-4833-93D2-A9EBDB974D7D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80DEA-66F2-43DE-A97A-AF0FF1EC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C28B4-F2D9-4633-A0B9-A6E26E3E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A769-9CDE-4621-80E6-E4EF10650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55C5EB-A046-44D7-94EF-219BB84E2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6A503-96E6-4C8C-881B-BD2614ABE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2142A-9938-4224-8467-DBE7F9F1A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7C99-053C-4833-93D2-A9EBDB974D7D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67EEE-9F01-4A3C-BAC0-D9C24B96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D7609-5A96-4B0E-B98F-09726D82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A769-9CDE-4621-80E6-E4EF10650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5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B7B8-8D0C-4DCC-9B9B-A7B98D4B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77952-3ACD-41A8-A4F7-A0412338E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CE8CB-2FDD-41C6-B00E-15F637A33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7C99-053C-4833-93D2-A9EBDB974D7D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7E11B-060A-4C86-AAA9-B1887441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2936B-75D4-4984-AC5C-2F0FF29C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A769-9CDE-4621-80E6-E4EF10650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0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BBD8-979B-4961-8BBF-2BD948277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0BD27-4A25-40D8-9BAE-7C2C8CCC5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9E543-0777-453A-A220-17D7B8A3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7C99-053C-4833-93D2-A9EBDB974D7D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AF576-07E5-4683-832C-34853680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EB6E4-21B0-425D-8BFC-C1D196DD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A769-9CDE-4621-80E6-E4EF10650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3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F8F34-0225-4D14-A4FE-CF9B7CD6E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FE57-898C-4082-A781-E0BF3DED0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AEBB7-BF99-41B8-921C-3B300EA4D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82A21-1000-41AF-AD19-786433BF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7C99-053C-4833-93D2-A9EBDB974D7D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ED79F-C80F-418A-B0F9-DFFAF534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1C3A7-4663-4A4C-9BF5-D3C4BB5D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A769-9CDE-4621-80E6-E4EF10650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1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0D30-AB0B-459B-905C-B7A46CB3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E76F4-D17C-4DF4-8EE6-F7AAED476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0DFE9-4AC9-4450-8AA2-1C770FDAC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0C7E3-F567-41FF-9D2A-607536259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554069-424D-460D-8AFB-32AC267BD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672AB1-85FA-498C-A22D-C17AA3D0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7C99-053C-4833-93D2-A9EBDB974D7D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F7CCB-8089-40EE-84E2-66CA72F6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E5DE9-375B-4DCF-BF6E-E013C05D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A769-9CDE-4621-80E6-E4EF10650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6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2887-A6A9-4365-A465-BB87326F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0CADE-945C-4A90-8F94-2BE036AF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7C99-053C-4833-93D2-A9EBDB974D7D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39D11-391D-41C2-B473-2BDDA8FB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75103-14C3-41A2-8A34-B7E1EBDF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A769-9CDE-4621-80E6-E4EF10650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5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24AFA1-3487-4B04-8F9D-7DCAF3A5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7C99-053C-4833-93D2-A9EBDB974D7D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8393FB-D5A2-430B-8855-9F6CF1BA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5AFF6-0CCD-4AAA-9C5F-7B74274C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A769-9CDE-4621-80E6-E4EF10650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0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E9B8-3380-44E5-A882-265919AA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1DEDC-441C-4F0D-ABB7-F06FA269C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081E7-4571-4BB1-A2D4-FC7184E6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5D807-919C-436D-BC5C-CB64A837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7C99-053C-4833-93D2-A9EBDB974D7D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678CB-D8AF-46C6-83B0-0753C8AC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FC5B2-4DC5-4BD8-B5F6-6C8FFF96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A769-9CDE-4621-80E6-E4EF10650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4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BF43-9FAC-4888-B40A-AC540B3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40DA7-691B-4268-A55E-C61D468A9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E4A35-B0EF-4784-98BA-89FFC625C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28A96-BCB5-4720-A4B2-4C4D44FDE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7C99-053C-4833-93D2-A9EBDB974D7D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CE57E-9C6B-4C53-B5C9-E5DC334C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5A845-C5A0-455C-90B1-CB67F4E2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A769-9CDE-4621-80E6-E4EF10650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202824-EB33-4789-9ACE-444B3AD4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ABB1A-34B7-419B-9402-AF994A179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45DBD-AF5B-4687-84C3-079828D0A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47C99-053C-4833-93D2-A9EBDB974D7D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270FA-949F-48E1-82DD-731163F0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D55C-3A7F-46FB-9A86-683300F91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2A769-9CDE-4621-80E6-E4EF10650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3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7001A8-0C36-4689-9B65-52A10D280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2340"/>
            <a:ext cx="12192000" cy="2113319"/>
          </a:xfrm>
          <a:prstGeom prst="rect">
            <a:avLst/>
          </a:prstGeom>
          <a:solidFill>
            <a:srgbClr val="0E0135"/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AEB010-8A47-479B-B431-F85844500318}"/>
              </a:ext>
            </a:extLst>
          </p:cNvPr>
          <p:cNvSpPr/>
          <p:nvPr/>
        </p:nvSpPr>
        <p:spPr>
          <a:xfrm>
            <a:off x="2774950" y="-1346200"/>
            <a:ext cx="4305300" cy="2692400"/>
          </a:xfrm>
          <a:prstGeom prst="rect">
            <a:avLst/>
          </a:prstGeom>
          <a:solidFill>
            <a:srgbClr val="0E01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FF2469-03C8-4B6C-B7FD-3F70639EC595}"/>
              </a:ext>
            </a:extLst>
          </p:cNvPr>
          <p:cNvSpPr/>
          <p:nvPr/>
        </p:nvSpPr>
        <p:spPr>
          <a:xfrm>
            <a:off x="8043689" y="6097760"/>
            <a:ext cx="3365500" cy="2104678"/>
          </a:xfrm>
          <a:prstGeom prst="rect">
            <a:avLst/>
          </a:prstGeom>
          <a:solidFill>
            <a:srgbClr val="FCE7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#FCE74E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9F53E9-D93F-494F-9ED0-C25DA79CBB37}"/>
              </a:ext>
            </a:extLst>
          </p:cNvPr>
          <p:cNvSpPr/>
          <p:nvPr/>
        </p:nvSpPr>
        <p:spPr>
          <a:xfrm>
            <a:off x="482067" y="6097760"/>
            <a:ext cx="3365500" cy="2104678"/>
          </a:xfrm>
          <a:prstGeom prst="rect">
            <a:avLst/>
          </a:prstGeom>
          <a:solidFill>
            <a:srgbClr val="F2C2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#F2C201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AA99C3-69F9-4C19-87D0-91BB6E20710C}"/>
              </a:ext>
            </a:extLst>
          </p:cNvPr>
          <p:cNvSpPr/>
          <p:nvPr/>
        </p:nvSpPr>
        <p:spPr>
          <a:xfrm>
            <a:off x="4262878" y="6097760"/>
            <a:ext cx="3365500" cy="2104678"/>
          </a:xfrm>
          <a:prstGeom prst="rect">
            <a:avLst/>
          </a:prstGeom>
          <a:solidFill>
            <a:srgbClr val="FFDB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#FFDB09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D4077D-6ECA-4479-AF5A-05745129554E}"/>
              </a:ext>
            </a:extLst>
          </p:cNvPr>
          <p:cNvSpPr/>
          <p:nvPr/>
        </p:nvSpPr>
        <p:spPr>
          <a:xfrm>
            <a:off x="6494289" y="1750570"/>
            <a:ext cx="3365500" cy="2104678"/>
          </a:xfrm>
          <a:prstGeom prst="rect">
            <a:avLst/>
          </a:prstGeom>
          <a:solidFill>
            <a:srgbClr val="01B8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#01B878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D054E8-3D4E-43C1-A524-330EAAE4A74C}"/>
              </a:ext>
            </a:extLst>
          </p:cNvPr>
          <p:cNvSpPr/>
          <p:nvPr/>
        </p:nvSpPr>
        <p:spPr>
          <a:xfrm>
            <a:off x="-944389" y="1750570"/>
            <a:ext cx="3365500" cy="2104678"/>
          </a:xfrm>
          <a:prstGeom prst="rect">
            <a:avLst/>
          </a:prstGeom>
          <a:solidFill>
            <a:srgbClr val="0174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#01746D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6741D2-76C7-43D2-8077-754738275F62}"/>
              </a:ext>
            </a:extLst>
          </p:cNvPr>
          <p:cNvSpPr/>
          <p:nvPr/>
        </p:nvSpPr>
        <p:spPr>
          <a:xfrm>
            <a:off x="2774950" y="1750570"/>
            <a:ext cx="3365500" cy="2104678"/>
          </a:xfrm>
          <a:prstGeom prst="rect">
            <a:avLst/>
          </a:prstGeom>
          <a:solidFill>
            <a:srgbClr val="0083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#00837B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5A9D4D-6C6C-43D4-94C9-C9642189D0F2}"/>
              </a:ext>
            </a:extLst>
          </p:cNvPr>
          <p:cNvSpPr/>
          <p:nvPr/>
        </p:nvSpPr>
        <p:spPr>
          <a:xfrm>
            <a:off x="7681206" y="-1346200"/>
            <a:ext cx="4305300" cy="2692400"/>
          </a:xfrm>
          <a:prstGeom prst="rect">
            <a:avLst/>
          </a:prstGeom>
          <a:solidFill>
            <a:srgbClr val="0901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0DD70B-4CF8-40C7-B57B-F53EFADCF966}"/>
              </a:ext>
            </a:extLst>
          </p:cNvPr>
          <p:cNvSpPr/>
          <p:nvPr/>
        </p:nvSpPr>
        <p:spPr>
          <a:xfrm>
            <a:off x="-300530" y="4239371"/>
            <a:ext cx="3365500" cy="2104678"/>
          </a:xfrm>
          <a:prstGeom prst="rect">
            <a:avLst/>
          </a:prstGeom>
          <a:solidFill>
            <a:srgbClr val="0153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#01534D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CC0AAE-AC21-407C-ADAB-15E9887A1F42}"/>
              </a:ext>
            </a:extLst>
          </p:cNvPr>
          <p:cNvSpPr/>
          <p:nvPr/>
        </p:nvSpPr>
        <p:spPr>
          <a:xfrm>
            <a:off x="3690338" y="4239371"/>
            <a:ext cx="3365500" cy="2104678"/>
          </a:xfrm>
          <a:prstGeom prst="rect">
            <a:avLst/>
          </a:prstGeom>
          <a:solidFill>
            <a:srgbClr val="0163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#01635C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562DDD-2CAB-471C-BD73-FABB91AD1C00}"/>
              </a:ext>
            </a:extLst>
          </p:cNvPr>
          <p:cNvSpPr/>
          <p:nvPr/>
        </p:nvSpPr>
        <p:spPr>
          <a:xfrm>
            <a:off x="7681206" y="4239371"/>
            <a:ext cx="3365500" cy="2104678"/>
          </a:xfrm>
          <a:prstGeom prst="rect">
            <a:avLst/>
          </a:prstGeom>
          <a:solidFill>
            <a:srgbClr val="EFFF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#EFFFFE</a:t>
            </a:r>
          </a:p>
        </p:txBody>
      </p:sp>
    </p:spTree>
    <p:extLst>
      <p:ext uri="{BB962C8B-B14F-4D97-AF65-F5344CB8AC3E}">
        <p14:creationId xmlns:p14="http://schemas.microsoft.com/office/powerpoint/2010/main" val="3182635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18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Akiva</dc:creator>
  <cp:lastModifiedBy>Ben Akiva</cp:lastModifiedBy>
  <cp:revision>1</cp:revision>
  <dcterms:created xsi:type="dcterms:W3CDTF">2021-09-25T17:49:05Z</dcterms:created>
  <dcterms:modified xsi:type="dcterms:W3CDTF">2021-09-26T11:17:53Z</dcterms:modified>
</cp:coreProperties>
</file>