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1" r:id="rId5"/>
    <p:sldId id="272" r:id="rId6"/>
    <p:sldId id="270" r:id="rId7"/>
    <p:sldId id="273" r:id="rId8"/>
    <p:sldId id="274" r:id="rId9"/>
    <p:sldId id="275" r:id="rId10"/>
    <p:sldId id="276" r:id="rId1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CDC-FE34-481D-899D-830A81D26FE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3D03-50EB-44EC-BBB7-C50CD8A4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mbient Backgrounds 1920x1200">
            <a:extLst>
              <a:ext uri="{FF2B5EF4-FFF2-40B4-BE49-F238E27FC236}">
                <a16:creationId xmlns:a16="http://schemas.microsoft.com/office/drawing/2014/main" id="{19B97427-4043-4497-A6D5-010FF81D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285" y="1"/>
            <a:ext cx="11517884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657C742-4573-40B1-9308-A3BC2D301D3A}"/>
              </a:ext>
            </a:extLst>
          </p:cNvPr>
          <p:cNvGrpSpPr/>
          <p:nvPr/>
        </p:nvGrpSpPr>
        <p:grpSpPr>
          <a:xfrm>
            <a:off x="335526" y="348583"/>
            <a:ext cx="6528260" cy="6502146"/>
            <a:chOff x="335526" y="348583"/>
            <a:chExt cx="6528260" cy="65021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BA35EC-E9F7-4DEC-93B0-93232414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26" y="348583"/>
              <a:ext cx="6528260" cy="6502146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E7BF40-9667-4F46-B595-95DA0CE8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45" y="915245"/>
              <a:ext cx="5368822" cy="536882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7390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1024x768 Ambient Purple desktop PC and Mac wallpaper 1024x768">
            <a:extLst>
              <a:ext uri="{FF2B5EF4-FFF2-40B4-BE49-F238E27FC236}">
                <a16:creationId xmlns:a16="http://schemas.microsoft.com/office/drawing/2014/main" id="{FE3FD059-1218-4A4A-9F31-72457C4E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4050" y="-62853"/>
            <a:ext cx="9767414" cy="73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5E5FC1-D517-46B8-8D46-22ABAC4EE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0" b="30079"/>
          <a:stretch/>
        </p:blipFill>
        <p:spPr bwMode="auto">
          <a:xfrm>
            <a:off x="3599656" y="4047043"/>
            <a:ext cx="3214615" cy="908056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4AA0053-BC4F-4F0C-BA13-6C540B1E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2"/>
          <a:stretch/>
        </p:blipFill>
        <p:spPr bwMode="auto">
          <a:xfrm>
            <a:off x="221120" y="1449100"/>
            <a:ext cx="3149599" cy="3505999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ce suit plant">
            <a:extLst>
              <a:ext uri="{FF2B5EF4-FFF2-40B4-BE49-F238E27FC236}">
                <a16:creationId xmlns:a16="http://schemas.microsoft.com/office/drawing/2014/main" id="{2608467B-8A8C-46BD-AD43-B2ABC8A2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97" y="1624403"/>
            <a:ext cx="3055732" cy="3055732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6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lectro   ambient 1280x857">
            <a:extLst>
              <a:ext uri="{FF2B5EF4-FFF2-40B4-BE49-F238E27FC236}">
                <a16:creationId xmlns:a16="http://schemas.microsoft.com/office/drawing/2014/main" id="{6BAF8CA7-6477-40DF-89E4-6D69AADE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629" y="-230639"/>
            <a:ext cx="11440572" cy="7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DFAA9CC-D91C-417F-8EAA-2CCC33E6CC14}"/>
              </a:ext>
            </a:extLst>
          </p:cNvPr>
          <p:cNvGrpSpPr/>
          <p:nvPr/>
        </p:nvGrpSpPr>
        <p:grpSpPr>
          <a:xfrm>
            <a:off x="281354" y="164122"/>
            <a:ext cx="6636604" cy="7035191"/>
            <a:chOff x="281354" y="164122"/>
            <a:chExt cx="6636604" cy="70351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1DA84-AFAC-49B8-A001-A3BDDEA4C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5" t="10206" r="17765" b="4408"/>
            <a:stretch/>
          </p:blipFill>
          <p:spPr>
            <a:xfrm>
              <a:off x="281354" y="164122"/>
              <a:ext cx="6636604" cy="621457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407BAB-ADB5-4217-A9B5-4A4A977EC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58" y="2253517"/>
              <a:ext cx="4945796" cy="4945796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67141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mbientpinkjpg 09 May 2012 1307 137K 2560x1440">
            <a:extLst>
              <a:ext uri="{FF2B5EF4-FFF2-40B4-BE49-F238E27FC236}">
                <a16:creationId xmlns:a16="http://schemas.microsoft.com/office/drawing/2014/main" id="{9F18AEE3-828A-4C5F-95CE-43A54949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9575" y="1"/>
            <a:ext cx="12798464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050D6AB-C984-43D4-A560-7B7ECF82F0D0}"/>
              </a:ext>
            </a:extLst>
          </p:cNvPr>
          <p:cNvGrpSpPr/>
          <p:nvPr/>
        </p:nvGrpSpPr>
        <p:grpSpPr>
          <a:xfrm>
            <a:off x="1512935" y="334865"/>
            <a:ext cx="4173442" cy="6529583"/>
            <a:chOff x="1512935" y="334865"/>
            <a:chExt cx="4173442" cy="6529583"/>
          </a:xfrm>
        </p:grpSpPr>
        <p:pic>
          <p:nvPicPr>
            <p:cNvPr id="11" name="Picture 4" descr="Html5 Icon Png #364762 - Free Icons Library">
              <a:extLst>
                <a:ext uri="{FF2B5EF4-FFF2-40B4-BE49-F238E27FC236}">
                  <a16:creationId xmlns:a16="http://schemas.microsoft.com/office/drawing/2014/main" id="{051FDA99-68C7-4329-8D22-0149F60765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75" r="66667" b="3806"/>
            <a:stretch/>
          </p:blipFill>
          <p:spPr bwMode="auto">
            <a:xfrm>
              <a:off x="1512935" y="3287211"/>
              <a:ext cx="4173442" cy="3577237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B666CD-4309-42C7-8A1E-07964C17D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81" y="334865"/>
              <a:ext cx="3790950" cy="379095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624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mbientturquoisejpg 09 May 2012 1308 160K 2560x1440">
            <a:extLst>
              <a:ext uri="{FF2B5EF4-FFF2-40B4-BE49-F238E27FC236}">
                <a16:creationId xmlns:a16="http://schemas.microsoft.com/office/drawing/2014/main" id="{59B953B5-2932-40D3-9944-1A4E9384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9575" y="1"/>
            <a:ext cx="12798464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3E49918-1AF8-470E-A435-BF24F9095B2B}"/>
              </a:ext>
            </a:extLst>
          </p:cNvPr>
          <p:cNvGrpSpPr/>
          <p:nvPr/>
        </p:nvGrpSpPr>
        <p:grpSpPr>
          <a:xfrm>
            <a:off x="847383" y="301004"/>
            <a:ext cx="5504546" cy="6597304"/>
            <a:chOff x="807818" y="56415"/>
            <a:chExt cx="5504546" cy="6597304"/>
          </a:xfrm>
        </p:grpSpPr>
        <p:pic>
          <p:nvPicPr>
            <p:cNvPr id="2050" name="Picture 2" descr="Javascript Logo Icon - Download in Flat Style">
              <a:extLst>
                <a:ext uri="{FF2B5EF4-FFF2-40B4-BE49-F238E27FC236}">
                  <a16:creationId xmlns:a16="http://schemas.microsoft.com/office/drawing/2014/main" id="{FD1D203B-9A63-40B8-9328-E2F7258F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18" y="3861881"/>
              <a:ext cx="2791838" cy="27918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65AF2A9-131B-4BB2-80AC-4DEB33CC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412" y="56415"/>
              <a:ext cx="5076952" cy="507695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5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bstract Yellow Green Blurred Background Image">
            <a:extLst>
              <a:ext uri="{FF2B5EF4-FFF2-40B4-BE49-F238E27FC236}">
                <a16:creationId xmlns:a16="http://schemas.microsoft.com/office/drawing/2014/main" id="{80F08997-3E02-41C1-80B7-C6E629C4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-1587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ml5 Icon Png #364762 - Free Icons Library">
            <a:extLst>
              <a:ext uri="{FF2B5EF4-FFF2-40B4-BE49-F238E27FC236}">
                <a16:creationId xmlns:a16="http://schemas.microsoft.com/office/drawing/2014/main" id="{1BB72BED-CFA5-4274-944A-5C17E96A2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20775" b="3805"/>
          <a:stretch/>
        </p:blipFill>
        <p:spPr bwMode="auto">
          <a:xfrm>
            <a:off x="879828" y="2461097"/>
            <a:ext cx="5439656" cy="4662562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5BF6ED-A370-4428-B755-3F693E14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81" y="-259388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Product preview">
            <a:extLst>
              <a:ext uri="{FF2B5EF4-FFF2-40B4-BE49-F238E27FC236}">
                <a16:creationId xmlns:a16="http://schemas.microsoft.com/office/drawing/2014/main" id="{7441CBF4-3747-4DB3-8A57-7960A456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536" y="-130629"/>
            <a:ext cx="10968386" cy="74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0DDDE1B-0A0E-49F0-B506-56DC7CD246D3}"/>
              </a:ext>
            </a:extLst>
          </p:cNvPr>
          <p:cNvGrpSpPr/>
          <p:nvPr/>
        </p:nvGrpSpPr>
        <p:grpSpPr>
          <a:xfrm>
            <a:off x="1009123" y="944686"/>
            <a:ext cx="4513470" cy="5388020"/>
            <a:chOff x="1009123" y="944686"/>
            <a:chExt cx="4513470" cy="53880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DB49FB6-99F6-4635-92C6-578CEA977956}"/>
                </a:ext>
              </a:extLst>
            </p:cNvPr>
            <p:cNvGrpSpPr/>
            <p:nvPr/>
          </p:nvGrpSpPr>
          <p:grpSpPr>
            <a:xfrm>
              <a:off x="1389123" y="2789731"/>
              <a:ext cx="4133470" cy="3542975"/>
              <a:chOff x="1340483" y="2789731"/>
              <a:chExt cx="4449766" cy="3814086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051FDA99-68C7-4329-8D22-0149F6076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220" t="-6760" r="-16220" b="-6760"/>
              <a:stretch/>
            </p:blipFill>
            <p:spPr bwMode="auto">
              <a:xfrm>
                <a:off x="1340483" y="2789731"/>
                <a:ext cx="4449766" cy="3814086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37202F-FFCD-4AC6-8E51-8ECB95A35083}"/>
                  </a:ext>
                </a:extLst>
              </p:cNvPr>
              <p:cNvSpPr txBox="1"/>
              <p:nvPr/>
            </p:nvSpPr>
            <p:spPr>
              <a:xfrm>
                <a:off x="4163438" y="4870467"/>
                <a:ext cx="4379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4D4C4A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!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A0B66F-7545-4DCF-96DD-B3E1CCF3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23" y="944686"/>
              <a:ext cx="3242059" cy="3242059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17148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bient Wallpaper by martinblaaberg 1920x1080">
            <a:extLst>
              <a:ext uri="{FF2B5EF4-FFF2-40B4-BE49-F238E27FC236}">
                <a16:creationId xmlns:a16="http://schemas.microsoft.com/office/drawing/2014/main" id="{D9703745-70F4-4A03-9528-78E3B700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9575" y="1"/>
            <a:ext cx="12798464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>
            <a:extLst>
              <a:ext uri="{FF2B5EF4-FFF2-40B4-BE49-F238E27FC236}">
                <a16:creationId xmlns:a16="http://schemas.microsoft.com/office/drawing/2014/main" id="{26B211C3-C031-4868-8EAF-9B800639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63" y="380453"/>
            <a:ext cx="2537498" cy="2537498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mepage-docker-logo - Docker Blog">
            <a:extLst>
              <a:ext uri="{FF2B5EF4-FFF2-40B4-BE49-F238E27FC236}">
                <a16:creationId xmlns:a16="http://schemas.microsoft.com/office/drawing/2014/main" id="{DA1D013D-AA45-411E-882F-2B2BE99BE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0"/>
          <a:stretch/>
        </p:blipFill>
        <p:spPr bwMode="auto">
          <a:xfrm>
            <a:off x="452048" y="3308478"/>
            <a:ext cx="6081209" cy="3325787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2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mbient light wallpaper by FrantisekSpurny 900x720">
            <a:extLst>
              <a:ext uri="{FF2B5EF4-FFF2-40B4-BE49-F238E27FC236}">
                <a16:creationId xmlns:a16="http://schemas.microsoft.com/office/drawing/2014/main" id="{C428726B-CE2D-41B2-8F3F-A12FFC09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006" y="-400812"/>
            <a:ext cx="9999190" cy="79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jango Community | Django">
            <a:extLst>
              <a:ext uri="{FF2B5EF4-FFF2-40B4-BE49-F238E27FC236}">
                <a16:creationId xmlns:a16="http://schemas.microsoft.com/office/drawing/2014/main" id="{FE5DD6F9-8D24-4BFE-864D-5D9F9F13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4" y="3593920"/>
            <a:ext cx="6226546" cy="2832496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tmoji Image">
            <a:extLst>
              <a:ext uri="{FF2B5EF4-FFF2-40B4-BE49-F238E27FC236}">
                <a16:creationId xmlns:a16="http://schemas.microsoft.com/office/drawing/2014/main" id="{0546CB2F-74D4-454B-9ED4-0F3FCBCF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71" y="1022452"/>
            <a:ext cx="3790950" cy="3790950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bience wallpaper   ForWallpapercom 969x606">
            <a:extLst>
              <a:ext uri="{FF2B5EF4-FFF2-40B4-BE49-F238E27FC236}">
                <a16:creationId xmlns:a16="http://schemas.microsoft.com/office/drawing/2014/main" id="{7313D3CE-681C-492A-B2C0-F07098FC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5224" y="0"/>
            <a:ext cx="11509762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F526E8-D07E-45F5-A91B-78C2650E078A}"/>
              </a:ext>
            </a:extLst>
          </p:cNvPr>
          <p:cNvGrpSpPr/>
          <p:nvPr/>
        </p:nvGrpSpPr>
        <p:grpSpPr>
          <a:xfrm>
            <a:off x="289215" y="741680"/>
            <a:ext cx="6620884" cy="4551680"/>
            <a:chOff x="-539196" y="741680"/>
            <a:chExt cx="6620884" cy="4551680"/>
          </a:xfrm>
        </p:grpSpPr>
        <p:pic>
          <p:nvPicPr>
            <p:cNvPr id="5124" name="Picture 4" descr="MongoDB logo | Infinapps">
              <a:extLst>
                <a:ext uri="{FF2B5EF4-FFF2-40B4-BE49-F238E27FC236}">
                  <a16:creationId xmlns:a16="http://schemas.microsoft.com/office/drawing/2014/main" id="{92B534E1-033D-4CE0-A37B-D865E2E93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6" b="28121"/>
            <a:stretch/>
          </p:blipFill>
          <p:spPr bwMode="auto">
            <a:xfrm>
              <a:off x="-539196" y="741680"/>
              <a:ext cx="6211049" cy="455168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0926AF0-4644-4524-979C-126FC0A96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088" y="2143760"/>
              <a:ext cx="3149600" cy="3149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MongoDB logo | Infinapps">
            <a:extLst>
              <a:ext uri="{FF2B5EF4-FFF2-40B4-BE49-F238E27FC236}">
                <a16:creationId xmlns:a16="http://schemas.microsoft.com/office/drawing/2014/main" id="{06C9A4FD-C362-467E-A18B-C7954C23E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79" b="10904"/>
          <a:stretch/>
        </p:blipFill>
        <p:spPr bwMode="auto">
          <a:xfrm>
            <a:off x="930846" y="5527040"/>
            <a:ext cx="5337621" cy="1076960"/>
          </a:xfrm>
          <a:prstGeom prst="rect">
            <a:avLst/>
          </a:prstGeom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0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8</cp:revision>
  <dcterms:created xsi:type="dcterms:W3CDTF">2021-09-26T17:36:05Z</dcterms:created>
  <dcterms:modified xsi:type="dcterms:W3CDTF">2021-09-26T18:35:12Z</dcterms:modified>
</cp:coreProperties>
</file>