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12ACC19-7C95-4069-910C-C9884F394EE6}">
          <p14:sldIdLst>
            <p14:sldId id="256"/>
            <p14:sldId id="257"/>
            <p14:sldId id="258"/>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093DF-68B1-4C29-B8B4-B8A656A9B8A5}" v="64" dt="2022-11-19T19:39:04.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791" autoAdjust="0"/>
  </p:normalViewPr>
  <p:slideViewPr>
    <p:cSldViewPr snapToGrid="0">
      <p:cViewPr varScale="1">
        <p:scale>
          <a:sx n="88" d="100"/>
          <a:sy n="88" d="100"/>
        </p:scale>
        <p:origin x="1416" y="96"/>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us Dinkins" userId="7f37115430433ad1" providerId="LiveId" clId="{735093DF-68B1-4C29-B8B4-B8A656A9B8A5}"/>
    <pc:docChg chg="custSel addSld modSld modSection">
      <pc:chgData name="Darius Dinkins" userId="7f37115430433ad1" providerId="LiveId" clId="{735093DF-68B1-4C29-B8B4-B8A656A9B8A5}" dt="2022-11-19T19:39:04.927" v="2648"/>
      <pc:docMkLst>
        <pc:docMk/>
      </pc:docMkLst>
      <pc:sldChg chg="modNotesTx">
        <pc:chgData name="Darius Dinkins" userId="7f37115430433ad1" providerId="LiveId" clId="{735093DF-68B1-4C29-B8B4-B8A656A9B8A5}" dt="2022-11-18T14:58:19.944" v="28"/>
        <pc:sldMkLst>
          <pc:docMk/>
          <pc:sldMk cId="705546559" sldId="256"/>
        </pc:sldMkLst>
      </pc:sldChg>
      <pc:sldChg chg="modSp mod">
        <pc:chgData name="Darius Dinkins" userId="7f37115430433ad1" providerId="LiveId" clId="{735093DF-68B1-4C29-B8B4-B8A656A9B8A5}" dt="2022-11-19T18:54:45.370" v="159" actId="20577"/>
        <pc:sldMkLst>
          <pc:docMk/>
          <pc:sldMk cId="4261561599" sldId="257"/>
        </pc:sldMkLst>
        <pc:spChg chg="mod">
          <ac:chgData name="Darius Dinkins" userId="7f37115430433ad1" providerId="LiveId" clId="{735093DF-68B1-4C29-B8B4-B8A656A9B8A5}" dt="2022-11-19T18:54:39.291" v="157" actId="20577"/>
          <ac:spMkLst>
            <pc:docMk/>
            <pc:sldMk cId="4261561599" sldId="257"/>
            <ac:spMk id="2" creationId="{C82A4E77-72E8-D63B-64C8-4AC02BC8804F}"/>
          </ac:spMkLst>
        </pc:spChg>
        <pc:spChg chg="mod">
          <ac:chgData name="Darius Dinkins" userId="7f37115430433ad1" providerId="LiveId" clId="{735093DF-68B1-4C29-B8B4-B8A656A9B8A5}" dt="2022-11-19T18:54:45.370" v="159" actId="20577"/>
          <ac:spMkLst>
            <pc:docMk/>
            <pc:sldMk cId="4261561599" sldId="257"/>
            <ac:spMk id="3" creationId="{D12F6F43-4E0A-8B1A-F63D-E242D7BD4EA4}"/>
          </ac:spMkLst>
        </pc:spChg>
      </pc:sldChg>
      <pc:sldChg chg="modSp mod">
        <pc:chgData name="Darius Dinkins" userId="7f37115430433ad1" providerId="LiveId" clId="{735093DF-68B1-4C29-B8B4-B8A656A9B8A5}" dt="2022-11-18T14:57:17.620" v="26" actId="20577"/>
        <pc:sldMkLst>
          <pc:docMk/>
          <pc:sldMk cId="3162709027" sldId="258"/>
        </pc:sldMkLst>
        <pc:spChg chg="mod">
          <ac:chgData name="Darius Dinkins" userId="7f37115430433ad1" providerId="LiveId" clId="{735093DF-68B1-4C29-B8B4-B8A656A9B8A5}" dt="2022-11-18T14:57:17.620" v="26" actId="20577"/>
          <ac:spMkLst>
            <pc:docMk/>
            <pc:sldMk cId="3162709027" sldId="258"/>
            <ac:spMk id="2" creationId="{8F1A2BA4-FE61-09AF-62CB-37B2AB26076E}"/>
          </ac:spMkLst>
        </pc:spChg>
      </pc:sldChg>
      <pc:sldChg chg="modSp new mod">
        <pc:chgData name="Darius Dinkins" userId="7f37115430433ad1" providerId="LiveId" clId="{735093DF-68B1-4C29-B8B4-B8A656A9B8A5}" dt="2022-11-19T19:39:04.927" v="2648"/>
        <pc:sldMkLst>
          <pc:docMk/>
          <pc:sldMk cId="957584468" sldId="259"/>
        </pc:sldMkLst>
        <pc:spChg chg="mod">
          <ac:chgData name="Darius Dinkins" userId="7f37115430433ad1" providerId="LiveId" clId="{735093DF-68B1-4C29-B8B4-B8A656A9B8A5}" dt="2022-11-19T18:53:49.206" v="78" actId="20577"/>
          <ac:spMkLst>
            <pc:docMk/>
            <pc:sldMk cId="957584468" sldId="259"/>
            <ac:spMk id="2" creationId="{7538816F-5F8A-B54C-5DC3-E8AD5D67808D}"/>
          </ac:spMkLst>
        </pc:spChg>
        <pc:spChg chg="mod">
          <ac:chgData name="Darius Dinkins" userId="7f37115430433ad1" providerId="LiveId" clId="{735093DF-68B1-4C29-B8B4-B8A656A9B8A5}" dt="2022-11-19T19:39:04.927" v="2648"/>
          <ac:spMkLst>
            <pc:docMk/>
            <pc:sldMk cId="957584468" sldId="259"/>
            <ac:spMk id="3" creationId="{1E0F8A34-A5F3-677B-9E6A-681D96C29DFB}"/>
          </ac:spMkLst>
        </pc:spChg>
      </pc:sldChg>
      <pc:sldChg chg="modSp new mod">
        <pc:chgData name="Darius Dinkins" userId="7f37115430433ad1" providerId="LiveId" clId="{735093DF-68B1-4C29-B8B4-B8A656A9B8A5}" dt="2022-11-19T19:13:10.225" v="1407" actId="20577"/>
        <pc:sldMkLst>
          <pc:docMk/>
          <pc:sldMk cId="3211738069" sldId="260"/>
        </pc:sldMkLst>
        <pc:spChg chg="mod">
          <ac:chgData name="Darius Dinkins" userId="7f37115430433ad1" providerId="LiveId" clId="{735093DF-68B1-4C29-B8B4-B8A656A9B8A5}" dt="2022-11-19T18:55:48.449" v="170" actId="20577"/>
          <ac:spMkLst>
            <pc:docMk/>
            <pc:sldMk cId="3211738069" sldId="260"/>
            <ac:spMk id="2" creationId="{3B594E89-95DD-9765-B929-2DDE2239690D}"/>
          </ac:spMkLst>
        </pc:spChg>
        <pc:spChg chg="mod">
          <ac:chgData name="Darius Dinkins" userId="7f37115430433ad1" providerId="LiveId" clId="{735093DF-68B1-4C29-B8B4-B8A656A9B8A5}" dt="2022-11-19T19:13:10.225" v="1407" actId="20577"/>
          <ac:spMkLst>
            <pc:docMk/>
            <pc:sldMk cId="3211738069" sldId="260"/>
            <ac:spMk id="3" creationId="{86D17CAD-2AD2-1195-75B0-D0A44F4875E4}"/>
          </ac:spMkLst>
        </pc:spChg>
      </pc:sldChg>
      <pc:sldChg chg="addSp delSp modSp new mod">
        <pc:chgData name="Darius Dinkins" userId="7f37115430433ad1" providerId="LiveId" clId="{735093DF-68B1-4C29-B8B4-B8A656A9B8A5}" dt="2022-11-19T18:57:38.926" v="314" actId="20577"/>
        <pc:sldMkLst>
          <pc:docMk/>
          <pc:sldMk cId="2586005785" sldId="261"/>
        </pc:sldMkLst>
        <pc:spChg chg="mod">
          <ac:chgData name="Darius Dinkins" userId="7f37115430433ad1" providerId="LiveId" clId="{735093DF-68B1-4C29-B8B4-B8A656A9B8A5}" dt="2022-11-19T18:57:38.926" v="314" actId="20577"/>
          <ac:spMkLst>
            <pc:docMk/>
            <pc:sldMk cId="2586005785" sldId="261"/>
            <ac:spMk id="2" creationId="{44BA7115-9B08-8E82-7E65-E0C00A901F3E}"/>
          </ac:spMkLst>
        </pc:spChg>
        <pc:spChg chg="del">
          <ac:chgData name="Darius Dinkins" userId="7f37115430433ad1" providerId="LiveId" clId="{735093DF-68B1-4C29-B8B4-B8A656A9B8A5}" dt="2022-11-19T18:57:31.892" v="306"/>
          <ac:spMkLst>
            <pc:docMk/>
            <pc:sldMk cId="2586005785" sldId="261"/>
            <ac:spMk id="3" creationId="{5E712A52-F8E7-4709-DF13-1B3784369125}"/>
          </ac:spMkLst>
        </pc:spChg>
        <pc:picChg chg="add mod">
          <ac:chgData name="Darius Dinkins" userId="7f37115430433ad1" providerId="LiveId" clId="{735093DF-68B1-4C29-B8B4-B8A656A9B8A5}" dt="2022-11-19T18:57:31.892" v="306"/>
          <ac:picMkLst>
            <pc:docMk/>
            <pc:sldMk cId="2586005785" sldId="261"/>
            <ac:picMk id="1026" creationId="{C971D97D-559E-829E-B74F-E42DADA43535}"/>
          </ac:picMkLst>
        </pc:picChg>
      </pc:sldChg>
      <pc:sldChg chg="addSp delSp modSp new mod">
        <pc:chgData name="Darius Dinkins" userId="7f37115430433ad1" providerId="LiveId" clId="{735093DF-68B1-4C29-B8B4-B8A656A9B8A5}" dt="2022-11-19T18:58:55.789" v="355" actId="6549"/>
        <pc:sldMkLst>
          <pc:docMk/>
          <pc:sldMk cId="1655184437" sldId="262"/>
        </pc:sldMkLst>
        <pc:spChg chg="mod">
          <ac:chgData name="Darius Dinkins" userId="7f37115430433ad1" providerId="LiveId" clId="{735093DF-68B1-4C29-B8B4-B8A656A9B8A5}" dt="2022-11-19T18:58:55.789" v="355" actId="6549"/>
          <ac:spMkLst>
            <pc:docMk/>
            <pc:sldMk cId="1655184437" sldId="262"/>
            <ac:spMk id="2" creationId="{426CA389-D24D-317D-E31D-8ECF383D4D1A}"/>
          </ac:spMkLst>
        </pc:spChg>
        <pc:spChg chg="add del">
          <ac:chgData name="Darius Dinkins" userId="7f37115430433ad1" providerId="LiveId" clId="{735093DF-68B1-4C29-B8B4-B8A656A9B8A5}" dt="2022-11-19T18:58:37.695" v="352"/>
          <ac:spMkLst>
            <pc:docMk/>
            <pc:sldMk cId="1655184437" sldId="262"/>
            <ac:spMk id="3" creationId="{DA3F18E0-E7E0-78DA-7CF2-5B1E0A71B629}"/>
          </ac:spMkLst>
        </pc:spChg>
        <pc:spChg chg="add del mod">
          <ac:chgData name="Darius Dinkins" userId="7f37115430433ad1" providerId="LiveId" clId="{735093DF-68B1-4C29-B8B4-B8A656A9B8A5}" dt="2022-11-19T18:58:30.568" v="351"/>
          <ac:spMkLst>
            <pc:docMk/>
            <pc:sldMk cId="1655184437" sldId="262"/>
            <ac:spMk id="4" creationId="{7691F57B-7E0D-2E62-DD48-BC5033312C16}"/>
          </ac:spMkLst>
        </pc:spChg>
        <pc:picChg chg="add mod">
          <ac:chgData name="Darius Dinkins" userId="7f37115430433ad1" providerId="LiveId" clId="{735093DF-68B1-4C29-B8B4-B8A656A9B8A5}" dt="2022-11-19T18:58:37.695" v="352"/>
          <ac:picMkLst>
            <pc:docMk/>
            <pc:sldMk cId="1655184437" sldId="262"/>
            <ac:picMk id="2051" creationId="{19ED8079-437B-0795-F483-DC03DF90DA18}"/>
          </ac:picMkLst>
        </pc:picChg>
      </pc:sldChg>
      <pc:sldChg chg="addSp delSp modSp new mod">
        <pc:chgData name="Darius Dinkins" userId="7f37115430433ad1" providerId="LiveId" clId="{735093DF-68B1-4C29-B8B4-B8A656A9B8A5}" dt="2022-11-19T18:59:05.939" v="358"/>
        <pc:sldMkLst>
          <pc:docMk/>
          <pc:sldMk cId="373204639" sldId="263"/>
        </pc:sldMkLst>
        <pc:spChg chg="mod">
          <ac:chgData name="Darius Dinkins" userId="7f37115430433ad1" providerId="LiveId" clId="{735093DF-68B1-4C29-B8B4-B8A656A9B8A5}" dt="2022-11-19T18:58:48.821" v="354" actId="6549"/>
          <ac:spMkLst>
            <pc:docMk/>
            <pc:sldMk cId="373204639" sldId="263"/>
            <ac:spMk id="2" creationId="{F39D6476-F979-B2FA-00B8-05BD065BB165}"/>
          </ac:spMkLst>
        </pc:spChg>
        <pc:spChg chg="del">
          <ac:chgData name="Darius Dinkins" userId="7f37115430433ad1" providerId="LiveId" clId="{735093DF-68B1-4C29-B8B4-B8A656A9B8A5}" dt="2022-11-19T18:59:05.939" v="358"/>
          <ac:spMkLst>
            <pc:docMk/>
            <pc:sldMk cId="373204639" sldId="263"/>
            <ac:spMk id="3" creationId="{7787E482-EAAC-5287-0F84-EDDC5D5D1099}"/>
          </ac:spMkLst>
        </pc:spChg>
        <pc:picChg chg="add del">
          <ac:chgData name="Darius Dinkins" userId="7f37115430433ad1" providerId="LiveId" clId="{735093DF-68B1-4C29-B8B4-B8A656A9B8A5}" dt="2022-11-19T18:59:04.650" v="357"/>
          <ac:picMkLst>
            <pc:docMk/>
            <pc:sldMk cId="373204639" sldId="263"/>
            <ac:picMk id="3074" creationId="{8DA755E6-7767-A839-CE96-73F05816C5C5}"/>
          </ac:picMkLst>
        </pc:picChg>
        <pc:picChg chg="add mod">
          <ac:chgData name="Darius Dinkins" userId="7f37115430433ad1" providerId="LiveId" clId="{735093DF-68B1-4C29-B8B4-B8A656A9B8A5}" dt="2022-11-19T18:59:05.939" v="358"/>
          <ac:picMkLst>
            <pc:docMk/>
            <pc:sldMk cId="373204639" sldId="263"/>
            <ac:picMk id="3076" creationId="{5ED08762-1AA2-278C-0C88-D4C10E5CB20C}"/>
          </ac:picMkLst>
        </pc:picChg>
      </pc:sldChg>
      <pc:sldChg chg="addSp delSp modSp new">
        <pc:chgData name="Darius Dinkins" userId="7f37115430433ad1" providerId="LiveId" clId="{735093DF-68B1-4C29-B8B4-B8A656A9B8A5}" dt="2022-11-19T18:59:21.344" v="359"/>
        <pc:sldMkLst>
          <pc:docMk/>
          <pc:sldMk cId="1776471356" sldId="264"/>
        </pc:sldMkLst>
        <pc:spChg chg="del">
          <ac:chgData name="Darius Dinkins" userId="7f37115430433ad1" providerId="LiveId" clId="{735093DF-68B1-4C29-B8B4-B8A656A9B8A5}" dt="2022-11-19T18:59:21.344" v="359"/>
          <ac:spMkLst>
            <pc:docMk/>
            <pc:sldMk cId="1776471356" sldId="264"/>
            <ac:spMk id="3" creationId="{26D64456-D5D9-5E5E-0202-5D93209657F8}"/>
          </ac:spMkLst>
        </pc:spChg>
        <pc:picChg chg="add mod">
          <ac:chgData name="Darius Dinkins" userId="7f37115430433ad1" providerId="LiveId" clId="{735093DF-68B1-4C29-B8B4-B8A656A9B8A5}" dt="2022-11-19T18:59:21.344" v="359"/>
          <ac:picMkLst>
            <pc:docMk/>
            <pc:sldMk cId="1776471356" sldId="264"/>
            <ac:picMk id="4098" creationId="{61CDA02E-7E0D-2EE7-787F-912300640A27}"/>
          </ac:picMkLst>
        </pc:picChg>
      </pc:sldChg>
      <pc:sldChg chg="addSp delSp modSp new mod">
        <pc:chgData name="Darius Dinkins" userId="7f37115430433ad1" providerId="LiveId" clId="{735093DF-68B1-4C29-B8B4-B8A656A9B8A5}" dt="2022-11-19T19:01:39.743" v="554" actId="20577"/>
        <pc:sldMkLst>
          <pc:docMk/>
          <pc:sldMk cId="2468532252" sldId="265"/>
        </pc:sldMkLst>
        <pc:spChg chg="mod">
          <ac:chgData name="Darius Dinkins" userId="7f37115430433ad1" providerId="LiveId" clId="{735093DF-68B1-4C29-B8B4-B8A656A9B8A5}" dt="2022-11-19T19:01:39.743" v="554" actId="20577"/>
          <ac:spMkLst>
            <pc:docMk/>
            <pc:sldMk cId="2468532252" sldId="265"/>
            <ac:spMk id="2" creationId="{AC724274-7DB7-D074-B924-37A8207891E4}"/>
          </ac:spMkLst>
        </pc:spChg>
        <pc:spChg chg="del">
          <ac:chgData name="Darius Dinkins" userId="7f37115430433ad1" providerId="LiveId" clId="{735093DF-68B1-4C29-B8B4-B8A656A9B8A5}" dt="2022-11-19T18:59:52.271" v="370"/>
          <ac:spMkLst>
            <pc:docMk/>
            <pc:sldMk cId="2468532252" sldId="265"/>
            <ac:spMk id="3" creationId="{1C46BB39-EE94-3A02-5DA9-D2C18D4C49C6}"/>
          </ac:spMkLst>
        </pc:spChg>
        <pc:spChg chg="add del mod">
          <ac:chgData name="Darius Dinkins" userId="7f37115430433ad1" providerId="LiveId" clId="{735093DF-68B1-4C29-B8B4-B8A656A9B8A5}" dt="2022-11-19T18:59:54.006" v="371" actId="21"/>
          <ac:spMkLst>
            <pc:docMk/>
            <pc:sldMk cId="2468532252" sldId="265"/>
            <ac:spMk id="4" creationId="{36766F07-C2C0-973B-94BD-B122D2203995}"/>
          </ac:spMkLst>
        </pc:spChg>
        <pc:spChg chg="add del mod">
          <ac:chgData name="Darius Dinkins" userId="7f37115430433ad1" providerId="LiveId" clId="{735093DF-68B1-4C29-B8B4-B8A656A9B8A5}" dt="2022-11-19T18:59:58.994" v="372"/>
          <ac:spMkLst>
            <pc:docMk/>
            <pc:sldMk cId="2468532252" sldId="265"/>
            <ac:spMk id="5" creationId="{F5B0F2AD-1314-BFE7-9F7E-31D7D0AE3484}"/>
          </ac:spMkLst>
        </pc:spChg>
        <pc:picChg chg="add mod">
          <ac:chgData name="Darius Dinkins" userId="7f37115430433ad1" providerId="LiveId" clId="{735093DF-68B1-4C29-B8B4-B8A656A9B8A5}" dt="2022-11-19T19:00:04.543" v="374" actId="14100"/>
          <ac:picMkLst>
            <pc:docMk/>
            <pc:sldMk cId="2468532252" sldId="265"/>
            <ac:picMk id="5123" creationId="{A02593F4-E16C-C95B-4077-EBEDC31F9429}"/>
          </ac:picMkLst>
        </pc:picChg>
      </pc:sldChg>
      <pc:sldChg chg="addSp delSp modSp new mod">
        <pc:chgData name="Darius Dinkins" userId="7f37115430433ad1" providerId="LiveId" clId="{735093DF-68B1-4C29-B8B4-B8A656A9B8A5}" dt="2022-11-19T19:01:27.173" v="538" actId="20577"/>
        <pc:sldMkLst>
          <pc:docMk/>
          <pc:sldMk cId="1871320768" sldId="266"/>
        </pc:sldMkLst>
        <pc:spChg chg="mod">
          <ac:chgData name="Darius Dinkins" userId="7f37115430433ad1" providerId="LiveId" clId="{735093DF-68B1-4C29-B8B4-B8A656A9B8A5}" dt="2022-11-19T19:01:27.173" v="538" actId="20577"/>
          <ac:spMkLst>
            <pc:docMk/>
            <pc:sldMk cId="1871320768" sldId="266"/>
            <ac:spMk id="2" creationId="{9EDB8A1A-ABEA-FE50-0315-06FC7B7C334D}"/>
          </ac:spMkLst>
        </pc:spChg>
        <pc:spChg chg="del">
          <ac:chgData name="Darius Dinkins" userId="7f37115430433ad1" providerId="LiveId" clId="{735093DF-68B1-4C29-B8B4-B8A656A9B8A5}" dt="2022-11-19T19:01:08.273" v="510"/>
          <ac:spMkLst>
            <pc:docMk/>
            <pc:sldMk cId="1871320768" sldId="266"/>
            <ac:spMk id="3" creationId="{9F01A265-9EB2-F6A7-D7AF-70B747FCE435}"/>
          </ac:spMkLst>
        </pc:spChg>
        <pc:picChg chg="add mod">
          <ac:chgData name="Darius Dinkins" userId="7f37115430433ad1" providerId="LiveId" clId="{735093DF-68B1-4C29-B8B4-B8A656A9B8A5}" dt="2022-11-19T19:01:12.767" v="512" actId="14100"/>
          <ac:picMkLst>
            <pc:docMk/>
            <pc:sldMk cId="1871320768" sldId="266"/>
            <ac:picMk id="6146" creationId="{41F50ED6-A6BC-F7AB-70A8-78D21E79DBAC}"/>
          </ac:picMkLst>
        </pc:picChg>
      </pc:sldChg>
      <pc:sldChg chg="addSp delSp modSp new mod">
        <pc:chgData name="Darius Dinkins" userId="7f37115430433ad1" providerId="LiveId" clId="{735093DF-68B1-4C29-B8B4-B8A656A9B8A5}" dt="2022-11-19T19:05:55.909" v="901" actId="20577"/>
        <pc:sldMkLst>
          <pc:docMk/>
          <pc:sldMk cId="1448550117" sldId="267"/>
        </pc:sldMkLst>
        <pc:spChg chg="mod">
          <ac:chgData name="Darius Dinkins" userId="7f37115430433ad1" providerId="LiveId" clId="{735093DF-68B1-4C29-B8B4-B8A656A9B8A5}" dt="2022-11-19T19:05:55.909" v="901" actId="20577"/>
          <ac:spMkLst>
            <pc:docMk/>
            <pc:sldMk cId="1448550117" sldId="267"/>
            <ac:spMk id="2" creationId="{5E321F07-E07E-B4CD-3A44-5073E7867A3A}"/>
          </ac:spMkLst>
        </pc:spChg>
        <pc:spChg chg="del">
          <ac:chgData name="Darius Dinkins" userId="7f37115430433ad1" providerId="LiveId" clId="{735093DF-68B1-4C29-B8B4-B8A656A9B8A5}" dt="2022-11-19T19:05:44.618" v="876"/>
          <ac:spMkLst>
            <pc:docMk/>
            <pc:sldMk cId="1448550117" sldId="267"/>
            <ac:spMk id="3" creationId="{10144D33-3DBB-D546-BF47-1231C4A58203}"/>
          </ac:spMkLst>
        </pc:spChg>
        <pc:picChg chg="add mod">
          <ac:chgData name="Darius Dinkins" userId="7f37115430433ad1" providerId="LiveId" clId="{735093DF-68B1-4C29-B8B4-B8A656A9B8A5}" dt="2022-11-19T19:05:44.618" v="876"/>
          <ac:picMkLst>
            <pc:docMk/>
            <pc:sldMk cId="1448550117" sldId="267"/>
            <ac:picMk id="7170" creationId="{F30B327D-AED9-1103-F225-83F3BCC8AAD5}"/>
          </ac:picMkLst>
        </pc:picChg>
      </pc:sldChg>
      <pc:sldChg chg="addSp delSp modSp new mod">
        <pc:chgData name="Darius Dinkins" userId="7f37115430433ad1" providerId="LiveId" clId="{735093DF-68B1-4C29-B8B4-B8A656A9B8A5}" dt="2022-11-19T19:18:13.501" v="1483" actId="20577"/>
        <pc:sldMkLst>
          <pc:docMk/>
          <pc:sldMk cId="1155409015" sldId="268"/>
        </pc:sldMkLst>
        <pc:spChg chg="mod">
          <ac:chgData name="Darius Dinkins" userId="7f37115430433ad1" providerId="LiveId" clId="{735093DF-68B1-4C29-B8B4-B8A656A9B8A5}" dt="2022-11-19T19:13:37.951" v="1435" actId="20577"/>
          <ac:spMkLst>
            <pc:docMk/>
            <pc:sldMk cId="1155409015" sldId="268"/>
            <ac:spMk id="2" creationId="{6DC3EDB0-7022-58C4-9A3D-7AC3EEA83E37}"/>
          </ac:spMkLst>
        </pc:spChg>
        <pc:spChg chg="del">
          <ac:chgData name="Darius Dinkins" userId="7f37115430433ad1" providerId="LiveId" clId="{735093DF-68B1-4C29-B8B4-B8A656A9B8A5}" dt="2022-11-19T19:14:26.660" v="1436"/>
          <ac:spMkLst>
            <pc:docMk/>
            <pc:sldMk cId="1155409015" sldId="268"/>
            <ac:spMk id="3" creationId="{2334E7E9-6C1A-6DC6-5423-A109D6C71BFB}"/>
          </ac:spMkLst>
        </pc:spChg>
        <pc:spChg chg="add del mod">
          <ac:chgData name="Darius Dinkins" userId="7f37115430433ad1" providerId="LiveId" clId="{735093DF-68B1-4C29-B8B4-B8A656A9B8A5}" dt="2022-11-19T19:16:10.006" v="1457"/>
          <ac:spMkLst>
            <pc:docMk/>
            <pc:sldMk cId="1155409015" sldId="268"/>
            <ac:spMk id="6" creationId="{2757EA87-56ED-0109-14C3-036FCB334D55}"/>
          </ac:spMkLst>
        </pc:spChg>
        <pc:spChg chg="add del">
          <ac:chgData name="Darius Dinkins" userId="7f37115430433ad1" providerId="LiveId" clId="{735093DF-68B1-4C29-B8B4-B8A656A9B8A5}" dt="2022-11-19T19:16:02.106" v="1456"/>
          <ac:spMkLst>
            <pc:docMk/>
            <pc:sldMk cId="1155409015" sldId="268"/>
            <ac:spMk id="8" creationId="{0A37DD8B-0DF5-073C-D759-CA760AECAE2D}"/>
          </ac:spMkLst>
        </pc:spChg>
        <pc:spChg chg="add del">
          <ac:chgData name="Darius Dinkins" userId="7f37115430433ad1" providerId="LiveId" clId="{735093DF-68B1-4C29-B8B4-B8A656A9B8A5}" dt="2022-11-19T19:16:12.885" v="1458" actId="478"/>
          <ac:spMkLst>
            <pc:docMk/>
            <pc:sldMk cId="1155409015" sldId="268"/>
            <ac:spMk id="10" creationId="{1DE61688-0D76-A65A-818F-EB51DD751E9D}"/>
          </ac:spMkLst>
        </pc:spChg>
        <pc:spChg chg="add del mod">
          <ac:chgData name="Darius Dinkins" userId="7f37115430433ad1" providerId="LiveId" clId="{735093DF-68B1-4C29-B8B4-B8A656A9B8A5}" dt="2022-11-19T19:16:19.677" v="1459"/>
          <ac:spMkLst>
            <pc:docMk/>
            <pc:sldMk cId="1155409015" sldId="268"/>
            <ac:spMk id="11" creationId="{D55D3611-3EC7-A53A-93E8-59523766DC85}"/>
          </ac:spMkLst>
        </pc:spChg>
        <pc:graphicFrameChg chg="add del mod modGraphic">
          <ac:chgData name="Darius Dinkins" userId="7f37115430433ad1" providerId="LiveId" clId="{735093DF-68B1-4C29-B8B4-B8A656A9B8A5}" dt="2022-11-19T19:15:51.908" v="1454" actId="478"/>
          <ac:graphicFrameMkLst>
            <pc:docMk/>
            <pc:sldMk cId="1155409015" sldId="268"/>
            <ac:graphicFrameMk id="4" creationId="{5AD08620-DA92-01EC-4FC5-9672CC5B95F6}"/>
          </ac:graphicFrameMkLst>
        </pc:graphicFrameChg>
        <pc:graphicFrameChg chg="add del mod">
          <ac:chgData name="Darius Dinkins" userId="7f37115430433ad1" providerId="LiveId" clId="{735093DF-68B1-4C29-B8B4-B8A656A9B8A5}" dt="2022-11-19T19:16:02.106" v="1456"/>
          <ac:graphicFrameMkLst>
            <pc:docMk/>
            <pc:sldMk cId="1155409015" sldId="268"/>
            <ac:graphicFrameMk id="7" creationId="{8B760621-2BD5-BD53-76C8-0A4B60699D7E}"/>
          </ac:graphicFrameMkLst>
        </pc:graphicFrameChg>
        <pc:graphicFrameChg chg="add del mod">
          <ac:chgData name="Darius Dinkins" userId="7f37115430433ad1" providerId="LiveId" clId="{735093DF-68B1-4C29-B8B4-B8A656A9B8A5}" dt="2022-11-19T19:16:12.885" v="1458" actId="478"/>
          <ac:graphicFrameMkLst>
            <pc:docMk/>
            <pc:sldMk cId="1155409015" sldId="268"/>
            <ac:graphicFrameMk id="9" creationId="{FF6DE07C-9FC4-17D0-966F-CD07B3E84A78}"/>
          </ac:graphicFrameMkLst>
        </pc:graphicFrameChg>
        <pc:graphicFrameChg chg="add mod modGraphic">
          <ac:chgData name="Darius Dinkins" userId="7f37115430433ad1" providerId="LiveId" clId="{735093DF-68B1-4C29-B8B4-B8A656A9B8A5}" dt="2022-11-19T19:18:13.501" v="1483" actId="20577"/>
          <ac:graphicFrameMkLst>
            <pc:docMk/>
            <pc:sldMk cId="1155409015" sldId="268"/>
            <ac:graphicFrameMk id="12" creationId="{7F90EF53-89C7-4686-2120-A785B6BA1CDE}"/>
          </ac:graphicFrameMkLst>
        </pc:graphicFrameChg>
      </pc:sldChg>
      <pc:sldChg chg="addSp delSp modSp new mod">
        <pc:chgData name="Darius Dinkins" userId="7f37115430433ad1" providerId="LiveId" clId="{735093DF-68B1-4C29-B8B4-B8A656A9B8A5}" dt="2022-11-19T19:20:11.399" v="1524" actId="14100"/>
        <pc:sldMkLst>
          <pc:docMk/>
          <pc:sldMk cId="4153663338" sldId="269"/>
        </pc:sldMkLst>
        <pc:spChg chg="mod">
          <ac:chgData name="Darius Dinkins" userId="7f37115430433ad1" providerId="LiveId" clId="{735093DF-68B1-4C29-B8B4-B8A656A9B8A5}" dt="2022-11-19T19:19:32.914" v="1515" actId="313"/>
          <ac:spMkLst>
            <pc:docMk/>
            <pc:sldMk cId="4153663338" sldId="269"/>
            <ac:spMk id="2" creationId="{5249CA9E-76B3-8987-0BAB-0DC609EDBB4F}"/>
          </ac:spMkLst>
        </pc:spChg>
        <pc:spChg chg="del">
          <ac:chgData name="Darius Dinkins" userId="7f37115430433ad1" providerId="LiveId" clId="{735093DF-68B1-4C29-B8B4-B8A656A9B8A5}" dt="2022-11-19T19:19:39.635" v="1516"/>
          <ac:spMkLst>
            <pc:docMk/>
            <pc:sldMk cId="4153663338" sldId="269"/>
            <ac:spMk id="3" creationId="{00E0BC93-03BD-9727-6F2D-1D426E5F8863}"/>
          </ac:spMkLst>
        </pc:spChg>
        <pc:picChg chg="add mod">
          <ac:chgData name="Darius Dinkins" userId="7f37115430433ad1" providerId="LiveId" clId="{735093DF-68B1-4C29-B8B4-B8A656A9B8A5}" dt="2022-11-19T19:20:08.447" v="1523" actId="1076"/>
          <ac:picMkLst>
            <pc:docMk/>
            <pc:sldMk cId="4153663338" sldId="269"/>
            <ac:picMk id="9218" creationId="{C403E0EE-8289-A201-74CA-27232D0CB8A8}"/>
          </ac:picMkLst>
        </pc:picChg>
        <pc:picChg chg="add mod">
          <ac:chgData name="Darius Dinkins" userId="7f37115430433ad1" providerId="LiveId" clId="{735093DF-68B1-4C29-B8B4-B8A656A9B8A5}" dt="2022-11-19T19:20:11.399" v="1524" actId="14100"/>
          <ac:picMkLst>
            <pc:docMk/>
            <pc:sldMk cId="4153663338" sldId="269"/>
            <ac:picMk id="9220" creationId="{9D389692-D32F-A6E5-42AE-275BFBAFA9D3}"/>
          </ac:picMkLst>
        </pc:picChg>
      </pc:sldChg>
      <pc:sldChg chg="addSp delSp modSp new mod">
        <pc:chgData name="Darius Dinkins" userId="7f37115430433ad1" providerId="LiveId" clId="{735093DF-68B1-4C29-B8B4-B8A656A9B8A5}" dt="2022-11-19T19:21:09.309" v="1563" actId="313"/>
        <pc:sldMkLst>
          <pc:docMk/>
          <pc:sldMk cId="1510838874" sldId="270"/>
        </pc:sldMkLst>
        <pc:spChg chg="mod">
          <ac:chgData name="Darius Dinkins" userId="7f37115430433ad1" providerId="LiveId" clId="{735093DF-68B1-4C29-B8B4-B8A656A9B8A5}" dt="2022-11-19T19:21:09.309" v="1563" actId="313"/>
          <ac:spMkLst>
            <pc:docMk/>
            <pc:sldMk cId="1510838874" sldId="270"/>
            <ac:spMk id="2" creationId="{8918AA34-EFE8-991C-517B-3877A94F5DF8}"/>
          </ac:spMkLst>
        </pc:spChg>
        <pc:spChg chg="del">
          <ac:chgData name="Darius Dinkins" userId="7f37115430433ad1" providerId="LiveId" clId="{735093DF-68B1-4C29-B8B4-B8A656A9B8A5}" dt="2022-11-19T19:20:39.220" v="1526"/>
          <ac:spMkLst>
            <pc:docMk/>
            <pc:sldMk cId="1510838874" sldId="270"/>
            <ac:spMk id="3" creationId="{0321B0DD-4A07-23FF-1BC6-10CA3B009679}"/>
          </ac:spMkLst>
        </pc:spChg>
        <pc:picChg chg="add mod">
          <ac:chgData name="Darius Dinkins" userId="7f37115430433ad1" providerId="LiveId" clId="{735093DF-68B1-4C29-B8B4-B8A656A9B8A5}" dt="2022-11-19T19:20:41.623" v="1527" actId="1076"/>
          <ac:picMkLst>
            <pc:docMk/>
            <pc:sldMk cId="1510838874" sldId="270"/>
            <ac:picMk id="10242" creationId="{5FBFC2AE-4B4C-FA25-D6F7-2C7744616E09}"/>
          </ac:picMkLst>
        </pc:picChg>
        <pc:picChg chg="add mod">
          <ac:chgData name="Darius Dinkins" userId="7f37115430433ad1" providerId="LiveId" clId="{735093DF-68B1-4C29-B8B4-B8A656A9B8A5}" dt="2022-11-19T19:20:53.291" v="1530" actId="14100"/>
          <ac:picMkLst>
            <pc:docMk/>
            <pc:sldMk cId="1510838874" sldId="270"/>
            <ac:picMk id="10244" creationId="{B3DECF54-CAC1-0A8C-8B6B-9194B65C0FA8}"/>
          </ac:picMkLst>
        </pc:picChg>
      </pc:sldChg>
      <pc:sldChg chg="modSp new mod">
        <pc:chgData name="Darius Dinkins" userId="7f37115430433ad1" providerId="LiveId" clId="{735093DF-68B1-4C29-B8B4-B8A656A9B8A5}" dt="2022-11-19T19:27:05.937" v="1925" actId="20577"/>
        <pc:sldMkLst>
          <pc:docMk/>
          <pc:sldMk cId="1540278741" sldId="271"/>
        </pc:sldMkLst>
        <pc:spChg chg="mod">
          <ac:chgData name="Darius Dinkins" userId="7f37115430433ad1" providerId="LiveId" clId="{735093DF-68B1-4C29-B8B4-B8A656A9B8A5}" dt="2022-11-19T19:21:59.099" v="1565"/>
          <ac:spMkLst>
            <pc:docMk/>
            <pc:sldMk cId="1540278741" sldId="271"/>
            <ac:spMk id="2" creationId="{F09CEC0B-D972-36DB-8BE2-429B0A4807E7}"/>
          </ac:spMkLst>
        </pc:spChg>
        <pc:spChg chg="mod">
          <ac:chgData name="Darius Dinkins" userId="7f37115430433ad1" providerId="LiveId" clId="{735093DF-68B1-4C29-B8B4-B8A656A9B8A5}" dt="2022-11-19T19:27:05.937" v="1925" actId="20577"/>
          <ac:spMkLst>
            <pc:docMk/>
            <pc:sldMk cId="1540278741" sldId="271"/>
            <ac:spMk id="3" creationId="{5F71EDA1-271F-3D63-9A54-AF3CD978C4D1}"/>
          </ac:spMkLst>
        </pc:spChg>
      </pc:sldChg>
      <pc:sldChg chg="addSp delSp modSp new mod">
        <pc:chgData name="Darius Dinkins" userId="7f37115430433ad1" providerId="LiveId" clId="{735093DF-68B1-4C29-B8B4-B8A656A9B8A5}" dt="2022-11-19T19:25:24.469" v="1750"/>
        <pc:sldMkLst>
          <pc:docMk/>
          <pc:sldMk cId="942350372" sldId="272"/>
        </pc:sldMkLst>
        <pc:spChg chg="mod">
          <ac:chgData name="Darius Dinkins" userId="7f37115430433ad1" providerId="LiveId" clId="{735093DF-68B1-4C29-B8B4-B8A656A9B8A5}" dt="2022-11-19T19:25:08.804" v="1749" actId="20577"/>
          <ac:spMkLst>
            <pc:docMk/>
            <pc:sldMk cId="942350372" sldId="272"/>
            <ac:spMk id="2" creationId="{A823D02E-A707-3CBB-D0CA-B1ECCAAB7686}"/>
          </ac:spMkLst>
        </pc:spChg>
        <pc:spChg chg="del">
          <ac:chgData name="Darius Dinkins" userId="7f37115430433ad1" providerId="LiveId" clId="{735093DF-68B1-4C29-B8B4-B8A656A9B8A5}" dt="2022-11-19T19:25:24.469" v="1750"/>
          <ac:spMkLst>
            <pc:docMk/>
            <pc:sldMk cId="942350372" sldId="272"/>
            <ac:spMk id="3" creationId="{C93B4E99-74C6-1384-6F88-226D2721D57C}"/>
          </ac:spMkLst>
        </pc:spChg>
        <pc:picChg chg="add mod">
          <ac:chgData name="Darius Dinkins" userId="7f37115430433ad1" providerId="LiveId" clId="{735093DF-68B1-4C29-B8B4-B8A656A9B8A5}" dt="2022-11-19T19:25:24.469" v="1750"/>
          <ac:picMkLst>
            <pc:docMk/>
            <pc:sldMk cId="942350372" sldId="272"/>
            <ac:picMk id="11266" creationId="{5C0F46EE-D34E-2E43-C481-528FAB50B1B7}"/>
          </ac:picMkLst>
        </pc:picChg>
      </pc:sldChg>
      <pc:sldChg chg="modSp new mod">
        <pc:chgData name="Darius Dinkins" userId="7f37115430433ad1" providerId="LiveId" clId="{735093DF-68B1-4C29-B8B4-B8A656A9B8A5}" dt="2022-11-19T19:29:29.493" v="2122" actId="20577"/>
        <pc:sldMkLst>
          <pc:docMk/>
          <pc:sldMk cId="1341817207" sldId="273"/>
        </pc:sldMkLst>
        <pc:spChg chg="mod">
          <ac:chgData name="Darius Dinkins" userId="7f37115430433ad1" providerId="LiveId" clId="{735093DF-68B1-4C29-B8B4-B8A656A9B8A5}" dt="2022-11-19T19:27:31.508" v="1949" actId="20577"/>
          <ac:spMkLst>
            <pc:docMk/>
            <pc:sldMk cId="1341817207" sldId="273"/>
            <ac:spMk id="2" creationId="{9F242563-9DA4-6EFD-ED72-2A7AF7F8CE03}"/>
          </ac:spMkLst>
        </pc:spChg>
        <pc:spChg chg="mod">
          <ac:chgData name="Darius Dinkins" userId="7f37115430433ad1" providerId="LiveId" clId="{735093DF-68B1-4C29-B8B4-B8A656A9B8A5}" dt="2022-11-19T19:29:29.493" v="2122" actId="20577"/>
          <ac:spMkLst>
            <pc:docMk/>
            <pc:sldMk cId="1341817207" sldId="273"/>
            <ac:spMk id="3" creationId="{36CE3964-A305-7FDE-1555-1AABC5FDA854}"/>
          </ac:spMkLst>
        </pc:spChg>
      </pc:sldChg>
      <pc:sldChg chg="addSp delSp modSp new mod">
        <pc:chgData name="Darius Dinkins" userId="7f37115430433ad1" providerId="LiveId" clId="{735093DF-68B1-4C29-B8B4-B8A656A9B8A5}" dt="2022-11-19T19:30:23.544" v="2144" actId="14100"/>
        <pc:sldMkLst>
          <pc:docMk/>
          <pc:sldMk cId="1619504847" sldId="274"/>
        </pc:sldMkLst>
        <pc:spChg chg="mod">
          <ac:chgData name="Darius Dinkins" userId="7f37115430433ad1" providerId="LiveId" clId="{735093DF-68B1-4C29-B8B4-B8A656A9B8A5}" dt="2022-11-19T19:29:51.840" v="2136" actId="20577"/>
          <ac:spMkLst>
            <pc:docMk/>
            <pc:sldMk cId="1619504847" sldId="274"/>
            <ac:spMk id="2" creationId="{B010ADB3-CEA1-F08A-BA42-45E439705580}"/>
          </ac:spMkLst>
        </pc:spChg>
        <pc:spChg chg="del">
          <ac:chgData name="Darius Dinkins" userId="7f37115430433ad1" providerId="LiveId" clId="{735093DF-68B1-4C29-B8B4-B8A656A9B8A5}" dt="2022-11-19T19:29:58.307" v="2137"/>
          <ac:spMkLst>
            <pc:docMk/>
            <pc:sldMk cId="1619504847" sldId="274"/>
            <ac:spMk id="3" creationId="{564E6677-E63A-8559-7797-B499285146F0}"/>
          </ac:spMkLst>
        </pc:spChg>
        <pc:spChg chg="add del">
          <ac:chgData name="Darius Dinkins" userId="7f37115430433ad1" providerId="LiveId" clId="{735093DF-68B1-4C29-B8B4-B8A656A9B8A5}" dt="2022-11-19T19:30:06.200" v="2139"/>
          <ac:spMkLst>
            <pc:docMk/>
            <pc:sldMk cId="1619504847" sldId="274"/>
            <ac:spMk id="4" creationId="{E3ED41E0-F48A-46EA-6E9C-9195F579C925}"/>
          </ac:spMkLst>
        </pc:spChg>
        <pc:picChg chg="add mod">
          <ac:chgData name="Darius Dinkins" userId="7f37115430433ad1" providerId="LiveId" clId="{735093DF-68B1-4C29-B8B4-B8A656A9B8A5}" dt="2022-11-19T19:30:13.345" v="2142" actId="1076"/>
          <ac:picMkLst>
            <pc:docMk/>
            <pc:sldMk cId="1619504847" sldId="274"/>
            <ac:picMk id="12290" creationId="{ADB5CF94-2406-698C-092B-83B6A2E03A9D}"/>
          </ac:picMkLst>
        </pc:picChg>
        <pc:picChg chg="add mod">
          <ac:chgData name="Darius Dinkins" userId="7f37115430433ad1" providerId="LiveId" clId="{735093DF-68B1-4C29-B8B4-B8A656A9B8A5}" dt="2022-11-19T19:30:23.544" v="2144" actId="14100"/>
          <ac:picMkLst>
            <pc:docMk/>
            <pc:sldMk cId="1619504847" sldId="274"/>
            <ac:picMk id="12293" creationId="{EC8D6937-A13B-E4C7-C9F5-7A896E07513D}"/>
          </ac:picMkLst>
        </pc:picChg>
      </pc:sldChg>
      <pc:sldChg chg="modSp new mod">
        <pc:chgData name="Darius Dinkins" userId="7f37115430433ad1" providerId="LiveId" clId="{735093DF-68B1-4C29-B8B4-B8A656A9B8A5}" dt="2022-11-19T19:35:33.340" v="2544" actId="20577"/>
        <pc:sldMkLst>
          <pc:docMk/>
          <pc:sldMk cId="839038694" sldId="275"/>
        </pc:sldMkLst>
        <pc:spChg chg="mod">
          <ac:chgData name="Darius Dinkins" userId="7f37115430433ad1" providerId="LiveId" clId="{735093DF-68B1-4C29-B8B4-B8A656A9B8A5}" dt="2022-11-19T19:31:31.291" v="2158" actId="20577"/>
          <ac:spMkLst>
            <pc:docMk/>
            <pc:sldMk cId="839038694" sldId="275"/>
            <ac:spMk id="2" creationId="{CE1F5C1F-C2F1-5A07-EC83-8BD2EFACEA54}"/>
          </ac:spMkLst>
        </pc:spChg>
        <pc:spChg chg="mod">
          <ac:chgData name="Darius Dinkins" userId="7f37115430433ad1" providerId="LiveId" clId="{735093DF-68B1-4C29-B8B4-B8A656A9B8A5}" dt="2022-11-19T19:35:33.340" v="2544" actId="20577"/>
          <ac:spMkLst>
            <pc:docMk/>
            <pc:sldMk cId="839038694" sldId="275"/>
            <ac:spMk id="3" creationId="{8A78BA34-2965-2680-19ED-7A22AD2B8142}"/>
          </ac:spMkLst>
        </pc:spChg>
      </pc:sldChg>
      <pc:sldChg chg="addSp delSp modSp new mod">
        <pc:chgData name="Darius Dinkins" userId="7f37115430433ad1" providerId="LiveId" clId="{735093DF-68B1-4C29-B8B4-B8A656A9B8A5}" dt="2022-11-19T19:36:45.783" v="2623" actId="20577"/>
        <pc:sldMkLst>
          <pc:docMk/>
          <pc:sldMk cId="313132056" sldId="276"/>
        </pc:sldMkLst>
        <pc:spChg chg="mod">
          <ac:chgData name="Darius Dinkins" userId="7f37115430433ad1" providerId="LiveId" clId="{735093DF-68B1-4C29-B8B4-B8A656A9B8A5}" dt="2022-11-19T19:36:04.263" v="2560" actId="20577"/>
          <ac:spMkLst>
            <pc:docMk/>
            <pc:sldMk cId="313132056" sldId="276"/>
            <ac:spMk id="2" creationId="{D5C004D2-1BDA-7EF7-6D21-738D7921B1DA}"/>
          </ac:spMkLst>
        </pc:spChg>
        <pc:spChg chg="add del mod">
          <ac:chgData name="Darius Dinkins" userId="7f37115430433ad1" providerId="LiveId" clId="{735093DF-68B1-4C29-B8B4-B8A656A9B8A5}" dt="2022-11-19T19:36:45.783" v="2623" actId="20577"/>
          <ac:spMkLst>
            <pc:docMk/>
            <pc:sldMk cId="313132056" sldId="276"/>
            <ac:spMk id="3" creationId="{0972AED9-8362-6E69-095C-E72C36F9AD24}"/>
          </ac:spMkLst>
        </pc:spChg>
        <pc:spChg chg="add del mod">
          <ac:chgData name="Darius Dinkins" userId="7f37115430433ad1" providerId="LiveId" clId="{735093DF-68B1-4C29-B8B4-B8A656A9B8A5}" dt="2022-11-19T19:36:19.931" v="2562"/>
          <ac:spMkLst>
            <pc:docMk/>
            <pc:sldMk cId="313132056" sldId="276"/>
            <ac:spMk id="4" creationId="{E1685B1C-933C-736F-32E2-226497CFB0BC}"/>
          </ac:spMkLst>
        </pc:spChg>
      </pc:sldChg>
      <pc:sldChg chg="addSp delSp modSp new mod">
        <pc:chgData name="Darius Dinkins" userId="7f37115430433ad1" providerId="LiveId" clId="{735093DF-68B1-4C29-B8B4-B8A656A9B8A5}" dt="2022-11-19T19:37:10.811" v="2646"/>
        <pc:sldMkLst>
          <pc:docMk/>
          <pc:sldMk cId="3741086760" sldId="277"/>
        </pc:sldMkLst>
        <pc:spChg chg="mod">
          <ac:chgData name="Darius Dinkins" userId="7f37115430433ad1" providerId="LiveId" clId="{735093DF-68B1-4C29-B8B4-B8A656A9B8A5}" dt="2022-11-19T19:36:55.214" v="2643" actId="20577"/>
          <ac:spMkLst>
            <pc:docMk/>
            <pc:sldMk cId="3741086760" sldId="277"/>
            <ac:spMk id="2" creationId="{A346821E-93BE-445A-BD4E-D2DCF344E564}"/>
          </ac:spMkLst>
        </pc:spChg>
        <pc:spChg chg="add del">
          <ac:chgData name="Darius Dinkins" userId="7f37115430433ad1" providerId="LiveId" clId="{735093DF-68B1-4C29-B8B4-B8A656A9B8A5}" dt="2022-11-19T19:37:10.811" v="2646"/>
          <ac:spMkLst>
            <pc:docMk/>
            <pc:sldMk cId="3741086760" sldId="277"/>
            <ac:spMk id="3" creationId="{E1BE1D56-7EF0-5865-AC80-685EDC0AD13D}"/>
          </ac:spMkLst>
        </pc:spChg>
        <pc:spChg chg="add del mod">
          <ac:chgData name="Darius Dinkins" userId="7f37115430433ad1" providerId="LiveId" clId="{735093DF-68B1-4C29-B8B4-B8A656A9B8A5}" dt="2022-11-19T19:37:03.601" v="2645"/>
          <ac:spMkLst>
            <pc:docMk/>
            <pc:sldMk cId="3741086760" sldId="277"/>
            <ac:spMk id="4" creationId="{76E9EFD6-97F0-3891-7ADC-27CD0DE4B27A}"/>
          </ac:spMkLst>
        </pc:spChg>
        <pc:picChg chg="add mod">
          <ac:chgData name="Darius Dinkins" userId="7f37115430433ad1" providerId="LiveId" clId="{735093DF-68B1-4C29-B8B4-B8A656A9B8A5}" dt="2022-11-19T19:37:10.811" v="2646"/>
          <ac:picMkLst>
            <pc:docMk/>
            <pc:sldMk cId="3741086760" sldId="277"/>
            <ac:picMk id="14339" creationId="{BA378416-1B81-8596-90D0-EEEFEA3820E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AE5F5-810F-4A00-93AC-3721040AA85D}"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772B9-8458-4E49-AB2E-80F1EF19D58B}" type="slidenum">
              <a:rPr lang="en-US" smtClean="0"/>
              <a:t>‹#›</a:t>
            </a:fld>
            <a:endParaRPr lang="en-US"/>
          </a:p>
        </p:txBody>
      </p:sp>
    </p:spTree>
    <p:extLst>
      <p:ext uri="{BB962C8B-B14F-4D97-AF65-F5344CB8AC3E}">
        <p14:creationId xmlns:p14="http://schemas.microsoft.com/office/powerpoint/2010/main" val="407739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arial" panose="020B0604020202020204" pitchFamily="34" charset="0"/>
              </a:rPr>
              <a:t>Your dataset</a:t>
            </a:r>
          </a:p>
          <a:p>
            <a:pPr algn="l">
              <a:buFont typeface="Arial" panose="020B0604020202020204" pitchFamily="34" charset="0"/>
              <a:buChar char="•"/>
            </a:pPr>
            <a:r>
              <a:rPr lang="en-US" b="0" i="0" dirty="0">
                <a:solidFill>
                  <a:srgbClr val="000000"/>
                </a:solidFill>
                <a:effectLst/>
                <a:latin typeface="arial" panose="020B0604020202020204" pitchFamily="34" charset="0"/>
              </a:rPr>
              <a:t>A PowerPoint presentation outlining your statistical question/hypothesis</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Describe what the 5 variables mean in the dataset (Chapter 1).</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Include a histogram of each of the 5 variables – in your summary and analysis, identify any outliers and explain the reasoning for them being outliers and how you believe they should be handled (Chapter 2).</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Include the other descriptive characteristics about the variables: Mean, Mode, Spread, and Tails (Chapter 2).</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Create 1 CDF with one of your variables, using page 41-44 as your guide, what does this tell you about your variable and how does it address the question you are trying to answer (Chapter 4).</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Plot 1 analytical distribution and provide your analysis on how it applies to the dataset you have chosen (Chapter 5).</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Create two scatter plots comparing two variables and provide your analysis on correlation and causation. Remember, covariance, Pearson’s correlation, and Non-Linear Relationships should also be considered during your analysis (Chapter 7).</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Conduct a test on your hypothesis using one of the methods covered in Chapter 9.</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For this project, conduct a regression analysis on either one dependent and one explanatory variable, or multiple explanatory variables (Chapter 10 &amp; 11).</a:t>
            </a:r>
          </a:p>
          <a:p>
            <a:pPr algn="l">
              <a:buFont typeface="Arial" panose="020B0604020202020204" pitchFamily="34" charset="0"/>
              <a:buChar char="•"/>
            </a:pPr>
            <a:r>
              <a:rPr lang="en-US" b="0" i="0" dirty="0">
                <a:solidFill>
                  <a:srgbClr val="000000"/>
                </a:solidFill>
                <a:effectLst/>
                <a:latin typeface="arial" panose="020B0604020202020204" pitchFamily="34" charset="0"/>
              </a:rPr>
              <a:t>Your code or screenshots of your code</a:t>
            </a:r>
          </a:p>
          <a:p>
            <a:pPr algn="l">
              <a:buFont typeface="Arial" panose="020B0604020202020204" pitchFamily="34" charset="0"/>
              <a:buChar char="•"/>
            </a:pPr>
            <a:r>
              <a:rPr lang="en-US" b="0" i="0" dirty="0">
                <a:solidFill>
                  <a:srgbClr val="000000"/>
                </a:solidFill>
                <a:effectLst/>
                <a:latin typeface="arial" panose="020B0604020202020204" pitchFamily="34" charset="0"/>
              </a:rPr>
              <a:t>A 250-500-word paper summarizing the following: Statistical/Hypothetical Question</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Outcome of your EDA</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What do you feel was missed during the analysis?</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Were there any variables you felt could have helped in the analysis?</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Were there any assumptions made you felt were incorrect?</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What challenges did you face, what did you not fully understand?</a:t>
            </a:r>
          </a:p>
          <a:p>
            <a:pPr algn="l">
              <a:buFont typeface="Arial" panose="020B0604020202020204" pitchFamily="34" charset="0"/>
              <a:buChar char="•"/>
            </a:pPr>
            <a:r>
              <a:rPr lang="en-US" b="0" i="0" dirty="0">
                <a:solidFill>
                  <a:srgbClr val="000000"/>
                </a:solidFill>
                <a:effectLst/>
                <a:latin typeface="arial" panose="020B0604020202020204" pitchFamily="34" charset="0"/>
              </a:rPr>
              <a:t>Submit a link to your repository to the assignment link during the final week of class.</a:t>
            </a:r>
          </a:p>
          <a:p>
            <a:endParaRPr lang="en-US" dirty="0"/>
          </a:p>
        </p:txBody>
      </p:sp>
      <p:sp>
        <p:nvSpPr>
          <p:cNvPr id="4" name="Slide Number Placeholder 3"/>
          <p:cNvSpPr>
            <a:spLocks noGrp="1"/>
          </p:cNvSpPr>
          <p:nvPr>
            <p:ph type="sldNum" sz="quarter" idx="5"/>
          </p:nvPr>
        </p:nvSpPr>
        <p:spPr/>
        <p:txBody>
          <a:bodyPr/>
          <a:lstStyle/>
          <a:p>
            <a:fld id="{9B0772B9-8458-4E49-AB2E-80F1EF19D58B}" type="slidenum">
              <a:rPr lang="en-US" smtClean="0"/>
              <a:t>1</a:t>
            </a:fld>
            <a:endParaRPr lang="en-US"/>
          </a:p>
        </p:txBody>
      </p:sp>
    </p:spTree>
    <p:extLst>
      <p:ext uri="{BB962C8B-B14F-4D97-AF65-F5344CB8AC3E}">
        <p14:creationId xmlns:p14="http://schemas.microsoft.com/office/powerpoint/2010/main" val="3092144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421962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190672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1031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2194045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122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138981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2378073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337600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371890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413B3-D5EC-469F-AA14-2078076A5C2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429022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413B3-D5EC-469F-AA14-2078076A5C2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189110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0413B3-D5EC-469F-AA14-2078076A5C24}"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401489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0413B3-D5EC-469F-AA14-2078076A5C24}"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104582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413B3-D5EC-469F-AA14-2078076A5C24}"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76336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413B3-D5EC-469F-AA14-2078076A5C2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243481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0413B3-D5EC-469F-AA14-2078076A5C2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1A2ED-3EBA-4CD6-86FC-4C64FD43FE4A}" type="slidenum">
              <a:rPr lang="en-US" smtClean="0"/>
              <a:t>‹#›</a:t>
            </a:fld>
            <a:endParaRPr lang="en-US"/>
          </a:p>
        </p:txBody>
      </p:sp>
    </p:spTree>
    <p:extLst>
      <p:ext uri="{BB962C8B-B14F-4D97-AF65-F5344CB8AC3E}">
        <p14:creationId xmlns:p14="http://schemas.microsoft.com/office/powerpoint/2010/main" val="89594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0413B3-D5EC-469F-AA14-2078076A5C24}" type="datetimeFigureOut">
              <a:rPr lang="en-US" smtClean="0"/>
              <a:t>11/18/2022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C1A2ED-3EBA-4CD6-86FC-4C64FD43FE4A}" type="slidenum">
              <a:rPr lang="en-US" smtClean="0"/>
              <a:t>‹#›</a:t>
            </a:fld>
            <a:endParaRPr lang="en-US"/>
          </a:p>
        </p:txBody>
      </p:sp>
    </p:spTree>
    <p:extLst>
      <p:ext uri="{BB962C8B-B14F-4D97-AF65-F5344CB8AC3E}">
        <p14:creationId xmlns:p14="http://schemas.microsoft.com/office/powerpoint/2010/main" val="40346686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ista.com/statistics/1263585/top-video-game-genres-worldwide-by-age/" TargetMode="External"/><Relationship Id="rId2" Type="http://schemas.openxmlformats.org/officeDocument/2006/relationships/hyperlink" Target="https://www.kaggle.com/datasets/sidtwr/videogames-sales-dataset?resource=download&amp;select=Video_Games_Sales_as_at_22_Dec_2016.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91B1-65E2-03F2-2E55-A6C97172A828}"/>
              </a:ext>
            </a:extLst>
          </p:cNvPr>
          <p:cNvSpPr>
            <a:spLocks noGrp="1"/>
          </p:cNvSpPr>
          <p:nvPr>
            <p:ph type="ctrTitle"/>
          </p:nvPr>
        </p:nvSpPr>
        <p:spPr/>
        <p:txBody>
          <a:bodyPr/>
          <a:lstStyle/>
          <a:p>
            <a:r>
              <a:rPr lang="en-US" dirty="0"/>
              <a:t>12.2 Assignment: Term Project</a:t>
            </a:r>
          </a:p>
        </p:txBody>
      </p:sp>
      <p:sp>
        <p:nvSpPr>
          <p:cNvPr id="3" name="Subtitle 2">
            <a:extLst>
              <a:ext uri="{FF2B5EF4-FFF2-40B4-BE49-F238E27FC236}">
                <a16:creationId xmlns:a16="http://schemas.microsoft.com/office/drawing/2014/main" id="{66C7E9FA-95D5-1AEB-6AF8-8F16C848A84D}"/>
              </a:ext>
            </a:extLst>
          </p:cNvPr>
          <p:cNvSpPr>
            <a:spLocks noGrp="1"/>
          </p:cNvSpPr>
          <p:nvPr>
            <p:ph type="subTitle" idx="1"/>
          </p:nvPr>
        </p:nvSpPr>
        <p:spPr/>
        <p:txBody>
          <a:bodyPr>
            <a:normAutofit lnSpcReduction="10000"/>
          </a:bodyPr>
          <a:lstStyle/>
          <a:p>
            <a:r>
              <a:rPr lang="en-US" dirty="0"/>
              <a:t>Darius Dinkins</a:t>
            </a:r>
          </a:p>
          <a:p>
            <a:r>
              <a:rPr lang="en-US" dirty="0"/>
              <a:t>DSC 530</a:t>
            </a:r>
          </a:p>
          <a:p>
            <a:r>
              <a:rPr lang="en-US" dirty="0"/>
              <a:t>Data Exploration and Analysis</a:t>
            </a:r>
          </a:p>
        </p:txBody>
      </p:sp>
    </p:spTree>
    <p:extLst>
      <p:ext uri="{BB962C8B-B14F-4D97-AF65-F5344CB8AC3E}">
        <p14:creationId xmlns:p14="http://schemas.microsoft.com/office/powerpoint/2010/main" val="705546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8A1A-ABEA-FE50-0315-06FC7B7C334D}"/>
              </a:ext>
            </a:extLst>
          </p:cNvPr>
          <p:cNvSpPr>
            <a:spLocks noGrp="1"/>
          </p:cNvSpPr>
          <p:nvPr>
            <p:ph type="title"/>
          </p:nvPr>
        </p:nvSpPr>
        <p:spPr/>
        <p:txBody>
          <a:bodyPr/>
          <a:lstStyle/>
          <a:p>
            <a:r>
              <a:rPr lang="en-US" dirty="0"/>
              <a:t>Histogram Developer Counts</a:t>
            </a:r>
          </a:p>
        </p:txBody>
      </p:sp>
      <p:pic>
        <p:nvPicPr>
          <p:cNvPr id="6146" name="Picture 2">
            <a:extLst>
              <a:ext uri="{FF2B5EF4-FFF2-40B4-BE49-F238E27FC236}">
                <a16:creationId xmlns:a16="http://schemas.microsoft.com/office/drawing/2014/main" id="{41F50ED6-A6BC-F7AB-70A8-78D21E79DB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160588"/>
            <a:ext cx="733697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32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1F07-E07E-B4CD-3A44-5073E7867A3A}"/>
              </a:ext>
            </a:extLst>
          </p:cNvPr>
          <p:cNvSpPr>
            <a:spLocks noGrp="1"/>
          </p:cNvSpPr>
          <p:nvPr>
            <p:ph type="title"/>
          </p:nvPr>
        </p:nvSpPr>
        <p:spPr/>
        <p:txBody>
          <a:bodyPr/>
          <a:lstStyle/>
          <a:p>
            <a:r>
              <a:rPr lang="en-US" dirty="0"/>
              <a:t>Histogram Platform Counts</a:t>
            </a:r>
          </a:p>
        </p:txBody>
      </p:sp>
      <p:pic>
        <p:nvPicPr>
          <p:cNvPr id="7170" name="Picture 2">
            <a:extLst>
              <a:ext uri="{FF2B5EF4-FFF2-40B4-BE49-F238E27FC236}">
                <a16:creationId xmlns:a16="http://schemas.microsoft.com/office/drawing/2014/main" id="{F30B327D-AED9-1103-F225-83F3BCC8AA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6971" y="2329878"/>
            <a:ext cx="4838095" cy="35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55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EDB0-7022-58C4-9A3D-7AC3EEA83E37}"/>
              </a:ext>
            </a:extLst>
          </p:cNvPr>
          <p:cNvSpPr>
            <a:spLocks noGrp="1"/>
          </p:cNvSpPr>
          <p:nvPr>
            <p:ph type="title"/>
          </p:nvPr>
        </p:nvSpPr>
        <p:spPr/>
        <p:txBody>
          <a:bodyPr/>
          <a:lstStyle/>
          <a:p>
            <a:r>
              <a:rPr lang="en-US" dirty="0"/>
              <a:t>Descriptive Characteristics</a:t>
            </a:r>
          </a:p>
        </p:txBody>
      </p:sp>
      <p:graphicFrame>
        <p:nvGraphicFramePr>
          <p:cNvPr id="12" name="Content Placeholder 11">
            <a:extLst>
              <a:ext uri="{FF2B5EF4-FFF2-40B4-BE49-F238E27FC236}">
                <a16:creationId xmlns:a16="http://schemas.microsoft.com/office/drawing/2014/main" id="{7F90EF53-89C7-4686-2120-A785B6BA1CDE}"/>
              </a:ext>
            </a:extLst>
          </p:cNvPr>
          <p:cNvGraphicFramePr>
            <a:graphicFrameLocks noGrp="1"/>
          </p:cNvGraphicFramePr>
          <p:nvPr>
            <p:ph idx="1"/>
            <p:extLst>
              <p:ext uri="{D42A27DB-BD31-4B8C-83A1-F6EECF244321}">
                <p14:modId xmlns:p14="http://schemas.microsoft.com/office/powerpoint/2010/main" val="1343597314"/>
              </p:ext>
            </p:extLst>
          </p:nvPr>
        </p:nvGraphicFramePr>
        <p:xfrm>
          <a:off x="0" y="1488281"/>
          <a:ext cx="11514668" cy="3881438"/>
        </p:xfrm>
        <a:graphic>
          <a:graphicData uri="http://schemas.openxmlformats.org/drawingml/2006/table">
            <a:tbl>
              <a:tblPr/>
              <a:tblGrid>
                <a:gridCol w="1046788">
                  <a:extLst>
                    <a:ext uri="{9D8B030D-6E8A-4147-A177-3AD203B41FA5}">
                      <a16:colId xmlns:a16="http://schemas.microsoft.com/office/drawing/2014/main" val="248403205"/>
                    </a:ext>
                  </a:extLst>
                </a:gridCol>
                <a:gridCol w="1046788">
                  <a:extLst>
                    <a:ext uri="{9D8B030D-6E8A-4147-A177-3AD203B41FA5}">
                      <a16:colId xmlns:a16="http://schemas.microsoft.com/office/drawing/2014/main" val="1129515877"/>
                    </a:ext>
                  </a:extLst>
                </a:gridCol>
                <a:gridCol w="1046788">
                  <a:extLst>
                    <a:ext uri="{9D8B030D-6E8A-4147-A177-3AD203B41FA5}">
                      <a16:colId xmlns:a16="http://schemas.microsoft.com/office/drawing/2014/main" val="3181818520"/>
                    </a:ext>
                  </a:extLst>
                </a:gridCol>
                <a:gridCol w="1046788">
                  <a:extLst>
                    <a:ext uri="{9D8B030D-6E8A-4147-A177-3AD203B41FA5}">
                      <a16:colId xmlns:a16="http://schemas.microsoft.com/office/drawing/2014/main" val="3485324248"/>
                    </a:ext>
                  </a:extLst>
                </a:gridCol>
                <a:gridCol w="1046788">
                  <a:extLst>
                    <a:ext uri="{9D8B030D-6E8A-4147-A177-3AD203B41FA5}">
                      <a16:colId xmlns:a16="http://schemas.microsoft.com/office/drawing/2014/main" val="3062953275"/>
                    </a:ext>
                  </a:extLst>
                </a:gridCol>
                <a:gridCol w="1046788">
                  <a:extLst>
                    <a:ext uri="{9D8B030D-6E8A-4147-A177-3AD203B41FA5}">
                      <a16:colId xmlns:a16="http://schemas.microsoft.com/office/drawing/2014/main" val="964884846"/>
                    </a:ext>
                  </a:extLst>
                </a:gridCol>
                <a:gridCol w="1046788">
                  <a:extLst>
                    <a:ext uri="{9D8B030D-6E8A-4147-A177-3AD203B41FA5}">
                      <a16:colId xmlns:a16="http://schemas.microsoft.com/office/drawing/2014/main" val="3340902877"/>
                    </a:ext>
                  </a:extLst>
                </a:gridCol>
                <a:gridCol w="1046788">
                  <a:extLst>
                    <a:ext uri="{9D8B030D-6E8A-4147-A177-3AD203B41FA5}">
                      <a16:colId xmlns:a16="http://schemas.microsoft.com/office/drawing/2014/main" val="2032753867"/>
                    </a:ext>
                  </a:extLst>
                </a:gridCol>
                <a:gridCol w="1046788">
                  <a:extLst>
                    <a:ext uri="{9D8B030D-6E8A-4147-A177-3AD203B41FA5}">
                      <a16:colId xmlns:a16="http://schemas.microsoft.com/office/drawing/2014/main" val="2118331359"/>
                    </a:ext>
                  </a:extLst>
                </a:gridCol>
                <a:gridCol w="1046788">
                  <a:extLst>
                    <a:ext uri="{9D8B030D-6E8A-4147-A177-3AD203B41FA5}">
                      <a16:colId xmlns:a16="http://schemas.microsoft.com/office/drawing/2014/main" val="260804736"/>
                    </a:ext>
                  </a:extLst>
                </a:gridCol>
                <a:gridCol w="1046788">
                  <a:extLst>
                    <a:ext uri="{9D8B030D-6E8A-4147-A177-3AD203B41FA5}">
                      <a16:colId xmlns:a16="http://schemas.microsoft.com/office/drawing/2014/main" val="1730123867"/>
                    </a:ext>
                  </a:extLst>
                </a:gridCol>
              </a:tblGrid>
              <a:tr h="862542">
                <a:tc>
                  <a:txBody>
                    <a:bodyPr/>
                    <a:lstStyle/>
                    <a:p>
                      <a:pPr algn="r" fontAlgn="ctr"/>
                      <a:endParaRPr lang="en-US" sz="1100" b="1" dirty="0">
                        <a:effectLst/>
                      </a:endParaRPr>
                    </a:p>
                  </a:txBody>
                  <a:tcPr marL="53909" marR="53909" marT="26954" marB="26954" anchor="ctr">
                    <a:lnL>
                      <a:noFill/>
                    </a:lnL>
                    <a:lnR>
                      <a:noFill/>
                    </a:lnR>
                    <a:lnT>
                      <a:noFill/>
                    </a:lnT>
                    <a:lnB>
                      <a:noFill/>
                    </a:lnB>
                  </a:tcPr>
                </a:tc>
                <a:tc>
                  <a:txBody>
                    <a:bodyPr/>
                    <a:lstStyle/>
                    <a:p>
                      <a:pPr algn="r" fontAlgn="ctr"/>
                      <a:br>
                        <a:rPr lang="en-US" sz="1100" b="1" dirty="0">
                          <a:effectLst/>
                        </a:rPr>
                      </a:br>
                      <a:r>
                        <a:rPr lang="en-US" sz="1100" b="1" dirty="0" err="1">
                          <a:effectLst/>
                        </a:rPr>
                        <a:t>Year_of_Release</a:t>
                      </a:r>
                      <a:endParaRPr lang="en-US" sz="1100" b="1" dirty="0">
                        <a:effectLst/>
                      </a:endParaRPr>
                    </a:p>
                  </a:txBody>
                  <a:tcPr marL="53909" marR="53909" marT="26954" marB="26954" anchor="ctr">
                    <a:lnL>
                      <a:noFill/>
                    </a:lnL>
                    <a:lnR>
                      <a:noFill/>
                    </a:lnR>
                    <a:lnT>
                      <a:noFill/>
                    </a:lnT>
                    <a:lnB>
                      <a:noFill/>
                    </a:lnB>
                  </a:tcPr>
                </a:tc>
                <a:tc>
                  <a:txBody>
                    <a:bodyPr/>
                    <a:lstStyle/>
                    <a:p>
                      <a:pPr algn="r" fontAlgn="ctr"/>
                      <a:r>
                        <a:rPr lang="en-US" sz="1100" b="1" dirty="0" err="1">
                          <a:effectLst/>
                        </a:rPr>
                        <a:t>NA_Sales</a:t>
                      </a:r>
                      <a:endParaRPr lang="en-US" sz="1100" b="1" dirty="0">
                        <a:effectLst/>
                      </a:endParaRPr>
                    </a:p>
                  </a:txBody>
                  <a:tcPr marL="53909" marR="53909" marT="26954" marB="26954" anchor="ctr">
                    <a:lnL>
                      <a:noFill/>
                    </a:lnL>
                    <a:lnR>
                      <a:noFill/>
                    </a:lnR>
                    <a:lnT>
                      <a:noFill/>
                    </a:lnT>
                    <a:lnB>
                      <a:noFill/>
                    </a:lnB>
                  </a:tcPr>
                </a:tc>
                <a:tc>
                  <a:txBody>
                    <a:bodyPr/>
                    <a:lstStyle/>
                    <a:p>
                      <a:pPr algn="r" fontAlgn="ctr"/>
                      <a:r>
                        <a:rPr lang="en-US" sz="1100" b="1" dirty="0" err="1">
                          <a:effectLst/>
                        </a:rPr>
                        <a:t>EU_Sales</a:t>
                      </a:r>
                      <a:endParaRPr lang="en-US" sz="1100" b="1" dirty="0">
                        <a:effectLst/>
                      </a:endParaRPr>
                    </a:p>
                  </a:txBody>
                  <a:tcPr marL="53909" marR="53909" marT="26954" marB="26954" anchor="ctr">
                    <a:lnL>
                      <a:noFill/>
                    </a:lnL>
                    <a:lnR>
                      <a:noFill/>
                    </a:lnR>
                    <a:lnT>
                      <a:noFill/>
                    </a:lnT>
                    <a:lnB>
                      <a:noFill/>
                    </a:lnB>
                  </a:tcPr>
                </a:tc>
                <a:tc>
                  <a:txBody>
                    <a:bodyPr/>
                    <a:lstStyle/>
                    <a:p>
                      <a:pPr algn="r" fontAlgn="ctr"/>
                      <a:r>
                        <a:rPr lang="en-US" sz="1100" b="1" dirty="0" err="1">
                          <a:effectLst/>
                        </a:rPr>
                        <a:t>JP_Sales</a:t>
                      </a:r>
                      <a:endParaRPr lang="en-US" sz="1100" b="1" dirty="0">
                        <a:effectLst/>
                      </a:endParaRPr>
                    </a:p>
                  </a:txBody>
                  <a:tcPr marL="53909" marR="53909" marT="26954" marB="26954" anchor="ctr">
                    <a:lnL>
                      <a:noFill/>
                    </a:lnL>
                    <a:lnR>
                      <a:noFill/>
                    </a:lnR>
                    <a:lnT>
                      <a:noFill/>
                    </a:lnT>
                    <a:lnB>
                      <a:noFill/>
                    </a:lnB>
                  </a:tcPr>
                </a:tc>
                <a:tc>
                  <a:txBody>
                    <a:bodyPr/>
                    <a:lstStyle/>
                    <a:p>
                      <a:pPr algn="r" fontAlgn="ctr"/>
                      <a:r>
                        <a:rPr lang="en-US" sz="1100" b="1" dirty="0" err="1">
                          <a:effectLst/>
                        </a:rPr>
                        <a:t>Other_Sales</a:t>
                      </a:r>
                      <a:endParaRPr lang="en-US" sz="1100" b="1" dirty="0">
                        <a:effectLst/>
                      </a:endParaRPr>
                    </a:p>
                  </a:txBody>
                  <a:tcPr marL="53909" marR="53909" marT="26954" marB="26954" anchor="ctr">
                    <a:lnL>
                      <a:noFill/>
                    </a:lnL>
                    <a:lnR>
                      <a:noFill/>
                    </a:lnR>
                    <a:lnT>
                      <a:noFill/>
                    </a:lnT>
                    <a:lnB>
                      <a:noFill/>
                    </a:lnB>
                  </a:tcPr>
                </a:tc>
                <a:tc>
                  <a:txBody>
                    <a:bodyPr/>
                    <a:lstStyle/>
                    <a:p>
                      <a:pPr algn="r" fontAlgn="ctr"/>
                      <a:r>
                        <a:rPr lang="en-US" sz="1100" b="1" dirty="0" err="1">
                          <a:effectLst/>
                        </a:rPr>
                        <a:t>Global_Sales</a:t>
                      </a:r>
                      <a:endParaRPr lang="en-US" sz="1100" b="1" dirty="0">
                        <a:effectLst/>
                      </a:endParaRPr>
                    </a:p>
                  </a:txBody>
                  <a:tcPr marL="53909" marR="53909" marT="26954" marB="26954" anchor="ctr">
                    <a:lnL>
                      <a:noFill/>
                    </a:lnL>
                    <a:lnR>
                      <a:noFill/>
                    </a:lnR>
                    <a:lnT>
                      <a:noFill/>
                    </a:lnT>
                    <a:lnB>
                      <a:noFill/>
                    </a:lnB>
                  </a:tcPr>
                </a:tc>
                <a:tc>
                  <a:txBody>
                    <a:bodyPr/>
                    <a:lstStyle/>
                    <a:p>
                      <a:pPr algn="r" fontAlgn="ctr"/>
                      <a:r>
                        <a:rPr lang="en-US" sz="1100" b="1" dirty="0" err="1">
                          <a:effectLst/>
                        </a:rPr>
                        <a:t>Critic_Score</a:t>
                      </a:r>
                      <a:endParaRPr lang="en-US" sz="1100" b="1" dirty="0">
                        <a:effectLst/>
                      </a:endParaRPr>
                    </a:p>
                  </a:txBody>
                  <a:tcPr marL="53909" marR="53909" marT="26954" marB="26954" anchor="ctr">
                    <a:lnL>
                      <a:noFill/>
                    </a:lnL>
                    <a:lnR>
                      <a:noFill/>
                    </a:lnR>
                    <a:lnT>
                      <a:noFill/>
                    </a:lnT>
                    <a:lnB>
                      <a:noFill/>
                    </a:lnB>
                  </a:tcPr>
                </a:tc>
                <a:tc>
                  <a:txBody>
                    <a:bodyPr/>
                    <a:lstStyle/>
                    <a:p>
                      <a:pPr algn="r" fontAlgn="ctr"/>
                      <a:r>
                        <a:rPr lang="en-US" sz="1100" b="1" dirty="0" err="1">
                          <a:effectLst/>
                        </a:rPr>
                        <a:t>Critic_Count</a:t>
                      </a:r>
                      <a:endParaRPr lang="en-US" sz="1100" b="1" dirty="0">
                        <a:effectLst/>
                      </a:endParaRPr>
                    </a:p>
                  </a:txBody>
                  <a:tcPr marL="53909" marR="53909" marT="26954" marB="26954" anchor="ctr">
                    <a:lnL>
                      <a:noFill/>
                    </a:lnL>
                    <a:lnR>
                      <a:noFill/>
                    </a:lnR>
                    <a:lnT>
                      <a:noFill/>
                    </a:lnT>
                    <a:lnB>
                      <a:noFill/>
                    </a:lnB>
                  </a:tcPr>
                </a:tc>
                <a:tc>
                  <a:txBody>
                    <a:bodyPr/>
                    <a:lstStyle/>
                    <a:p>
                      <a:pPr algn="r" fontAlgn="ctr"/>
                      <a:r>
                        <a:rPr lang="en-US" sz="1100" b="1" dirty="0" err="1">
                          <a:effectLst/>
                        </a:rPr>
                        <a:t>User_Score</a:t>
                      </a:r>
                      <a:endParaRPr lang="en-US" sz="1100" b="1" dirty="0">
                        <a:effectLst/>
                      </a:endParaRPr>
                    </a:p>
                  </a:txBody>
                  <a:tcPr marL="53909" marR="53909" marT="26954" marB="26954" anchor="ctr">
                    <a:lnL>
                      <a:noFill/>
                    </a:lnL>
                    <a:lnR>
                      <a:noFill/>
                    </a:lnR>
                    <a:lnT>
                      <a:noFill/>
                    </a:lnT>
                    <a:lnB>
                      <a:noFill/>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100" b="1"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100" b="1"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1" dirty="0" err="1">
                          <a:effectLst/>
                        </a:rPr>
                        <a:t>User_Count</a:t>
                      </a:r>
                      <a:endParaRPr lang="en-US" sz="1100" b="1" dirty="0">
                        <a:effectLst/>
                      </a:endParaRPr>
                    </a:p>
                    <a:p>
                      <a:endParaRPr lang="en-US" sz="1100" dirty="0"/>
                    </a:p>
                  </a:txBody>
                  <a:tcPr marL="53909" marR="53909" marT="26954" marB="26954">
                    <a:lnL>
                      <a:noFill/>
                    </a:lnL>
                  </a:tcPr>
                </a:tc>
                <a:extLst>
                  <a:ext uri="{0D108BD9-81ED-4DB2-BD59-A6C34878D82A}">
                    <a16:rowId xmlns:a16="http://schemas.microsoft.com/office/drawing/2014/main" val="2933280107"/>
                  </a:ext>
                </a:extLst>
              </a:tr>
              <a:tr h="377362">
                <a:tc>
                  <a:txBody>
                    <a:bodyPr/>
                    <a:lstStyle/>
                    <a:p>
                      <a:pPr algn="r" fontAlgn="ctr"/>
                      <a:r>
                        <a:rPr lang="en-US" sz="1100" b="1">
                          <a:effectLst/>
                        </a:rPr>
                        <a:t>count</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16448.00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16717.00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16717.00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16717.00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16717.00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16717.00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8137.00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8137.00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7590.00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7590.00</a:t>
                      </a:r>
                    </a:p>
                  </a:txBody>
                  <a:tcPr marL="53909" marR="53909" marT="26954" marB="26954" anchor="ctr">
                    <a:lnL>
                      <a:noFill/>
                    </a:lnL>
                    <a:lnR>
                      <a:noFill/>
                    </a:lnR>
                    <a:lnB>
                      <a:noFill/>
                    </a:lnB>
                    <a:solidFill>
                      <a:srgbClr val="F5F5F5"/>
                    </a:solidFill>
                  </a:tcPr>
                </a:tc>
                <a:extLst>
                  <a:ext uri="{0D108BD9-81ED-4DB2-BD59-A6C34878D82A}">
                    <a16:rowId xmlns:a16="http://schemas.microsoft.com/office/drawing/2014/main" val="3495373502"/>
                  </a:ext>
                </a:extLst>
              </a:tr>
              <a:tr h="377362">
                <a:tc>
                  <a:txBody>
                    <a:bodyPr/>
                    <a:lstStyle/>
                    <a:p>
                      <a:pPr algn="r" fontAlgn="ctr"/>
                      <a:r>
                        <a:rPr lang="en-US" sz="1100" b="1">
                          <a:effectLst/>
                        </a:rPr>
                        <a:t>mean</a:t>
                      </a:r>
                    </a:p>
                  </a:txBody>
                  <a:tcPr marL="53909" marR="53909" marT="26954" marB="26954" anchor="ctr">
                    <a:lnL>
                      <a:noFill/>
                    </a:lnL>
                    <a:lnR>
                      <a:noFill/>
                    </a:lnR>
                    <a:lnT>
                      <a:noFill/>
                    </a:lnT>
                    <a:lnB>
                      <a:noFill/>
                    </a:lnB>
                  </a:tcPr>
                </a:tc>
                <a:tc>
                  <a:txBody>
                    <a:bodyPr/>
                    <a:lstStyle/>
                    <a:p>
                      <a:pPr algn="r" fontAlgn="ctr"/>
                      <a:r>
                        <a:rPr lang="en-US" sz="1100">
                          <a:effectLst/>
                        </a:rPr>
                        <a:t>2006.49</a:t>
                      </a:r>
                    </a:p>
                  </a:txBody>
                  <a:tcPr marL="53909" marR="53909" marT="26954" marB="26954" anchor="ctr">
                    <a:lnL>
                      <a:noFill/>
                    </a:lnL>
                    <a:lnR>
                      <a:noFill/>
                    </a:lnR>
                    <a:lnT>
                      <a:noFill/>
                    </a:lnT>
                    <a:lnB>
                      <a:noFill/>
                    </a:lnB>
                  </a:tcPr>
                </a:tc>
                <a:tc>
                  <a:txBody>
                    <a:bodyPr/>
                    <a:lstStyle/>
                    <a:p>
                      <a:pPr algn="r" fontAlgn="ctr"/>
                      <a:r>
                        <a:rPr lang="en-US" sz="1100">
                          <a:effectLst/>
                        </a:rPr>
                        <a:t>0.26</a:t>
                      </a:r>
                    </a:p>
                  </a:txBody>
                  <a:tcPr marL="53909" marR="53909" marT="26954" marB="26954" anchor="ctr">
                    <a:lnL>
                      <a:noFill/>
                    </a:lnL>
                    <a:lnR>
                      <a:noFill/>
                    </a:lnR>
                    <a:lnT>
                      <a:noFill/>
                    </a:lnT>
                    <a:lnB>
                      <a:noFill/>
                    </a:lnB>
                  </a:tcPr>
                </a:tc>
                <a:tc>
                  <a:txBody>
                    <a:bodyPr/>
                    <a:lstStyle/>
                    <a:p>
                      <a:pPr algn="r" fontAlgn="ctr"/>
                      <a:r>
                        <a:rPr lang="en-US" sz="1100">
                          <a:effectLst/>
                        </a:rPr>
                        <a:t>0.15</a:t>
                      </a:r>
                    </a:p>
                  </a:txBody>
                  <a:tcPr marL="53909" marR="53909" marT="26954" marB="26954" anchor="ctr">
                    <a:lnL>
                      <a:noFill/>
                    </a:lnL>
                    <a:lnR>
                      <a:noFill/>
                    </a:lnR>
                    <a:lnT>
                      <a:noFill/>
                    </a:lnT>
                    <a:lnB>
                      <a:noFill/>
                    </a:lnB>
                  </a:tcPr>
                </a:tc>
                <a:tc>
                  <a:txBody>
                    <a:bodyPr/>
                    <a:lstStyle/>
                    <a:p>
                      <a:pPr algn="r" fontAlgn="ctr"/>
                      <a:r>
                        <a:rPr lang="en-US" sz="1100">
                          <a:effectLst/>
                        </a:rPr>
                        <a:t>0.08</a:t>
                      </a:r>
                    </a:p>
                  </a:txBody>
                  <a:tcPr marL="53909" marR="53909" marT="26954" marB="26954" anchor="ctr">
                    <a:lnL>
                      <a:noFill/>
                    </a:lnL>
                    <a:lnR>
                      <a:noFill/>
                    </a:lnR>
                    <a:lnT>
                      <a:noFill/>
                    </a:lnT>
                    <a:lnB>
                      <a:noFill/>
                    </a:lnB>
                  </a:tcPr>
                </a:tc>
                <a:tc>
                  <a:txBody>
                    <a:bodyPr/>
                    <a:lstStyle/>
                    <a:p>
                      <a:pPr algn="r" fontAlgn="ctr"/>
                      <a:r>
                        <a:rPr lang="en-US" sz="1100">
                          <a:effectLst/>
                        </a:rPr>
                        <a:t>0.05</a:t>
                      </a:r>
                    </a:p>
                  </a:txBody>
                  <a:tcPr marL="53909" marR="53909" marT="26954" marB="26954" anchor="ctr">
                    <a:lnL>
                      <a:noFill/>
                    </a:lnL>
                    <a:lnR>
                      <a:noFill/>
                    </a:lnR>
                    <a:lnT>
                      <a:noFill/>
                    </a:lnT>
                    <a:lnB>
                      <a:noFill/>
                    </a:lnB>
                  </a:tcPr>
                </a:tc>
                <a:tc>
                  <a:txBody>
                    <a:bodyPr/>
                    <a:lstStyle/>
                    <a:p>
                      <a:pPr algn="r" fontAlgn="ctr"/>
                      <a:r>
                        <a:rPr lang="en-US" sz="1100">
                          <a:effectLst/>
                        </a:rPr>
                        <a:t>0.53</a:t>
                      </a:r>
                    </a:p>
                  </a:txBody>
                  <a:tcPr marL="53909" marR="53909" marT="26954" marB="26954" anchor="ctr">
                    <a:lnL>
                      <a:noFill/>
                    </a:lnL>
                    <a:lnR>
                      <a:noFill/>
                    </a:lnR>
                    <a:lnT>
                      <a:noFill/>
                    </a:lnT>
                    <a:lnB>
                      <a:noFill/>
                    </a:lnB>
                  </a:tcPr>
                </a:tc>
                <a:tc>
                  <a:txBody>
                    <a:bodyPr/>
                    <a:lstStyle/>
                    <a:p>
                      <a:pPr algn="r" fontAlgn="ctr"/>
                      <a:r>
                        <a:rPr lang="en-US" sz="1100">
                          <a:effectLst/>
                        </a:rPr>
                        <a:t>68.97</a:t>
                      </a:r>
                    </a:p>
                  </a:txBody>
                  <a:tcPr marL="53909" marR="53909" marT="26954" marB="26954" anchor="ctr">
                    <a:lnL>
                      <a:noFill/>
                    </a:lnL>
                    <a:lnR>
                      <a:noFill/>
                    </a:lnR>
                    <a:lnT>
                      <a:noFill/>
                    </a:lnT>
                    <a:lnB>
                      <a:noFill/>
                    </a:lnB>
                  </a:tcPr>
                </a:tc>
                <a:tc>
                  <a:txBody>
                    <a:bodyPr/>
                    <a:lstStyle/>
                    <a:p>
                      <a:pPr algn="r" fontAlgn="ctr"/>
                      <a:r>
                        <a:rPr lang="en-US" sz="1100">
                          <a:effectLst/>
                        </a:rPr>
                        <a:t>26.36</a:t>
                      </a:r>
                    </a:p>
                  </a:txBody>
                  <a:tcPr marL="53909" marR="53909" marT="26954" marB="26954" anchor="ctr">
                    <a:lnL>
                      <a:noFill/>
                    </a:lnL>
                    <a:lnR>
                      <a:noFill/>
                    </a:lnR>
                    <a:lnT>
                      <a:noFill/>
                    </a:lnT>
                    <a:lnB>
                      <a:noFill/>
                    </a:lnB>
                  </a:tcPr>
                </a:tc>
                <a:tc>
                  <a:txBody>
                    <a:bodyPr/>
                    <a:lstStyle/>
                    <a:p>
                      <a:pPr algn="r" fontAlgn="ctr"/>
                      <a:r>
                        <a:rPr lang="en-US" sz="1100">
                          <a:effectLst/>
                        </a:rPr>
                        <a:t>7.13</a:t>
                      </a:r>
                    </a:p>
                  </a:txBody>
                  <a:tcPr marL="53909" marR="53909" marT="26954" marB="26954" anchor="ctr">
                    <a:lnL>
                      <a:noFill/>
                    </a:lnL>
                    <a:lnR>
                      <a:noFill/>
                    </a:lnR>
                    <a:lnT>
                      <a:noFill/>
                    </a:lnT>
                    <a:lnB>
                      <a:noFill/>
                    </a:lnB>
                  </a:tcPr>
                </a:tc>
                <a:tc>
                  <a:txBody>
                    <a:bodyPr/>
                    <a:lstStyle/>
                    <a:p>
                      <a:pPr algn="r" fontAlgn="ctr"/>
                      <a:r>
                        <a:rPr lang="en-US" sz="1100">
                          <a:effectLst/>
                        </a:rPr>
                        <a:t>162.23</a:t>
                      </a:r>
                    </a:p>
                  </a:txBody>
                  <a:tcPr marL="53909" marR="53909" marT="26954" marB="26954" anchor="ctr">
                    <a:lnL>
                      <a:noFill/>
                    </a:lnL>
                    <a:lnR>
                      <a:noFill/>
                    </a:lnR>
                    <a:lnT>
                      <a:noFill/>
                    </a:lnT>
                    <a:lnB>
                      <a:noFill/>
                    </a:lnB>
                  </a:tcPr>
                </a:tc>
                <a:extLst>
                  <a:ext uri="{0D108BD9-81ED-4DB2-BD59-A6C34878D82A}">
                    <a16:rowId xmlns:a16="http://schemas.microsoft.com/office/drawing/2014/main" val="2906963619"/>
                  </a:ext>
                </a:extLst>
              </a:tr>
              <a:tr h="377362">
                <a:tc>
                  <a:txBody>
                    <a:bodyPr/>
                    <a:lstStyle/>
                    <a:p>
                      <a:pPr algn="r" fontAlgn="ctr"/>
                      <a:r>
                        <a:rPr lang="en-US" sz="1100" b="1">
                          <a:effectLst/>
                        </a:rPr>
                        <a:t>std</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5.88</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0.81</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0.50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0.31</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0.19</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1.55</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13.94</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18.98</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1.50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561.28</a:t>
                      </a:r>
                    </a:p>
                  </a:txBody>
                  <a:tcPr marL="53909" marR="53909" marT="26954" marB="26954" anchor="ctr">
                    <a:lnL>
                      <a:noFill/>
                    </a:lnL>
                    <a:lnR>
                      <a:noFill/>
                    </a:lnR>
                    <a:lnT>
                      <a:noFill/>
                    </a:lnT>
                    <a:lnB>
                      <a:noFill/>
                    </a:lnB>
                    <a:solidFill>
                      <a:srgbClr val="F5F5F5"/>
                    </a:solidFill>
                  </a:tcPr>
                </a:tc>
                <a:extLst>
                  <a:ext uri="{0D108BD9-81ED-4DB2-BD59-A6C34878D82A}">
                    <a16:rowId xmlns:a16="http://schemas.microsoft.com/office/drawing/2014/main" val="867531785"/>
                  </a:ext>
                </a:extLst>
              </a:tr>
              <a:tr h="377362">
                <a:tc>
                  <a:txBody>
                    <a:bodyPr/>
                    <a:lstStyle/>
                    <a:p>
                      <a:pPr algn="r" fontAlgn="ctr"/>
                      <a:r>
                        <a:rPr lang="en-US" sz="1100" b="1">
                          <a:effectLst/>
                        </a:rPr>
                        <a:t>min</a:t>
                      </a:r>
                    </a:p>
                  </a:txBody>
                  <a:tcPr marL="53909" marR="53909" marT="26954" marB="26954" anchor="ctr">
                    <a:lnL>
                      <a:noFill/>
                    </a:lnL>
                    <a:lnR>
                      <a:noFill/>
                    </a:lnR>
                    <a:lnT>
                      <a:noFill/>
                    </a:lnT>
                    <a:lnB>
                      <a:noFill/>
                    </a:lnB>
                  </a:tcPr>
                </a:tc>
                <a:tc>
                  <a:txBody>
                    <a:bodyPr/>
                    <a:lstStyle/>
                    <a:p>
                      <a:pPr algn="r" fontAlgn="ctr"/>
                      <a:r>
                        <a:rPr lang="en-US" sz="1100">
                          <a:effectLst/>
                        </a:rPr>
                        <a:t>1980.00</a:t>
                      </a:r>
                    </a:p>
                  </a:txBody>
                  <a:tcPr marL="53909" marR="53909" marT="26954" marB="26954" anchor="ctr">
                    <a:lnL>
                      <a:noFill/>
                    </a:lnL>
                    <a:lnR>
                      <a:noFill/>
                    </a:lnR>
                    <a:lnT>
                      <a:noFill/>
                    </a:lnT>
                    <a:lnB>
                      <a:noFill/>
                    </a:lnB>
                  </a:tcPr>
                </a:tc>
                <a:tc>
                  <a:txBody>
                    <a:bodyPr/>
                    <a:lstStyle/>
                    <a:p>
                      <a:pPr algn="r" fontAlgn="ctr"/>
                      <a:r>
                        <a:rPr lang="en-US" sz="1100">
                          <a:effectLst/>
                        </a:rPr>
                        <a:t>0.00</a:t>
                      </a:r>
                    </a:p>
                  </a:txBody>
                  <a:tcPr marL="53909" marR="53909" marT="26954" marB="26954" anchor="ctr">
                    <a:lnL>
                      <a:noFill/>
                    </a:lnL>
                    <a:lnR>
                      <a:noFill/>
                    </a:lnR>
                    <a:lnT>
                      <a:noFill/>
                    </a:lnT>
                    <a:lnB>
                      <a:noFill/>
                    </a:lnB>
                  </a:tcPr>
                </a:tc>
                <a:tc>
                  <a:txBody>
                    <a:bodyPr/>
                    <a:lstStyle/>
                    <a:p>
                      <a:pPr algn="r" fontAlgn="ctr"/>
                      <a:r>
                        <a:rPr lang="en-US" sz="1100">
                          <a:effectLst/>
                        </a:rPr>
                        <a:t>0.00</a:t>
                      </a:r>
                    </a:p>
                  </a:txBody>
                  <a:tcPr marL="53909" marR="53909" marT="26954" marB="26954" anchor="ctr">
                    <a:lnL>
                      <a:noFill/>
                    </a:lnL>
                    <a:lnR>
                      <a:noFill/>
                    </a:lnR>
                    <a:lnT>
                      <a:noFill/>
                    </a:lnT>
                    <a:lnB>
                      <a:noFill/>
                    </a:lnB>
                  </a:tcPr>
                </a:tc>
                <a:tc>
                  <a:txBody>
                    <a:bodyPr/>
                    <a:lstStyle/>
                    <a:p>
                      <a:pPr algn="r" fontAlgn="ctr"/>
                      <a:r>
                        <a:rPr lang="en-US" sz="1100">
                          <a:effectLst/>
                        </a:rPr>
                        <a:t>0.00</a:t>
                      </a:r>
                    </a:p>
                  </a:txBody>
                  <a:tcPr marL="53909" marR="53909" marT="26954" marB="26954" anchor="ctr">
                    <a:lnL>
                      <a:noFill/>
                    </a:lnL>
                    <a:lnR>
                      <a:noFill/>
                    </a:lnR>
                    <a:lnT>
                      <a:noFill/>
                    </a:lnT>
                    <a:lnB>
                      <a:noFill/>
                    </a:lnB>
                  </a:tcPr>
                </a:tc>
                <a:tc>
                  <a:txBody>
                    <a:bodyPr/>
                    <a:lstStyle/>
                    <a:p>
                      <a:pPr algn="r" fontAlgn="ctr"/>
                      <a:r>
                        <a:rPr lang="en-US" sz="1100">
                          <a:effectLst/>
                        </a:rPr>
                        <a:t>0.00</a:t>
                      </a:r>
                    </a:p>
                  </a:txBody>
                  <a:tcPr marL="53909" marR="53909" marT="26954" marB="26954" anchor="ctr">
                    <a:lnL>
                      <a:noFill/>
                    </a:lnL>
                    <a:lnR>
                      <a:noFill/>
                    </a:lnR>
                    <a:lnT>
                      <a:noFill/>
                    </a:lnT>
                    <a:lnB>
                      <a:noFill/>
                    </a:lnB>
                  </a:tcPr>
                </a:tc>
                <a:tc>
                  <a:txBody>
                    <a:bodyPr/>
                    <a:lstStyle/>
                    <a:p>
                      <a:pPr algn="r" fontAlgn="ctr"/>
                      <a:r>
                        <a:rPr lang="en-US" sz="1100">
                          <a:effectLst/>
                        </a:rPr>
                        <a:t>0.01</a:t>
                      </a:r>
                    </a:p>
                  </a:txBody>
                  <a:tcPr marL="53909" marR="53909" marT="26954" marB="26954" anchor="ctr">
                    <a:lnL>
                      <a:noFill/>
                    </a:lnL>
                    <a:lnR>
                      <a:noFill/>
                    </a:lnR>
                    <a:lnT>
                      <a:noFill/>
                    </a:lnT>
                    <a:lnB>
                      <a:noFill/>
                    </a:lnB>
                  </a:tcPr>
                </a:tc>
                <a:tc>
                  <a:txBody>
                    <a:bodyPr/>
                    <a:lstStyle/>
                    <a:p>
                      <a:pPr algn="r" fontAlgn="ctr"/>
                      <a:r>
                        <a:rPr lang="en-US" sz="1100">
                          <a:effectLst/>
                        </a:rPr>
                        <a:t>13.00</a:t>
                      </a:r>
                    </a:p>
                  </a:txBody>
                  <a:tcPr marL="53909" marR="53909" marT="26954" marB="26954" anchor="ctr">
                    <a:lnL>
                      <a:noFill/>
                    </a:lnL>
                    <a:lnR>
                      <a:noFill/>
                    </a:lnR>
                    <a:lnT>
                      <a:noFill/>
                    </a:lnT>
                    <a:lnB>
                      <a:noFill/>
                    </a:lnB>
                  </a:tcPr>
                </a:tc>
                <a:tc>
                  <a:txBody>
                    <a:bodyPr/>
                    <a:lstStyle/>
                    <a:p>
                      <a:pPr algn="r" fontAlgn="ctr"/>
                      <a:r>
                        <a:rPr lang="en-US" sz="1100">
                          <a:effectLst/>
                        </a:rPr>
                        <a:t>3.00</a:t>
                      </a:r>
                    </a:p>
                  </a:txBody>
                  <a:tcPr marL="53909" marR="53909" marT="26954" marB="26954" anchor="ctr">
                    <a:lnL>
                      <a:noFill/>
                    </a:lnL>
                    <a:lnR>
                      <a:noFill/>
                    </a:lnR>
                    <a:lnT>
                      <a:noFill/>
                    </a:lnT>
                    <a:lnB>
                      <a:noFill/>
                    </a:lnB>
                  </a:tcPr>
                </a:tc>
                <a:tc>
                  <a:txBody>
                    <a:bodyPr/>
                    <a:lstStyle/>
                    <a:p>
                      <a:pPr algn="r" fontAlgn="ctr"/>
                      <a:r>
                        <a:rPr lang="en-US" sz="1100">
                          <a:effectLst/>
                        </a:rPr>
                        <a:t>0.00</a:t>
                      </a:r>
                    </a:p>
                  </a:txBody>
                  <a:tcPr marL="53909" marR="53909" marT="26954" marB="26954" anchor="ctr">
                    <a:lnL>
                      <a:noFill/>
                    </a:lnL>
                    <a:lnR>
                      <a:noFill/>
                    </a:lnR>
                    <a:lnT>
                      <a:noFill/>
                    </a:lnT>
                    <a:lnB>
                      <a:noFill/>
                    </a:lnB>
                  </a:tcPr>
                </a:tc>
                <a:tc>
                  <a:txBody>
                    <a:bodyPr/>
                    <a:lstStyle/>
                    <a:p>
                      <a:pPr algn="r" fontAlgn="ctr"/>
                      <a:r>
                        <a:rPr lang="en-US" sz="1100">
                          <a:effectLst/>
                        </a:rPr>
                        <a:t>4.00</a:t>
                      </a:r>
                    </a:p>
                  </a:txBody>
                  <a:tcPr marL="53909" marR="53909" marT="26954" marB="26954" anchor="ctr">
                    <a:lnL>
                      <a:noFill/>
                    </a:lnL>
                    <a:lnR>
                      <a:noFill/>
                    </a:lnR>
                    <a:lnT>
                      <a:noFill/>
                    </a:lnT>
                    <a:lnB>
                      <a:noFill/>
                    </a:lnB>
                  </a:tcPr>
                </a:tc>
                <a:extLst>
                  <a:ext uri="{0D108BD9-81ED-4DB2-BD59-A6C34878D82A}">
                    <a16:rowId xmlns:a16="http://schemas.microsoft.com/office/drawing/2014/main" val="459568295"/>
                  </a:ext>
                </a:extLst>
              </a:tr>
              <a:tr h="377362">
                <a:tc>
                  <a:txBody>
                    <a:bodyPr/>
                    <a:lstStyle/>
                    <a:p>
                      <a:pPr algn="r" fontAlgn="ctr"/>
                      <a:r>
                        <a:rPr lang="en-US" sz="1100" b="1">
                          <a:effectLst/>
                        </a:rPr>
                        <a:t>25%</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2003.00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0.06</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60.00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12.00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6.40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10.00</a:t>
                      </a:r>
                    </a:p>
                  </a:txBody>
                  <a:tcPr marL="53909" marR="53909" marT="26954" marB="26954" anchor="ctr">
                    <a:lnL>
                      <a:noFill/>
                    </a:lnL>
                    <a:lnR>
                      <a:noFill/>
                    </a:lnR>
                    <a:lnT>
                      <a:noFill/>
                    </a:lnT>
                    <a:lnB>
                      <a:noFill/>
                    </a:lnB>
                    <a:solidFill>
                      <a:srgbClr val="F5F5F5"/>
                    </a:solidFill>
                  </a:tcPr>
                </a:tc>
                <a:extLst>
                  <a:ext uri="{0D108BD9-81ED-4DB2-BD59-A6C34878D82A}">
                    <a16:rowId xmlns:a16="http://schemas.microsoft.com/office/drawing/2014/main" val="696157830"/>
                  </a:ext>
                </a:extLst>
              </a:tr>
              <a:tr h="377362">
                <a:tc>
                  <a:txBody>
                    <a:bodyPr/>
                    <a:lstStyle/>
                    <a:p>
                      <a:pPr algn="r" fontAlgn="ctr"/>
                      <a:r>
                        <a:rPr lang="en-US" sz="1100" b="1">
                          <a:effectLst/>
                        </a:rPr>
                        <a:t>50%</a:t>
                      </a:r>
                    </a:p>
                  </a:txBody>
                  <a:tcPr marL="53909" marR="53909" marT="26954" marB="26954" anchor="ctr">
                    <a:lnL>
                      <a:noFill/>
                    </a:lnL>
                    <a:lnR>
                      <a:noFill/>
                    </a:lnR>
                    <a:lnT>
                      <a:noFill/>
                    </a:lnT>
                    <a:lnB>
                      <a:noFill/>
                    </a:lnB>
                  </a:tcPr>
                </a:tc>
                <a:tc>
                  <a:txBody>
                    <a:bodyPr/>
                    <a:lstStyle/>
                    <a:p>
                      <a:pPr algn="r" fontAlgn="ctr"/>
                      <a:r>
                        <a:rPr lang="en-US" sz="1100">
                          <a:effectLst/>
                        </a:rPr>
                        <a:t>2007.00</a:t>
                      </a:r>
                    </a:p>
                  </a:txBody>
                  <a:tcPr marL="53909" marR="53909" marT="26954" marB="26954" anchor="ctr">
                    <a:lnL>
                      <a:noFill/>
                    </a:lnL>
                    <a:lnR>
                      <a:noFill/>
                    </a:lnR>
                    <a:lnT>
                      <a:noFill/>
                    </a:lnT>
                    <a:lnB>
                      <a:noFill/>
                    </a:lnB>
                  </a:tcPr>
                </a:tc>
                <a:tc>
                  <a:txBody>
                    <a:bodyPr/>
                    <a:lstStyle/>
                    <a:p>
                      <a:pPr algn="r" fontAlgn="ctr"/>
                      <a:r>
                        <a:rPr lang="en-US" sz="1100">
                          <a:effectLst/>
                        </a:rPr>
                        <a:t>0.08</a:t>
                      </a:r>
                    </a:p>
                  </a:txBody>
                  <a:tcPr marL="53909" marR="53909" marT="26954" marB="26954" anchor="ctr">
                    <a:lnL>
                      <a:noFill/>
                    </a:lnL>
                    <a:lnR>
                      <a:noFill/>
                    </a:lnR>
                    <a:lnT>
                      <a:noFill/>
                    </a:lnT>
                    <a:lnB>
                      <a:noFill/>
                    </a:lnB>
                  </a:tcPr>
                </a:tc>
                <a:tc>
                  <a:txBody>
                    <a:bodyPr/>
                    <a:lstStyle/>
                    <a:p>
                      <a:pPr algn="r" fontAlgn="ctr"/>
                      <a:r>
                        <a:rPr lang="en-US" sz="1100">
                          <a:effectLst/>
                        </a:rPr>
                        <a:t>0.02</a:t>
                      </a:r>
                    </a:p>
                  </a:txBody>
                  <a:tcPr marL="53909" marR="53909" marT="26954" marB="26954" anchor="ctr">
                    <a:lnL>
                      <a:noFill/>
                    </a:lnL>
                    <a:lnR>
                      <a:noFill/>
                    </a:lnR>
                    <a:lnT>
                      <a:noFill/>
                    </a:lnT>
                    <a:lnB>
                      <a:noFill/>
                    </a:lnB>
                  </a:tcPr>
                </a:tc>
                <a:tc>
                  <a:txBody>
                    <a:bodyPr/>
                    <a:lstStyle/>
                    <a:p>
                      <a:pPr algn="r" fontAlgn="ctr"/>
                      <a:r>
                        <a:rPr lang="en-US" sz="1100">
                          <a:effectLst/>
                        </a:rPr>
                        <a:t>0.00</a:t>
                      </a:r>
                    </a:p>
                  </a:txBody>
                  <a:tcPr marL="53909" marR="53909" marT="26954" marB="26954" anchor="ctr">
                    <a:lnL>
                      <a:noFill/>
                    </a:lnL>
                    <a:lnR>
                      <a:noFill/>
                    </a:lnR>
                    <a:lnT>
                      <a:noFill/>
                    </a:lnT>
                    <a:lnB>
                      <a:noFill/>
                    </a:lnB>
                  </a:tcPr>
                </a:tc>
                <a:tc>
                  <a:txBody>
                    <a:bodyPr/>
                    <a:lstStyle/>
                    <a:p>
                      <a:pPr algn="r" fontAlgn="ctr"/>
                      <a:r>
                        <a:rPr lang="en-US" sz="1100">
                          <a:effectLst/>
                        </a:rPr>
                        <a:t>0.01</a:t>
                      </a:r>
                    </a:p>
                  </a:txBody>
                  <a:tcPr marL="53909" marR="53909" marT="26954" marB="26954" anchor="ctr">
                    <a:lnL>
                      <a:noFill/>
                    </a:lnL>
                    <a:lnR>
                      <a:noFill/>
                    </a:lnR>
                    <a:lnT>
                      <a:noFill/>
                    </a:lnT>
                    <a:lnB>
                      <a:noFill/>
                    </a:lnB>
                  </a:tcPr>
                </a:tc>
                <a:tc>
                  <a:txBody>
                    <a:bodyPr/>
                    <a:lstStyle/>
                    <a:p>
                      <a:pPr algn="r" fontAlgn="ctr"/>
                      <a:r>
                        <a:rPr lang="en-US" sz="1100">
                          <a:effectLst/>
                        </a:rPr>
                        <a:t>0.17</a:t>
                      </a:r>
                    </a:p>
                  </a:txBody>
                  <a:tcPr marL="53909" marR="53909" marT="26954" marB="26954" anchor="ctr">
                    <a:lnL>
                      <a:noFill/>
                    </a:lnL>
                    <a:lnR>
                      <a:noFill/>
                    </a:lnR>
                    <a:lnT>
                      <a:noFill/>
                    </a:lnT>
                    <a:lnB>
                      <a:noFill/>
                    </a:lnB>
                  </a:tcPr>
                </a:tc>
                <a:tc>
                  <a:txBody>
                    <a:bodyPr/>
                    <a:lstStyle/>
                    <a:p>
                      <a:pPr algn="r" fontAlgn="ctr"/>
                      <a:r>
                        <a:rPr lang="en-US" sz="1100">
                          <a:effectLst/>
                        </a:rPr>
                        <a:t>71.00</a:t>
                      </a:r>
                    </a:p>
                  </a:txBody>
                  <a:tcPr marL="53909" marR="53909" marT="26954" marB="26954" anchor="ctr">
                    <a:lnL>
                      <a:noFill/>
                    </a:lnL>
                    <a:lnR>
                      <a:noFill/>
                    </a:lnR>
                    <a:lnT>
                      <a:noFill/>
                    </a:lnT>
                    <a:lnB>
                      <a:noFill/>
                    </a:lnB>
                  </a:tcPr>
                </a:tc>
                <a:tc>
                  <a:txBody>
                    <a:bodyPr/>
                    <a:lstStyle/>
                    <a:p>
                      <a:pPr algn="r" fontAlgn="ctr"/>
                      <a:r>
                        <a:rPr lang="en-US" sz="1100">
                          <a:effectLst/>
                        </a:rPr>
                        <a:t>21.00</a:t>
                      </a:r>
                    </a:p>
                  </a:txBody>
                  <a:tcPr marL="53909" marR="53909" marT="26954" marB="26954" anchor="ctr">
                    <a:lnL>
                      <a:noFill/>
                    </a:lnL>
                    <a:lnR>
                      <a:noFill/>
                    </a:lnR>
                    <a:lnT>
                      <a:noFill/>
                    </a:lnT>
                    <a:lnB>
                      <a:noFill/>
                    </a:lnB>
                  </a:tcPr>
                </a:tc>
                <a:tc>
                  <a:txBody>
                    <a:bodyPr/>
                    <a:lstStyle/>
                    <a:p>
                      <a:pPr algn="r" fontAlgn="ctr"/>
                      <a:r>
                        <a:rPr lang="en-US" sz="1100">
                          <a:effectLst/>
                        </a:rPr>
                        <a:t>7.50</a:t>
                      </a:r>
                    </a:p>
                  </a:txBody>
                  <a:tcPr marL="53909" marR="53909" marT="26954" marB="26954" anchor="ctr">
                    <a:lnL>
                      <a:noFill/>
                    </a:lnL>
                    <a:lnR>
                      <a:noFill/>
                    </a:lnR>
                    <a:lnT>
                      <a:noFill/>
                    </a:lnT>
                    <a:lnB>
                      <a:noFill/>
                    </a:lnB>
                  </a:tcPr>
                </a:tc>
                <a:tc>
                  <a:txBody>
                    <a:bodyPr/>
                    <a:lstStyle/>
                    <a:p>
                      <a:pPr algn="r" fontAlgn="ctr"/>
                      <a:r>
                        <a:rPr lang="en-US" sz="1100">
                          <a:effectLst/>
                        </a:rPr>
                        <a:t>24.00</a:t>
                      </a:r>
                    </a:p>
                  </a:txBody>
                  <a:tcPr marL="53909" marR="53909" marT="26954" marB="26954" anchor="ctr">
                    <a:lnL>
                      <a:noFill/>
                    </a:lnL>
                    <a:lnR>
                      <a:noFill/>
                    </a:lnR>
                    <a:lnT>
                      <a:noFill/>
                    </a:lnT>
                    <a:lnB>
                      <a:noFill/>
                    </a:lnB>
                  </a:tcPr>
                </a:tc>
                <a:extLst>
                  <a:ext uri="{0D108BD9-81ED-4DB2-BD59-A6C34878D82A}">
                    <a16:rowId xmlns:a16="http://schemas.microsoft.com/office/drawing/2014/main" val="557648229"/>
                  </a:ext>
                </a:extLst>
              </a:tr>
              <a:tr h="377362">
                <a:tc>
                  <a:txBody>
                    <a:bodyPr/>
                    <a:lstStyle/>
                    <a:p>
                      <a:pPr algn="r" fontAlgn="ctr"/>
                      <a:r>
                        <a:rPr lang="en-US" sz="1100" b="1">
                          <a:effectLst/>
                        </a:rPr>
                        <a:t>75%</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2010.00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0.24</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0.11</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0.04</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0.03</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0.47</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79.00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36.00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8.20</a:t>
                      </a:r>
                    </a:p>
                  </a:txBody>
                  <a:tcPr marL="53909" marR="53909" marT="26954" marB="26954" anchor="ctr">
                    <a:lnL>
                      <a:noFill/>
                    </a:lnL>
                    <a:lnR>
                      <a:noFill/>
                    </a:lnR>
                    <a:lnT>
                      <a:noFill/>
                    </a:lnT>
                    <a:lnB>
                      <a:noFill/>
                    </a:lnB>
                    <a:solidFill>
                      <a:srgbClr val="F5F5F5"/>
                    </a:solidFill>
                  </a:tcPr>
                </a:tc>
                <a:tc>
                  <a:txBody>
                    <a:bodyPr/>
                    <a:lstStyle/>
                    <a:p>
                      <a:pPr algn="r" fontAlgn="ctr"/>
                      <a:r>
                        <a:rPr lang="en-US" sz="1100">
                          <a:effectLst/>
                        </a:rPr>
                        <a:t>81.00</a:t>
                      </a:r>
                    </a:p>
                  </a:txBody>
                  <a:tcPr marL="53909" marR="53909" marT="26954" marB="26954" anchor="ctr">
                    <a:lnL>
                      <a:noFill/>
                    </a:lnL>
                    <a:lnR>
                      <a:noFill/>
                    </a:lnR>
                    <a:lnT>
                      <a:noFill/>
                    </a:lnT>
                    <a:lnB>
                      <a:noFill/>
                    </a:lnB>
                    <a:solidFill>
                      <a:srgbClr val="F5F5F5"/>
                    </a:solidFill>
                  </a:tcPr>
                </a:tc>
                <a:extLst>
                  <a:ext uri="{0D108BD9-81ED-4DB2-BD59-A6C34878D82A}">
                    <a16:rowId xmlns:a16="http://schemas.microsoft.com/office/drawing/2014/main" val="719375406"/>
                  </a:ext>
                </a:extLst>
              </a:tr>
              <a:tr h="377362">
                <a:tc>
                  <a:txBody>
                    <a:bodyPr/>
                    <a:lstStyle/>
                    <a:p>
                      <a:pPr algn="r" fontAlgn="ctr"/>
                      <a:r>
                        <a:rPr lang="en-US" sz="1100" b="1">
                          <a:effectLst/>
                        </a:rPr>
                        <a:t>max</a:t>
                      </a:r>
                    </a:p>
                  </a:txBody>
                  <a:tcPr marL="53909" marR="53909" marT="26954" marB="26954" anchor="ctr">
                    <a:lnL>
                      <a:noFill/>
                    </a:lnL>
                    <a:lnR>
                      <a:noFill/>
                    </a:lnR>
                    <a:lnT>
                      <a:noFill/>
                    </a:lnT>
                    <a:lnB>
                      <a:noFill/>
                    </a:lnB>
                  </a:tcPr>
                </a:tc>
                <a:tc>
                  <a:txBody>
                    <a:bodyPr/>
                    <a:lstStyle/>
                    <a:p>
                      <a:pPr algn="r" fontAlgn="ctr"/>
                      <a:r>
                        <a:rPr lang="en-US" sz="1100">
                          <a:effectLst/>
                        </a:rPr>
                        <a:t>2020.00</a:t>
                      </a:r>
                    </a:p>
                  </a:txBody>
                  <a:tcPr marL="53909" marR="53909" marT="26954" marB="26954" anchor="ctr">
                    <a:lnL>
                      <a:noFill/>
                    </a:lnL>
                    <a:lnR>
                      <a:noFill/>
                    </a:lnR>
                    <a:lnT>
                      <a:noFill/>
                    </a:lnT>
                    <a:lnB>
                      <a:noFill/>
                    </a:lnB>
                  </a:tcPr>
                </a:tc>
                <a:tc>
                  <a:txBody>
                    <a:bodyPr/>
                    <a:lstStyle/>
                    <a:p>
                      <a:pPr algn="r" fontAlgn="ctr"/>
                      <a:r>
                        <a:rPr lang="en-US" sz="1100">
                          <a:effectLst/>
                        </a:rPr>
                        <a:t>41.36</a:t>
                      </a:r>
                    </a:p>
                  </a:txBody>
                  <a:tcPr marL="53909" marR="53909" marT="26954" marB="26954" anchor="ctr">
                    <a:lnL>
                      <a:noFill/>
                    </a:lnL>
                    <a:lnR>
                      <a:noFill/>
                    </a:lnR>
                    <a:lnT>
                      <a:noFill/>
                    </a:lnT>
                    <a:lnB>
                      <a:noFill/>
                    </a:lnB>
                  </a:tcPr>
                </a:tc>
                <a:tc>
                  <a:txBody>
                    <a:bodyPr/>
                    <a:lstStyle/>
                    <a:p>
                      <a:pPr algn="r" fontAlgn="ctr"/>
                      <a:r>
                        <a:rPr lang="en-US" sz="1100">
                          <a:effectLst/>
                        </a:rPr>
                        <a:t>28.96</a:t>
                      </a:r>
                    </a:p>
                  </a:txBody>
                  <a:tcPr marL="53909" marR="53909" marT="26954" marB="26954" anchor="ctr">
                    <a:lnL>
                      <a:noFill/>
                    </a:lnL>
                    <a:lnR>
                      <a:noFill/>
                    </a:lnR>
                    <a:lnT>
                      <a:noFill/>
                    </a:lnT>
                    <a:lnB>
                      <a:noFill/>
                    </a:lnB>
                  </a:tcPr>
                </a:tc>
                <a:tc>
                  <a:txBody>
                    <a:bodyPr/>
                    <a:lstStyle/>
                    <a:p>
                      <a:pPr algn="r" fontAlgn="ctr"/>
                      <a:r>
                        <a:rPr lang="en-US" sz="1100">
                          <a:effectLst/>
                        </a:rPr>
                        <a:t>10.22</a:t>
                      </a:r>
                    </a:p>
                  </a:txBody>
                  <a:tcPr marL="53909" marR="53909" marT="26954" marB="26954" anchor="ctr">
                    <a:lnL>
                      <a:noFill/>
                    </a:lnL>
                    <a:lnR>
                      <a:noFill/>
                    </a:lnR>
                    <a:lnT>
                      <a:noFill/>
                    </a:lnT>
                    <a:lnB>
                      <a:noFill/>
                    </a:lnB>
                  </a:tcPr>
                </a:tc>
                <a:tc>
                  <a:txBody>
                    <a:bodyPr/>
                    <a:lstStyle/>
                    <a:p>
                      <a:pPr algn="r" fontAlgn="ctr"/>
                      <a:r>
                        <a:rPr lang="en-US" sz="1100">
                          <a:effectLst/>
                        </a:rPr>
                        <a:t>10.57</a:t>
                      </a:r>
                    </a:p>
                  </a:txBody>
                  <a:tcPr marL="53909" marR="53909" marT="26954" marB="26954" anchor="ctr">
                    <a:lnL>
                      <a:noFill/>
                    </a:lnL>
                    <a:lnR>
                      <a:noFill/>
                    </a:lnR>
                    <a:lnT>
                      <a:noFill/>
                    </a:lnT>
                    <a:lnB>
                      <a:noFill/>
                    </a:lnB>
                  </a:tcPr>
                </a:tc>
                <a:tc>
                  <a:txBody>
                    <a:bodyPr/>
                    <a:lstStyle/>
                    <a:p>
                      <a:pPr algn="r" fontAlgn="ctr"/>
                      <a:r>
                        <a:rPr lang="en-US" sz="1100">
                          <a:effectLst/>
                        </a:rPr>
                        <a:t>82.53</a:t>
                      </a:r>
                    </a:p>
                  </a:txBody>
                  <a:tcPr marL="53909" marR="53909" marT="26954" marB="26954" anchor="ctr">
                    <a:lnL>
                      <a:noFill/>
                    </a:lnL>
                    <a:lnR>
                      <a:noFill/>
                    </a:lnR>
                    <a:lnT>
                      <a:noFill/>
                    </a:lnT>
                    <a:lnB>
                      <a:noFill/>
                    </a:lnB>
                  </a:tcPr>
                </a:tc>
                <a:tc>
                  <a:txBody>
                    <a:bodyPr/>
                    <a:lstStyle/>
                    <a:p>
                      <a:pPr algn="r" fontAlgn="ctr"/>
                      <a:r>
                        <a:rPr lang="en-US" sz="1100">
                          <a:effectLst/>
                        </a:rPr>
                        <a:t>98.00</a:t>
                      </a:r>
                    </a:p>
                  </a:txBody>
                  <a:tcPr marL="53909" marR="53909" marT="26954" marB="26954" anchor="ctr">
                    <a:lnL>
                      <a:noFill/>
                    </a:lnL>
                    <a:lnR>
                      <a:noFill/>
                    </a:lnR>
                    <a:lnT>
                      <a:noFill/>
                    </a:lnT>
                    <a:lnB>
                      <a:noFill/>
                    </a:lnB>
                  </a:tcPr>
                </a:tc>
                <a:tc>
                  <a:txBody>
                    <a:bodyPr/>
                    <a:lstStyle/>
                    <a:p>
                      <a:pPr algn="r" fontAlgn="ctr"/>
                      <a:r>
                        <a:rPr lang="en-US" sz="1100">
                          <a:effectLst/>
                        </a:rPr>
                        <a:t>113.00</a:t>
                      </a:r>
                    </a:p>
                  </a:txBody>
                  <a:tcPr marL="53909" marR="53909" marT="26954" marB="26954" anchor="ctr">
                    <a:lnL>
                      <a:noFill/>
                    </a:lnL>
                    <a:lnR>
                      <a:noFill/>
                    </a:lnR>
                    <a:lnT>
                      <a:noFill/>
                    </a:lnT>
                    <a:lnB>
                      <a:noFill/>
                    </a:lnB>
                  </a:tcPr>
                </a:tc>
                <a:tc>
                  <a:txBody>
                    <a:bodyPr/>
                    <a:lstStyle/>
                    <a:p>
                      <a:pPr algn="r" fontAlgn="ctr"/>
                      <a:r>
                        <a:rPr lang="en-US" sz="1100">
                          <a:effectLst/>
                        </a:rPr>
                        <a:t>9.70</a:t>
                      </a:r>
                    </a:p>
                  </a:txBody>
                  <a:tcPr marL="53909" marR="53909" marT="26954" marB="26954" anchor="ctr">
                    <a:lnL>
                      <a:noFill/>
                    </a:lnL>
                    <a:lnR>
                      <a:noFill/>
                    </a:lnR>
                    <a:lnT>
                      <a:noFill/>
                    </a:lnT>
                    <a:lnB>
                      <a:noFill/>
                    </a:lnB>
                  </a:tcPr>
                </a:tc>
                <a:tc>
                  <a:txBody>
                    <a:bodyPr/>
                    <a:lstStyle/>
                    <a:p>
                      <a:pPr algn="r" fontAlgn="ctr"/>
                      <a:r>
                        <a:rPr lang="en-US" sz="1100" dirty="0">
                          <a:effectLst/>
                        </a:rPr>
                        <a:t>10665.00</a:t>
                      </a:r>
                    </a:p>
                  </a:txBody>
                  <a:tcPr marL="53909" marR="53909" marT="26954" marB="26954" anchor="ctr">
                    <a:lnL>
                      <a:noFill/>
                    </a:lnL>
                    <a:lnR>
                      <a:noFill/>
                    </a:lnR>
                    <a:lnT>
                      <a:noFill/>
                    </a:lnT>
                    <a:lnB>
                      <a:noFill/>
                    </a:lnB>
                  </a:tcPr>
                </a:tc>
                <a:extLst>
                  <a:ext uri="{0D108BD9-81ED-4DB2-BD59-A6C34878D82A}">
                    <a16:rowId xmlns:a16="http://schemas.microsoft.com/office/drawing/2014/main" val="3009060498"/>
                  </a:ext>
                </a:extLst>
              </a:tr>
            </a:tbl>
          </a:graphicData>
        </a:graphic>
      </p:graphicFrame>
    </p:spTree>
    <p:extLst>
      <p:ext uri="{BB962C8B-B14F-4D97-AF65-F5344CB8AC3E}">
        <p14:creationId xmlns:p14="http://schemas.microsoft.com/office/powerpoint/2010/main" val="115540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CA9E-76B3-8987-0BAB-0DC609EDBB4F}"/>
              </a:ext>
            </a:extLst>
          </p:cNvPr>
          <p:cNvSpPr>
            <a:spLocks noGrp="1"/>
          </p:cNvSpPr>
          <p:nvPr>
            <p:ph type="title"/>
          </p:nvPr>
        </p:nvSpPr>
        <p:spPr/>
        <p:txBody>
          <a:bodyPr/>
          <a:lstStyle/>
          <a:p>
            <a:r>
              <a:rPr lang="en-US" dirty="0"/>
              <a:t>Probability Mass Function (PMF)</a:t>
            </a:r>
          </a:p>
        </p:txBody>
      </p:sp>
      <p:pic>
        <p:nvPicPr>
          <p:cNvPr id="9218" name="Picture 2">
            <a:extLst>
              <a:ext uri="{FF2B5EF4-FFF2-40B4-BE49-F238E27FC236}">
                <a16:creationId xmlns:a16="http://schemas.microsoft.com/office/drawing/2014/main" id="{C403E0EE-8289-A201-74CA-27232D0CB8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061" y="1418392"/>
            <a:ext cx="5015873" cy="335238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D389692-D32F-A6E5-42AE-275BFBAFA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129" y="1418392"/>
            <a:ext cx="5145185" cy="351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63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AA34-EFE8-991C-517B-3877A94F5DF8}"/>
              </a:ext>
            </a:extLst>
          </p:cNvPr>
          <p:cNvSpPr>
            <a:spLocks noGrp="1"/>
          </p:cNvSpPr>
          <p:nvPr>
            <p:ph type="title"/>
          </p:nvPr>
        </p:nvSpPr>
        <p:spPr/>
        <p:txBody>
          <a:bodyPr/>
          <a:lstStyle/>
          <a:p>
            <a:r>
              <a:rPr lang="en-US" dirty="0"/>
              <a:t>Cumulative Distribution Functions</a:t>
            </a:r>
          </a:p>
        </p:txBody>
      </p:sp>
      <p:pic>
        <p:nvPicPr>
          <p:cNvPr id="10242" name="Picture 2">
            <a:extLst>
              <a:ext uri="{FF2B5EF4-FFF2-40B4-BE49-F238E27FC236}">
                <a16:creationId xmlns:a16="http://schemas.microsoft.com/office/drawing/2014/main" id="{5FBFC2AE-4B4C-FA25-D6F7-2C7744616E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314" y="2218288"/>
            <a:ext cx="4723809" cy="335238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B3DECF54-CAC1-0A8C-8B6B-9194B65C0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466" y="2218288"/>
            <a:ext cx="4966877" cy="3515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38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EC0B-D972-36DB-8BE2-429B0A4807E7}"/>
              </a:ext>
            </a:extLst>
          </p:cNvPr>
          <p:cNvSpPr>
            <a:spLocks noGrp="1"/>
          </p:cNvSpPr>
          <p:nvPr>
            <p:ph type="title"/>
          </p:nvPr>
        </p:nvSpPr>
        <p:spPr/>
        <p:txBody>
          <a:bodyPr/>
          <a:lstStyle/>
          <a:p>
            <a:r>
              <a:rPr lang="en-US" dirty="0"/>
              <a:t>Cumulative Distribution Functions</a:t>
            </a:r>
          </a:p>
        </p:txBody>
      </p:sp>
      <p:sp>
        <p:nvSpPr>
          <p:cNvPr id="3" name="Content Placeholder 2">
            <a:extLst>
              <a:ext uri="{FF2B5EF4-FFF2-40B4-BE49-F238E27FC236}">
                <a16:creationId xmlns:a16="http://schemas.microsoft.com/office/drawing/2014/main" id="{5F71EDA1-271F-3D63-9A54-AF3CD978C4D1}"/>
              </a:ext>
            </a:extLst>
          </p:cNvPr>
          <p:cNvSpPr>
            <a:spLocks noGrp="1"/>
          </p:cNvSpPr>
          <p:nvPr>
            <p:ph idx="1"/>
          </p:nvPr>
        </p:nvSpPr>
        <p:spPr/>
        <p:txBody>
          <a:bodyPr/>
          <a:lstStyle/>
          <a:p>
            <a:r>
              <a:rPr lang="en-US" dirty="0"/>
              <a:t>What does the CDF tell us about the User Score and Critic Score</a:t>
            </a:r>
          </a:p>
          <a:p>
            <a:pPr lvl="1"/>
            <a:r>
              <a:rPr lang="en-US" dirty="0"/>
              <a:t>It tells us that that the distribution is concentrated in the 60% or above range.</a:t>
            </a:r>
          </a:p>
          <a:p>
            <a:pPr lvl="1"/>
            <a:r>
              <a:rPr lang="en-US" dirty="0"/>
              <a:t>It may show that users and critic are more likely to rate a game if it is above average.</a:t>
            </a:r>
          </a:p>
          <a:p>
            <a:pPr lvl="2"/>
            <a:r>
              <a:rPr lang="en-US" dirty="0"/>
              <a:t>This may have to do with marketing</a:t>
            </a:r>
          </a:p>
        </p:txBody>
      </p:sp>
    </p:spTree>
    <p:extLst>
      <p:ext uri="{BB962C8B-B14F-4D97-AF65-F5344CB8AC3E}">
        <p14:creationId xmlns:p14="http://schemas.microsoft.com/office/powerpoint/2010/main" val="154027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D02E-A707-3CBB-D0CA-B1ECCAAB7686}"/>
              </a:ext>
            </a:extLst>
          </p:cNvPr>
          <p:cNvSpPr>
            <a:spLocks noGrp="1"/>
          </p:cNvSpPr>
          <p:nvPr>
            <p:ph type="title"/>
          </p:nvPr>
        </p:nvSpPr>
        <p:spPr/>
        <p:txBody>
          <a:bodyPr/>
          <a:lstStyle/>
          <a:p>
            <a:r>
              <a:rPr lang="en-US" dirty="0"/>
              <a:t>Analytical Distribution</a:t>
            </a:r>
          </a:p>
        </p:txBody>
      </p:sp>
      <p:pic>
        <p:nvPicPr>
          <p:cNvPr id="11266" name="Picture 2">
            <a:extLst>
              <a:ext uri="{FF2B5EF4-FFF2-40B4-BE49-F238E27FC236}">
                <a16:creationId xmlns:a16="http://schemas.microsoft.com/office/drawing/2014/main" id="{5C0F46EE-D34E-2E43-C481-528FAB50B1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9987" y="2418767"/>
            <a:ext cx="5092063" cy="336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350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2563-9DA4-6EFD-ED72-2A7AF7F8CE03}"/>
              </a:ext>
            </a:extLst>
          </p:cNvPr>
          <p:cNvSpPr>
            <a:spLocks noGrp="1"/>
          </p:cNvSpPr>
          <p:nvPr>
            <p:ph type="title"/>
          </p:nvPr>
        </p:nvSpPr>
        <p:spPr/>
        <p:txBody>
          <a:bodyPr/>
          <a:lstStyle/>
          <a:p>
            <a:r>
              <a:rPr lang="en-US" dirty="0"/>
              <a:t>Analytical Distribution</a:t>
            </a:r>
          </a:p>
        </p:txBody>
      </p:sp>
      <p:sp>
        <p:nvSpPr>
          <p:cNvPr id="3" name="Content Placeholder 2">
            <a:extLst>
              <a:ext uri="{FF2B5EF4-FFF2-40B4-BE49-F238E27FC236}">
                <a16:creationId xmlns:a16="http://schemas.microsoft.com/office/drawing/2014/main" id="{36CE3964-A305-7FDE-1555-1AABC5FDA854}"/>
              </a:ext>
            </a:extLst>
          </p:cNvPr>
          <p:cNvSpPr>
            <a:spLocks noGrp="1"/>
          </p:cNvSpPr>
          <p:nvPr>
            <p:ph idx="1"/>
          </p:nvPr>
        </p:nvSpPr>
        <p:spPr/>
        <p:txBody>
          <a:bodyPr/>
          <a:lstStyle/>
          <a:p>
            <a:r>
              <a:rPr lang="en-US" dirty="0"/>
              <a:t>The normal distribution graph tells us that critic score is negatively skewed.</a:t>
            </a:r>
          </a:p>
          <a:p>
            <a:pPr lvl="1"/>
            <a:r>
              <a:rPr lang="en-US" dirty="0"/>
              <a:t>Higher ratings lead to more user engagement. </a:t>
            </a:r>
          </a:p>
        </p:txBody>
      </p:sp>
    </p:spTree>
    <p:extLst>
      <p:ext uri="{BB962C8B-B14F-4D97-AF65-F5344CB8AC3E}">
        <p14:creationId xmlns:p14="http://schemas.microsoft.com/office/powerpoint/2010/main" val="134181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ADB3-CEA1-F08A-BA42-45E439705580}"/>
              </a:ext>
            </a:extLst>
          </p:cNvPr>
          <p:cNvSpPr>
            <a:spLocks noGrp="1"/>
          </p:cNvSpPr>
          <p:nvPr>
            <p:ph type="title"/>
          </p:nvPr>
        </p:nvSpPr>
        <p:spPr/>
        <p:txBody>
          <a:bodyPr/>
          <a:lstStyle/>
          <a:p>
            <a:r>
              <a:rPr lang="en-US" dirty="0"/>
              <a:t>Scatter Plots</a:t>
            </a:r>
          </a:p>
        </p:txBody>
      </p:sp>
      <p:pic>
        <p:nvPicPr>
          <p:cNvPr id="12290" name="Picture 2">
            <a:extLst>
              <a:ext uri="{FF2B5EF4-FFF2-40B4-BE49-F238E27FC236}">
                <a16:creationId xmlns:a16="http://schemas.microsoft.com/office/drawing/2014/main" id="{ADB5CF94-2406-698C-092B-83B6A2E03A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884" y="1930400"/>
            <a:ext cx="4888889" cy="3339682"/>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a:extLst>
              <a:ext uri="{FF2B5EF4-FFF2-40B4-BE49-F238E27FC236}">
                <a16:creationId xmlns:a16="http://schemas.microsoft.com/office/drawing/2014/main" id="{EC8D6937-A13B-E4C7-C9F5-7A896E075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702" y="1930400"/>
            <a:ext cx="4888889" cy="334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504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5C1F-C2F1-5A07-EC83-8BD2EFACEA54}"/>
              </a:ext>
            </a:extLst>
          </p:cNvPr>
          <p:cNvSpPr>
            <a:spLocks noGrp="1"/>
          </p:cNvSpPr>
          <p:nvPr>
            <p:ph type="title"/>
          </p:nvPr>
        </p:nvSpPr>
        <p:spPr/>
        <p:txBody>
          <a:bodyPr/>
          <a:lstStyle/>
          <a:p>
            <a:r>
              <a:rPr lang="en-US" dirty="0"/>
              <a:t>Scatter Plots</a:t>
            </a:r>
          </a:p>
        </p:txBody>
      </p:sp>
      <p:sp>
        <p:nvSpPr>
          <p:cNvPr id="3" name="Content Placeholder 2">
            <a:extLst>
              <a:ext uri="{FF2B5EF4-FFF2-40B4-BE49-F238E27FC236}">
                <a16:creationId xmlns:a16="http://schemas.microsoft.com/office/drawing/2014/main" id="{8A78BA34-2965-2680-19ED-7A22AD2B8142}"/>
              </a:ext>
            </a:extLst>
          </p:cNvPr>
          <p:cNvSpPr>
            <a:spLocks noGrp="1"/>
          </p:cNvSpPr>
          <p:nvPr>
            <p:ph idx="1"/>
          </p:nvPr>
        </p:nvSpPr>
        <p:spPr/>
        <p:txBody>
          <a:bodyPr/>
          <a:lstStyle/>
          <a:p>
            <a:r>
              <a:rPr lang="en-US" dirty="0"/>
              <a:t>Scores from both Critic and Users don’t differentiate too much from each other.</a:t>
            </a:r>
          </a:p>
          <a:p>
            <a:r>
              <a:rPr lang="en-US" dirty="0"/>
              <a:t>Titles with higher scores are more likely to be a hit and have greatly increased sales</a:t>
            </a:r>
          </a:p>
          <a:p>
            <a:pPr lvl="1"/>
            <a:r>
              <a:rPr lang="en-US" dirty="0"/>
              <a:t>Wii Sports is an extreme outlier</a:t>
            </a:r>
          </a:p>
          <a:p>
            <a:pPr lvl="2"/>
            <a:r>
              <a:rPr lang="en-US" dirty="0"/>
              <a:t>The game was bundled with the Wii console and likely contributed to its global sale number</a:t>
            </a:r>
          </a:p>
        </p:txBody>
      </p:sp>
    </p:spTree>
    <p:extLst>
      <p:ext uri="{BB962C8B-B14F-4D97-AF65-F5344CB8AC3E}">
        <p14:creationId xmlns:p14="http://schemas.microsoft.com/office/powerpoint/2010/main" val="83903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4E77-72E8-D63B-64C8-4AC02BC8804F}"/>
              </a:ext>
            </a:extLst>
          </p:cNvPr>
          <p:cNvSpPr>
            <a:spLocks noGrp="1"/>
          </p:cNvSpPr>
          <p:nvPr>
            <p:ph type="title"/>
          </p:nvPr>
        </p:nvSpPr>
        <p:spPr/>
        <p:txBody>
          <a:bodyPr>
            <a:normAutofit fontScale="90000"/>
          </a:bodyPr>
          <a:lstStyle/>
          <a:p>
            <a:r>
              <a:rPr lang="en-US" dirty="0"/>
              <a:t>How does video game ratings affect sales?</a:t>
            </a:r>
            <a:br>
              <a:rPr lang="en-US" dirty="0"/>
            </a:br>
            <a:endParaRPr lang="en-US" dirty="0"/>
          </a:p>
        </p:txBody>
      </p:sp>
      <p:sp>
        <p:nvSpPr>
          <p:cNvPr id="3" name="Content Placeholder 2">
            <a:extLst>
              <a:ext uri="{FF2B5EF4-FFF2-40B4-BE49-F238E27FC236}">
                <a16:creationId xmlns:a16="http://schemas.microsoft.com/office/drawing/2014/main" id="{D12F6F43-4E0A-8B1A-F63D-E242D7BD4EA4}"/>
              </a:ext>
            </a:extLst>
          </p:cNvPr>
          <p:cNvSpPr>
            <a:spLocks noGrp="1"/>
          </p:cNvSpPr>
          <p:nvPr>
            <p:ph idx="1"/>
          </p:nvPr>
        </p:nvSpPr>
        <p:spPr/>
        <p:txBody>
          <a:bodyPr/>
          <a:lstStyle/>
          <a:p>
            <a:r>
              <a:rPr lang="en-US" dirty="0"/>
              <a:t>Data pulled from Kaggle.com</a:t>
            </a:r>
          </a:p>
          <a:p>
            <a:r>
              <a:rPr lang="en-US" dirty="0"/>
              <a:t>Focuses on video game sales and ratings</a:t>
            </a:r>
          </a:p>
          <a:p>
            <a:endParaRPr lang="en-US" dirty="0"/>
          </a:p>
        </p:txBody>
      </p:sp>
    </p:spTree>
    <p:extLst>
      <p:ext uri="{BB962C8B-B14F-4D97-AF65-F5344CB8AC3E}">
        <p14:creationId xmlns:p14="http://schemas.microsoft.com/office/powerpoint/2010/main" val="4261561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04D2-1BDA-7EF7-6D21-738D7921B1DA}"/>
              </a:ext>
            </a:extLst>
          </p:cNvPr>
          <p:cNvSpPr>
            <a:spLocks noGrp="1"/>
          </p:cNvSpPr>
          <p:nvPr>
            <p:ph type="title"/>
          </p:nvPr>
        </p:nvSpPr>
        <p:spPr/>
        <p:txBody>
          <a:bodyPr/>
          <a:lstStyle/>
          <a:p>
            <a:r>
              <a:rPr lang="en-US" dirty="0"/>
              <a:t>Hypothesis Test</a:t>
            </a:r>
          </a:p>
        </p:txBody>
      </p:sp>
      <p:sp>
        <p:nvSpPr>
          <p:cNvPr id="3" name="Content Placeholder 2">
            <a:extLst>
              <a:ext uri="{FF2B5EF4-FFF2-40B4-BE49-F238E27FC236}">
                <a16:creationId xmlns:a16="http://schemas.microsoft.com/office/drawing/2014/main" id="{0972AED9-8362-6E69-095C-E72C36F9AD24}"/>
              </a:ext>
            </a:extLst>
          </p:cNvPr>
          <p:cNvSpPr>
            <a:spLocks noGrp="1"/>
          </p:cNvSpPr>
          <p:nvPr>
            <p:ph idx="1"/>
          </p:nvPr>
        </p:nvSpPr>
        <p:spPr/>
        <p:txBody>
          <a:bodyPr/>
          <a:lstStyle/>
          <a:p>
            <a:r>
              <a:rPr lang="en-US" dirty="0"/>
              <a:t>*See notebook for code behind the test</a:t>
            </a:r>
          </a:p>
          <a:p>
            <a:r>
              <a:rPr lang="en-US" dirty="0"/>
              <a:t>stat=nan, p=1.000</a:t>
            </a:r>
          </a:p>
          <a:p>
            <a:r>
              <a:rPr lang="en-US" dirty="0"/>
              <a:t>Probably Gaussian</a:t>
            </a:r>
          </a:p>
        </p:txBody>
      </p:sp>
    </p:spTree>
    <p:extLst>
      <p:ext uri="{BB962C8B-B14F-4D97-AF65-F5344CB8AC3E}">
        <p14:creationId xmlns:p14="http://schemas.microsoft.com/office/powerpoint/2010/main" val="313132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821E-93BE-445A-BD4E-D2DCF344E564}"/>
              </a:ext>
            </a:extLst>
          </p:cNvPr>
          <p:cNvSpPr>
            <a:spLocks noGrp="1"/>
          </p:cNvSpPr>
          <p:nvPr>
            <p:ph type="title"/>
          </p:nvPr>
        </p:nvSpPr>
        <p:spPr/>
        <p:txBody>
          <a:bodyPr/>
          <a:lstStyle/>
          <a:p>
            <a:r>
              <a:rPr lang="en-US" dirty="0"/>
              <a:t>Regression Analysis</a:t>
            </a:r>
          </a:p>
        </p:txBody>
      </p:sp>
      <p:pic>
        <p:nvPicPr>
          <p:cNvPr id="14339" name="Picture 3">
            <a:extLst>
              <a:ext uri="{FF2B5EF4-FFF2-40B4-BE49-F238E27FC236}">
                <a16:creationId xmlns:a16="http://schemas.microsoft.com/office/drawing/2014/main" id="{BA378416-1B81-8596-90D0-EEEFEA3820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587" y="2160588"/>
            <a:ext cx="541686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08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816F-5F8A-B54C-5DC3-E8AD5D67808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0F8A34-A5F3-677B-9E6A-681D96C29DFB}"/>
              </a:ext>
            </a:extLst>
          </p:cNvPr>
          <p:cNvSpPr>
            <a:spLocks noGrp="1"/>
          </p:cNvSpPr>
          <p:nvPr>
            <p:ph idx="1"/>
          </p:nvPr>
        </p:nvSpPr>
        <p:spPr/>
        <p:txBody>
          <a:bodyPr/>
          <a:lstStyle/>
          <a:p>
            <a:r>
              <a:rPr lang="en-US" dirty="0">
                <a:hlinkClick r:id="rId2"/>
              </a:rPr>
              <a:t>https://www.kaggle.com/datasets/sidtwr/videogames-sales-dataset?resource=download&amp;select=Video_Games_Sales_as_at_22_Dec_2016.csv</a:t>
            </a:r>
            <a:endParaRPr lang="en-US" dirty="0"/>
          </a:p>
          <a:p>
            <a:r>
              <a:rPr lang="en-US" dirty="0">
                <a:hlinkClick r:id="rId3"/>
              </a:rPr>
              <a:t>https://www.statista.com/statistics/1263585/top-video-game-genres-worldwide-by-age/</a:t>
            </a:r>
            <a:endParaRPr lang="en-US" dirty="0"/>
          </a:p>
          <a:p>
            <a:r>
              <a:rPr lang="en-US" sz="1800">
                <a:effectLst/>
                <a:latin typeface="Calibri" panose="020F0502020204030204" pitchFamily="34" charset="0"/>
                <a:ea typeface="Calibri" panose="020F0502020204030204" pitchFamily="34" charset="0"/>
                <a:cs typeface="Times New Roman" panose="02020603050405020304" pitchFamily="18" charset="0"/>
              </a:rPr>
              <a:t>https://www.esrb.org/ratings-guide/</a:t>
            </a:r>
          </a:p>
          <a:p>
            <a:endParaRPr lang="en-US" dirty="0"/>
          </a:p>
        </p:txBody>
      </p:sp>
    </p:spTree>
    <p:extLst>
      <p:ext uri="{BB962C8B-B14F-4D97-AF65-F5344CB8AC3E}">
        <p14:creationId xmlns:p14="http://schemas.microsoft.com/office/powerpoint/2010/main" val="9575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2BA4-FE61-09AF-62CB-37B2AB26076E}"/>
              </a:ext>
            </a:extLst>
          </p:cNvPr>
          <p:cNvSpPr>
            <a:spLocks noGrp="1"/>
          </p:cNvSpPr>
          <p:nvPr>
            <p:ph type="title"/>
          </p:nvPr>
        </p:nvSpPr>
        <p:spPr/>
        <p:txBody>
          <a:bodyPr/>
          <a:lstStyle/>
          <a:p>
            <a:r>
              <a:rPr lang="en-US" dirty="0"/>
              <a:t>Variables in the Analysis</a:t>
            </a:r>
          </a:p>
        </p:txBody>
      </p:sp>
      <p:sp>
        <p:nvSpPr>
          <p:cNvPr id="3" name="Content Placeholder 2">
            <a:extLst>
              <a:ext uri="{FF2B5EF4-FFF2-40B4-BE49-F238E27FC236}">
                <a16:creationId xmlns:a16="http://schemas.microsoft.com/office/drawing/2014/main" id="{A97A83D1-6FED-DD20-AEB4-EAF5626980C5}"/>
              </a:ext>
            </a:extLst>
          </p:cNvPr>
          <p:cNvSpPr>
            <a:spLocks noGrp="1"/>
          </p:cNvSpPr>
          <p:nvPr>
            <p:ph idx="1"/>
          </p:nvPr>
        </p:nvSpPr>
        <p:spPr/>
        <p:txBody>
          <a:bodyPr/>
          <a:lstStyle/>
          <a:p>
            <a:r>
              <a:rPr lang="en-US" dirty="0"/>
              <a:t>Five variables</a:t>
            </a:r>
          </a:p>
          <a:p>
            <a:pPr lvl="1"/>
            <a:r>
              <a:rPr lang="en-US" dirty="0"/>
              <a:t>Genre – The genre of the video game. </a:t>
            </a:r>
          </a:p>
          <a:p>
            <a:pPr lvl="2"/>
            <a:r>
              <a:rPr lang="en-US" dirty="0"/>
              <a:t>Example: Sports, Racing, Role-Playing etc. </a:t>
            </a:r>
          </a:p>
          <a:p>
            <a:pPr lvl="1"/>
            <a:r>
              <a:rPr lang="en-US" dirty="0"/>
              <a:t>Sales – How many copies have been sold</a:t>
            </a:r>
          </a:p>
          <a:p>
            <a:pPr lvl="2"/>
            <a:r>
              <a:rPr lang="en-US" dirty="0"/>
              <a:t>Global</a:t>
            </a:r>
          </a:p>
          <a:p>
            <a:pPr lvl="2"/>
            <a:r>
              <a:rPr lang="en-US" dirty="0"/>
              <a:t>NA</a:t>
            </a:r>
          </a:p>
          <a:p>
            <a:pPr lvl="2"/>
            <a:r>
              <a:rPr lang="en-US" dirty="0"/>
              <a:t>EU</a:t>
            </a:r>
          </a:p>
          <a:p>
            <a:pPr lvl="1"/>
            <a:r>
              <a:rPr lang="en-US" dirty="0"/>
              <a:t>Critic Score – The average score given by notable publications</a:t>
            </a:r>
          </a:p>
          <a:p>
            <a:pPr lvl="1"/>
            <a:r>
              <a:rPr lang="en-US" dirty="0"/>
              <a:t>User Score – The average score given by users</a:t>
            </a:r>
          </a:p>
          <a:p>
            <a:pPr lvl="1"/>
            <a:r>
              <a:rPr lang="en-US" dirty="0"/>
              <a:t>Publisher – The company that is responsible for the distribution of the software/video game</a:t>
            </a:r>
          </a:p>
        </p:txBody>
      </p:sp>
    </p:spTree>
    <p:extLst>
      <p:ext uri="{BB962C8B-B14F-4D97-AF65-F5344CB8AC3E}">
        <p14:creationId xmlns:p14="http://schemas.microsoft.com/office/powerpoint/2010/main" val="316270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4E89-95DD-9765-B929-2DDE2239690D}"/>
              </a:ext>
            </a:extLst>
          </p:cNvPr>
          <p:cNvSpPr>
            <a:spLocks noGrp="1"/>
          </p:cNvSpPr>
          <p:nvPr>
            <p:ph type="title"/>
          </p:nvPr>
        </p:nvSpPr>
        <p:spPr/>
        <p:txBody>
          <a:bodyPr/>
          <a:lstStyle/>
          <a:p>
            <a:r>
              <a:rPr lang="en-US" dirty="0"/>
              <a:t>Histograms</a:t>
            </a:r>
          </a:p>
        </p:txBody>
      </p:sp>
      <p:sp>
        <p:nvSpPr>
          <p:cNvPr id="3" name="Content Placeholder 2">
            <a:extLst>
              <a:ext uri="{FF2B5EF4-FFF2-40B4-BE49-F238E27FC236}">
                <a16:creationId xmlns:a16="http://schemas.microsoft.com/office/drawing/2014/main" id="{86D17CAD-2AD2-1195-75B0-D0A44F4875E4}"/>
              </a:ext>
            </a:extLst>
          </p:cNvPr>
          <p:cNvSpPr>
            <a:spLocks noGrp="1"/>
          </p:cNvSpPr>
          <p:nvPr>
            <p:ph idx="1"/>
          </p:nvPr>
        </p:nvSpPr>
        <p:spPr/>
        <p:txBody>
          <a:bodyPr>
            <a:normAutofit fontScale="85000" lnSpcReduction="20000"/>
          </a:bodyPr>
          <a:lstStyle/>
          <a:p>
            <a:r>
              <a:rPr lang="en-US" dirty="0"/>
              <a:t>In this dataset, I pulled a multitude of histograms.</a:t>
            </a:r>
          </a:p>
          <a:p>
            <a:pPr lvl="1"/>
            <a:r>
              <a:rPr lang="en-US" dirty="0"/>
              <a:t>Used to explore and ask further questions on data</a:t>
            </a:r>
          </a:p>
          <a:p>
            <a:pPr lvl="1"/>
            <a:r>
              <a:rPr lang="en-US" dirty="0"/>
              <a:t>The variables that I didn’t think were as important, showed clear skews in the data (Publisher counts, Developer Counts</a:t>
            </a:r>
          </a:p>
          <a:p>
            <a:pPr lvl="1"/>
            <a:r>
              <a:rPr lang="en-US" dirty="0"/>
              <a:t>Looking at the Critic and User score Histograms, it showed left skewed distribution (negative distribution)</a:t>
            </a:r>
          </a:p>
          <a:p>
            <a:pPr lvl="2"/>
            <a:r>
              <a:rPr lang="en-US" dirty="0"/>
              <a:t>This furthered my thinking that scores affect video game sales</a:t>
            </a:r>
          </a:p>
          <a:p>
            <a:r>
              <a:rPr lang="en-US" dirty="0"/>
              <a:t>Outliers included the action Genre and the Electronic Arts Publisher.</a:t>
            </a:r>
          </a:p>
          <a:p>
            <a:pPr lvl="1"/>
            <a:r>
              <a:rPr lang="en-US" dirty="0"/>
              <a:t>Action is considered the most common video game genre.</a:t>
            </a:r>
          </a:p>
          <a:p>
            <a:pPr lvl="2"/>
            <a:r>
              <a:rPr lang="en-US" dirty="0"/>
              <a:t>Includes “Shooters, Action-Adventures, and other generic genres”</a:t>
            </a:r>
          </a:p>
          <a:p>
            <a:pPr lvl="1"/>
            <a:r>
              <a:rPr lang="en-US" dirty="0"/>
              <a:t>Electronic Arts publishes the most games as of 2016</a:t>
            </a:r>
          </a:p>
          <a:p>
            <a:pPr lvl="2"/>
            <a:r>
              <a:rPr lang="en-US" dirty="0"/>
              <a:t>Publishes many different sports games yearly</a:t>
            </a:r>
          </a:p>
          <a:p>
            <a:pPr lvl="1"/>
            <a:r>
              <a:rPr lang="en-US" dirty="0"/>
              <a:t>These outliers likely have no effect on the sales data and are a consequence of companies churning out many different games.</a:t>
            </a:r>
          </a:p>
        </p:txBody>
      </p:sp>
    </p:spTree>
    <p:extLst>
      <p:ext uri="{BB962C8B-B14F-4D97-AF65-F5344CB8AC3E}">
        <p14:creationId xmlns:p14="http://schemas.microsoft.com/office/powerpoint/2010/main" val="321173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7115-9B08-8E82-7E65-E0C00A901F3E}"/>
              </a:ext>
            </a:extLst>
          </p:cNvPr>
          <p:cNvSpPr>
            <a:spLocks noGrp="1"/>
          </p:cNvSpPr>
          <p:nvPr>
            <p:ph type="title"/>
          </p:nvPr>
        </p:nvSpPr>
        <p:spPr/>
        <p:txBody>
          <a:bodyPr/>
          <a:lstStyle/>
          <a:p>
            <a:r>
              <a:rPr lang="en-US" dirty="0"/>
              <a:t>Histogram Genre</a:t>
            </a:r>
          </a:p>
        </p:txBody>
      </p:sp>
      <p:pic>
        <p:nvPicPr>
          <p:cNvPr id="1026" name="Picture 2">
            <a:extLst>
              <a:ext uri="{FF2B5EF4-FFF2-40B4-BE49-F238E27FC236}">
                <a16:creationId xmlns:a16="http://schemas.microsoft.com/office/drawing/2014/main" id="{C971D97D-559E-829E-B74F-E42DADA435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8674" y="2160588"/>
            <a:ext cx="469469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0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A389-D24D-317D-E31D-8ECF383D4D1A}"/>
              </a:ext>
            </a:extLst>
          </p:cNvPr>
          <p:cNvSpPr>
            <a:spLocks noGrp="1"/>
          </p:cNvSpPr>
          <p:nvPr>
            <p:ph type="title"/>
          </p:nvPr>
        </p:nvSpPr>
        <p:spPr/>
        <p:txBody>
          <a:bodyPr/>
          <a:lstStyle/>
          <a:p>
            <a:r>
              <a:rPr lang="en-US" dirty="0"/>
              <a:t>Histograms Critic Score</a:t>
            </a:r>
          </a:p>
        </p:txBody>
      </p:sp>
      <p:pic>
        <p:nvPicPr>
          <p:cNvPr id="2051" name="Picture 3">
            <a:extLst>
              <a:ext uri="{FF2B5EF4-FFF2-40B4-BE49-F238E27FC236}">
                <a16:creationId xmlns:a16="http://schemas.microsoft.com/office/drawing/2014/main" id="{19ED8079-437B-0795-F483-DC03DF90DA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4273" y="2425116"/>
            <a:ext cx="4863492" cy="335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18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6476-F979-B2FA-00B8-05BD065BB165}"/>
              </a:ext>
            </a:extLst>
          </p:cNvPr>
          <p:cNvSpPr>
            <a:spLocks noGrp="1"/>
          </p:cNvSpPr>
          <p:nvPr>
            <p:ph type="title"/>
          </p:nvPr>
        </p:nvSpPr>
        <p:spPr/>
        <p:txBody>
          <a:bodyPr/>
          <a:lstStyle/>
          <a:p>
            <a:r>
              <a:rPr lang="en-US" dirty="0"/>
              <a:t>Histograms User Score</a:t>
            </a:r>
          </a:p>
        </p:txBody>
      </p:sp>
      <p:pic>
        <p:nvPicPr>
          <p:cNvPr id="3076" name="Picture 4">
            <a:extLst>
              <a:ext uri="{FF2B5EF4-FFF2-40B4-BE49-F238E27FC236}">
                <a16:creationId xmlns:a16="http://schemas.microsoft.com/office/drawing/2014/main" id="{5ED08762-1AA2-278C-0C88-D4C10E5CB2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0622" y="2425116"/>
            <a:ext cx="4850793" cy="335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974C-C7EE-290E-44F5-75FBC35902DD}"/>
              </a:ext>
            </a:extLst>
          </p:cNvPr>
          <p:cNvSpPr>
            <a:spLocks noGrp="1"/>
          </p:cNvSpPr>
          <p:nvPr>
            <p:ph type="title"/>
          </p:nvPr>
        </p:nvSpPr>
        <p:spPr/>
        <p:txBody>
          <a:bodyPr/>
          <a:lstStyle/>
          <a:p>
            <a:endParaRPr lang="en-US" dirty="0"/>
          </a:p>
        </p:txBody>
      </p:sp>
      <p:pic>
        <p:nvPicPr>
          <p:cNvPr id="4098" name="Picture 2">
            <a:extLst>
              <a:ext uri="{FF2B5EF4-FFF2-40B4-BE49-F238E27FC236}">
                <a16:creationId xmlns:a16="http://schemas.microsoft.com/office/drawing/2014/main" id="{61CDA02E-7E0D-2EE7-787F-912300640A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6971" y="2425116"/>
            <a:ext cx="4838095" cy="335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47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4274-7DB7-D074-B924-37A8207891E4}"/>
              </a:ext>
            </a:extLst>
          </p:cNvPr>
          <p:cNvSpPr>
            <a:spLocks noGrp="1"/>
          </p:cNvSpPr>
          <p:nvPr>
            <p:ph type="title"/>
          </p:nvPr>
        </p:nvSpPr>
        <p:spPr/>
        <p:txBody>
          <a:bodyPr/>
          <a:lstStyle/>
          <a:p>
            <a:r>
              <a:rPr lang="en-US" dirty="0"/>
              <a:t>Histogram Publisher Counts</a:t>
            </a:r>
          </a:p>
        </p:txBody>
      </p:sp>
      <p:pic>
        <p:nvPicPr>
          <p:cNvPr id="5123" name="Picture 3">
            <a:extLst>
              <a:ext uri="{FF2B5EF4-FFF2-40B4-BE49-F238E27FC236}">
                <a16:creationId xmlns:a16="http://schemas.microsoft.com/office/drawing/2014/main" id="{A02593F4-E16C-C95B-4077-EBEDC31F94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687" y="2160588"/>
            <a:ext cx="656408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322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1746</TotalTime>
  <Words>1077</Words>
  <Application>Microsoft Office PowerPoint</Application>
  <PresentationFormat>Widescreen</PresentationFormat>
  <Paragraphs>184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Trebuchet MS</vt:lpstr>
      <vt:lpstr>Wingdings 3</vt:lpstr>
      <vt:lpstr>Facet</vt:lpstr>
      <vt:lpstr>12.2 Assignment: Term Project</vt:lpstr>
      <vt:lpstr>How does video game ratings affect sales? </vt:lpstr>
      <vt:lpstr>Variables in the Analysis</vt:lpstr>
      <vt:lpstr>Histograms</vt:lpstr>
      <vt:lpstr>Histogram Genre</vt:lpstr>
      <vt:lpstr>Histograms Critic Score</vt:lpstr>
      <vt:lpstr>Histograms User Score</vt:lpstr>
      <vt:lpstr>PowerPoint Presentation</vt:lpstr>
      <vt:lpstr>Histogram Publisher Counts</vt:lpstr>
      <vt:lpstr>Histogram Developer Counts</vt:lpstr>
      <vt:lpstr>Histogram Platform Counts</vt:lpstr>
      <vt:lpstr>Descriptive Characteristics</vt:lpstr>
      <vt:lpstr>Probability Mass Function (PMF)</vt:lpstr>
      <vt:lpstr>Cumulative Distribution Functions</vt:lpstr>
      <vt:lpstr>Cumulative Distribution Functions</vt:lpstr>
      <vt:lpstr>Analytical Distribution</vt:lpstr>
      <vt:lpstr>Analytical Distribution</vt:lpstr>
      <vt:lpstr>Scatter Plots</vt:lpstr>
      <vt:lpstr>Scatter Plots</vt:lpstr>
      <vt:lpstr>Hypothesis Test</vt:lpstr>
      <vt:lpstr>Regression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12.2 Assignment: Term Project</dc:title>
  <dc:creator>Darius Dinkins</dc:creator>
  <cp:lastModifiedBy>Darius Dinkins</cp:lastModifiedBy>
  <cp:revision>1</cp:revision>
  <dcterms:created xsi:type="dcterms:W3CDTF">2022-11-18T14:33:05Z</dcterms:created>
  <dcterms:modified xsi:type="dcterms:W3CDTF">2022-11-19T19:39:15Z</dcterms:modified>
</cp:coreProperties>
</file>