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61" r:id="rId7"/>
    <p:sldId id="262" r:id="rId8"/>
    <p:sldId id="258" r:id="rId9"/>
    <p:sldId id="263" r:id="rId10"/>
    <p:sldId id="265" r:id="rId11"/>
    <p:sldId id="270" r:id="rId12"/>
    <p:sldId id="269" r:id="rId13"/>
    <p:sldId id="267" r:id="rId14"/>
    <p:sldId id="268" r:id="rId15"/>
    <p:sldId id="264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38DBC7-6CC8-4793-B311-033BD85F8384}" v="336" dt="2023-07-14T18:37:28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" userId="af06ebe3fb0eff51" providerId="LiveId" clId="{E638DBC7-6CC8-4793-B311-033BD85F8384}"/>
    <pc:docChg chg="undo custSel addSld delSld modSld sldOrd">
      <pc:chgData name="Ryan" userId="af06ebe3fb0eff51" providerId="LiveId" clId="{E638DBC7-6CC8-4793-B311-033BD85F8384}" dt="2023-07-14T20:35:18.890" v="3834" actId="20577"/>
      <pc:docMkLst>
        <pc:docMk/>
      </pc:docMkLst>
      <pc:sldChg chg="delSp modSp mod">
        <pc:chgData name="Ryan" userId="af06ebe3fb0eff51" providerId="LiveId" clId="{E638DBC7-6CC8-4793-B311-033BD85F8384}" dt="2023-07-13T00:33:54.267" v="597" actId="478"/>
        <pc:sldMkLst>
          <pc:docMk/>
          <pc:sldMk cId="834050406" sldId="256"/>
        </pc:sldMkLst>
        <pc:spChg chg="del mod">
          <ac:chgData name="Ryan" userId="af06ebe3fb0eff51" providerId="LiveId" clId="{E638DBC7-6CC8-4793-B311-033BD85F8384}" dt="2023-07-13T00:33:54.267" v="597" actId="478"/>
          <ac:spMkLst>
            <pc:docMk/>
            <pc:sldMk cId="834050406" sldId="256"/>
            <ac:spMk id="5" creationId="{9F9D2B44-4F6A-B43E-8617-EE13D0823667}"/>
          </ac:spMkLst>
        </pc:spChg>
      </pc:sldChg>
      <pc:sldChg chg="addSp delSp modSp mod setBg">
        <pc:chgData name="Ryan" userId="af06ebe3fb0eff51" providerId="LiveId" clId="{E638DBC7-6CC8-4793-B311-033BD85F8384}" dt="2023-07-14T20:34:31.866" v="3809" actId="26606"/>
        <pc:sldMkLst>
          <pc:docMk/>
          <pc:sldMk cId="333384890" sldId="258"/>
        </pc:sldMkLst>
        <pc:spChg chg="mod">
          <ac:chgData name="Ryan" userId="af06ebe3fb0eff51" providerId="LiveId" clId="{E638DBC7-6CC8-4793-B311-033BD85F8384}" dt="2023-07-14T20:34:31.866" v="3809" actId="26606"/>
          <ac:spMkLst>
            <pc:docMk/>
            <pc:sldMk cId="333384890" sldId="258"/>
            <ac:spMk id="2" creationId="{2185DEC2-3CE6-403C-843D-B88A8A456CA0}"/>
          </ac:spMkLst>
        </pc:spChg>
        <pc:spChg chg="add del mod">
          <ac:chgData name="Ryan" userId="af06ebe3fb0eff51" providerId="LiveId" clId="{E638DBC7-6CC8-4793-B311-033BD85F8384}" dt="2023-07-13T23:35:02.106" v="1053" actId="931"/>
          <ac:spMkLst>
            <pc:docMk/>
            <pc:sldMk cId="333384890" sldId="258"/>
            <ac:spMk id="4" creationId="{4111E0CF-79E6-EEA5-4D39-9439F019483D}"/>
          </ac:spMkLst>
        </pc:spChg>
        <pc:spChg chg="add del mod">
          <ac:chgData name="Ryan" userId="af06ebe3fb0eff51" providerId="LiveId" clId="{E638DBC7-6CC8-4793-B311-033BD85F8384}" dt="2023-07-13T00:29:49.923" v="319" actId="931"/>
          <ac:spMkLst>
            <pc:docMk/>
            <pc:sldMk cId="333384890" sldId="258"/>
            <ac:spMk id="4" creationId="{6045536C-CC2E-718B-9F3C-2B0C0B791349}"/>
          </ac:spMkLst>
        </pc:spChg>
        <pc:grpChg chg="add del">
          <ac:chgData name="Ryan" userId="af06ebe3fb0eff51" providerId="LiveId" clId="{E638DBC7-6CC8-4793-B311-033BD85F8384}" dt="2023-07-14T20:34:31.866" v="3809" actId="26606"/>
          <ac:grpSpMkLst>
            <pc:docMk/>
            <pc:sldMk cId="333384890" sldId="258"/>
            <ac:grpSpMk id="11" creationId="{B4DE830A-B531-4A3B-96F6-0ECE88B08555}"/>
          </ac:grpSpMkLst>
        </pc:grpChg>
        <pc:graphicFrameChg chg="del">
          <ac:chgData name="Ryan" userId="af06ebe3fb0eff51" providerId="LiveId" clId="{E638DBC7-6CC8-4793-B311-033BD85F8384}" dt="2023-07-13T00:29:18.101" v="318" actId="478"/>
          <ac:graphicFrameMkLst>
            <pc:docMk/>
            <pc:sldMk cId="333384890" sldId="258"/>
            <ac:graphicFrameMk id="6" creationId="{7DA7D383-0500-4639-A1D4-4FAB65F80027}"/>
          </ac:graphicFrameMkLst>
        </pc:graphicFrameChg>
        <pc:picChg chg="add mod">
          <ac:chgData name="Ryan" userId="af06ebe3fb0eff51" providerId="LiveId" clId="{E638DBC7-6CC8-4793-B311-033BD85F8384}" dt="2023-07-14T20:34:31.866" v="3809" actId="26606"/>
          <ac:picMkLst>
            <pc:docMk/>
            <pc:sldMk cId="333384890" sldId="258"/>
            <ac:picMk id="6" creationId="{C65F7A7E-9F75-B8DC-D3C8-5458573EC944}"/>
          </ac:picMkLst>
        </pc:picChg>
        <pc:picChg chg="add del mod">
          <ac:chgData name="Ryan" userId="af06ebe3fb0eff51" providerId="LiveId" clId="{E638DBC7-6CC8-4793-B311-033BD85F8384}" dt="2023-07-13T23:34:31.646" v="1052" actId="478"/>
          <ac:picMkLst>
            <pc:docMk/>
            <pc:sldMk cId="333384890" sldId="258"/>
            <ac:picMk id="7" creationId="{97CA3696-49FE-9F9B-46D1-BE61B9435305}"/>
          </ac:picMkLst>
        </pc:picChg>
      </pc:sldChg>
      <pc:sldChg chg="addSp delSp modSp del mod setBg">
        <pc:chgData name="Ryan" userId="af06ebe3fb0eff51" providerId="LiveId" clId="{E638DBC7-6CC8-4793-B311-033BD85F8384}" dt="2023-07-13T21:43:11.777" v="762" actId="47"/>
        <pc:sldMkLst>
          <pc:docMk/>
          <pc:sldMk cId="1194767303" sldId="259"/>
        </pc:sldMkLst>
        <pc:spChg chg="mod ord">
          <ac:chgData name="Ryan" userId="af06ebe3fb0eff51" providerId="LiveId" clId="{E638DBC7-6CC8-4793-B311-033BD85F8384}" dt="2023-07-13T21:42:26.990" v="761" actId="26606"/>
          <ac:spMkLst>
            <pc:docMk/>
            <pc:sldMk cId="1194767303" sldId="259"/>
            <ac:spMk id="2" creationId="{D37888E1-1C83-45CD-94C1-01CE6D18A71C}"/>
          </ac:spMkLst>
        </pc:spChg>
        <pc:spChg chg="add del">
          <ac:chgData name="Ryan" userId="af06ebe3fb0eff51" providerId="LiveId" clId="{E638DBC7-6CC8-4793-B311-033BD85F8384}" dt="2023-07-13T21:42:26.943" v="760" actId="26606"/>
          <ac:spMkLst>
            <pc:docMk/>
            <pc:sldMk cId="1194767303" sldId="259"/>
            <ac:spMk id="10" creationId="{BBFBD429-C7AA-4D85-BEBF-26ECE2DBAF84}"/>
          </ac:spMkLst>
        </pc:spChg>
        <pc:spChg chg="add del">
          <ac:chgData name="Ryan" userId="af06ebe3fb0eff51" providerId="LiveId" clId="{E638DBC7-6CC8-4793-B311-033BD85F8384}" dt="2023-07-13T21:42:26.943" v="760" actId="26606"/>
          <ac:spMkLst>
            <pc:docMk/>
            <pc:sldMk cId="1194767303" sldId="259"/>
            <ac:spMk id="12" creationId="{7A9CEEF0-7547-4FA2-93BD-0B8C799DD226}"/>
          </ac:spMkLst>
        </pc:spChg>
        <pc:spChg chg="add del">
          <ac:chgData name="Ryan" userId="af06ebe3fb0eff51" providerId="LiveId" clId="{E638DBC7-6CC8-4793-B311-033BD85F8384}" dt="2023-07-13T21:42:26.943" v="760" actId="26606"/>
          <ac:spMkLst>
            <pc:docMk/>
            <pc:sldMk cId="1194767303" sldId="259"/>
            <ac:spMk id="18" creationId="{87ED294B-4D40-44B4-86E7-F23C04688200}"/>
          </ac:spMkLst>
        </pc:spChg>
        <pc:spChg chg="add del">
          <ac:chgData name="Ryan" userId="af06ebe3fb0eff51" providerId="LiveId" clId="{E638DBC7-6CC8-4793-B311-033BD85F8384}" dt="2023-07-13T21:42:26.943" v="760" actId="26606"/>
          <ac:spMkLst>
            <pc:docMk/>
            <pc:sldMk cId="1194767303" sldId="259"/>
            <ac:spMk id="20" creationId="{55D78701-1D8D-45A3-9B44-A94C334622CF}"/>
          </ac:spMkLst>
        </pc:spChg>
        <pc:spChg chg="add del">
          <ac:chgData name="Ryan" userId="af06ebe3fb0eff51" providerId="LiveId" clId="{E638DBC7-6CC8-4793-B311-033BD85F8384}" dt="2023-07-13T21:42:26.943" v="760" actId="26606"/>
          <ac:spMkLst>
            <pc:docMk/>
            <pc:sldMk cId="1194767303" sldId="259"/>
            <ac:spMk id="22" creationId="{B8C595DB-254F-4E8B-9C0D-648B3FF1B083}"/>
          </ac:spMkLst>
        </pc:spChg>
        <pc:spChg chg="add del">
          <ac:chgData name="Ryan" userId="af06ebe3fb0eff51" providerId="LiveId" clId="{E638DBC7-6CC8-4793-B311-033BD85F8384}" dt="2023-07-13T21:42:26.943" v="760" actId="26606"/>
          <ac:spMkLst>
            <pc:docMk/>
            <pc:sldMk cId="1194767303" sldId="259"/>
            <ac:spMk id="24" creationId="{2E000235-D5DF-4D2F-AECA-3814821B5C83}"/>
          </ac:spMkLst>
        </pc:spChg>
        <pc:spChg chg="add del">
          <ac:chgData name="Ryan" userId="af06ebe3fb0eff51" providerId="LiveId" clId="{E638DBC7-6CC8-4793-B311-033BD85F8384}" dt="2023-07-13T21:42:26.943" v="760" actId="26606"/>
          <ac:spMkLst>
            <pc:docMk/>
            <pc:sldMk cId="1194767303" sldId="259"/>
            <ac:spMk id="26" creationId="{D7CE0E87-2C2C-4907-BBE3-D24D86C42AE9}"/>
          </ac:spMkLst>
        </pc:spChg>
        <pc:spChg chg="add del">
          <ac:chgData name="Ryan" userId="af06ebe3fb0eff51" providerId="LiveId" clId="{E638DBC7-6CC8-4793-B311-033BD85F8384}" dt="2023-07-13T21:42:26.943" v="760" actId="26606"/>
          <ac:spMkLst>
            <pc:docMk/>
            <pc:sldMk cId="1194767303" sldId="259"/>
            <ac:spMk id="28" creationId="{8FF0BC47-4F6D-4430-8C11-E1566CBF6319}"/>
          </ac:spMkLst>
        </pc:spChg>
        <pc:spChg chg="add del">
          <ac:chgData name="Ryan" userId="af06ebe3fb0eff51" providerId="LiveId" clId="{E638DBC7-6CC8-4793-B311-033BD85F8384}" dt="2023-07-13T21:42:26.943" v="760" actId="26606"/>
          <ac:spMkLst>
            <pc:docMk/>
            <pc:sldMk cId="1194767303" sldId="259"/>
            <ac:spMk id="30" creationId="{5B73C5C4-3778-4E76-9467-8B46C9F91FEE}"/>
          </ac:spMkLst>
        </pc:spChg>
        <pc:spChg chg="add">
          <ac:chgData name="Ryan" userId="af06ebe3fb0eff51" providerId="LiveId" clId="{E638DBC7-6CC8-4793-B311-033BD85F8384}" dt="2023-07-13T21:42:26.990" v="761" actId="26606"/>
          <ac:spMkLst>
            <pc:docMk/>
            <pc:sldMk cId="1194767303" sldId="259"/>
            <ac:spMk id="32" creationId="{3BCB5F6A-9EB0-40B0-9D13-3023E9A20508}"/>
          </ac:spMkLst>
        </pc:spChg>
        <pc:graphicFrameChg chg="mod modGraphic">
          <ac:chgData name="Ryan" userId="af06ebe3fb0eff51" providerId="LiveId" clId="{E638DBC7-6CC8-4793-B311-033BD85F8384}" dt="2023-07-13T21:42:26.990" v="761" actId="26606"/>
          <ac:graphicFrameMkLst>
            <pc:docMk/>
            <pc:sldMk cId="1194767303" sldId="259"/>
            <ac:graphicFrameMk id="4" creationId="{0C82266E-8E79-4188-AADA-9AAEBC0C24E4}"/>
          </ac:graphicFrameMkLst>
        </pc:graphicFrameChg>
        <pc:picChg chg="mod">
          <ac:chgData name="Ryan" userId="af06ebe3fb0eff51" providerId="LiveId" clId="{E638DBC7-6CC8-4793-B311-033BD85F8384}" dt="2023-07-13T21:42:26.990" v="761" actId="26606"/>
          <ac:picMkLst>
            <pc:docMk/>
            <pc:sldMk cId="1194767303" sldId="259"/>
            <ac:picMk id="5" creationId="{E4D3CE1D-3DAE-4798-AD0B-2A9034A192CC}"/>
          </ac:picMkLst>
        </pc:picChg>
        <pc:cxnChg chg="add del">
          <ac:chgData name="Ryan" userId="af06ebe3fb0eff51" providerId="LiveId" clId="{E638DBC7-6CC8-4793-B311-033BD85F8384}" dt="2023-07-13T21:42:26.943" v="760" actId="26606"/>
          <ac:cxnSpMkLst>
            <pc:docMk/>
            <pc:sldMk cId="1194767303" sldId="259"/>
            <ac:cxnSpMk id="14" creationId="{AA02E860-D290-48CF-9C38-BC8EB8854370}"/>
          </ac:cxnSpMkLst>
        </pc:cxnChg>
        <pc:cxnChg chg="add del">
          <ac:chgData name="Ryan" userId="af06ebe3fb0eff51" providerId="LiveId" clId="{E638DBC7-6CC8-4793-B311-033BD85F8384}" dt="2023-07-13T21:42:26.943" v="760" actId="26606"/>
          <ac:cxnSpMkLst>
            <pc:docMk/>
            <pc:sldMk cId="1194767303" sldId="259"/>
            <ac:cxnSpMk id="16" creationId="{CBF60179-3A15-468E-86D0-1C2FFD504BA5}"/>
          </ac:cxnSpMkLst>
        </pc:cxnChg>
      </pc:sldChg>
      <pc:sldChg chg="modSp mod">
        <pc:chgData name="Ryan" userId="af06ebe3fb0eff51" providerId="LiveId" clId="{E638DBC7-6CC8-4793-B311-033BD85F8384}" dt="2023-07-13T21:37:38.505" v="623" actId="20577"/>
        <pc:sldMkLst>
          <pc:docMk/>
          <pc:sldMk cId="3049334864" sldId="261"/>
        </pc:sldMkLst>
        <pc:spChg chg="mod">
          <ac:chgData name="Ryan" userId="af06ebe3fb0eff51" providerId="LiveId" clId="{E638DBC7-6CC8-4793-B311-033BD85F8384}" dt="2023-07-13T21:37:38.505" v="623" actId="20577"/>
          <ac:spMkLst>
            <pc:docMk/>
            <pc:sldMk cId="3049334864" sldId="261"/>
            <ac:spMk id="10" creationId="{A93DE42C-30B8-3056-7E79-E6C827A4FA08}"/>
          </ac:spMkLst>
        </pc:spChg>
      </pc:sldChg>
      <pc:sldChg chg="addSp delSp modSp add mod">
        <pc:chgData name="Ryan" userId="af06ebe3fb0eff51" providerId="LiveId" clId="{E638DBC7-6CC8-4793-B311-033BD85F8384}" dt="2023-07-13T21:37:50.732" v="635" actId="20577"/>
        <pc:sldMkLst>
          <pc:docMk/>
          <pc:sldMk cId="1581479183" sldId="262"/>
        </pc:sldMkLst>
        <pc:spChg chg="mod">
          <ac:chgData name="Ryan" userId="af06ebe3fb0eff51" providerId="LiveId" clId="{E638DBC7-6CC8-4793-B311-033BD85F8384}" dt="2023-07-13T21:37:50.732" v="635" actId="20577"/>
          <ac:spMkLst>
            <pc:docMk/>
            <pc:sldMk cId="1581479183" sldId="262"/>
            <ac:spMk id="2" creationId="{BB4B6193-F9F1-4C54-838F-77350B9FC5DC}"/>
          </ac:spMkLst>
        </pc:spChg>
        <pc:spChg chg="del">
          <ac:chgData name="Ryan" userId="af06ebe3fb0eff51" providerId="LiveId" clId="{E638DBC7-6CC8-4793-B311-033BD85F8384}" dt="2023-07-13T00:20:34.077" v="1" actId="26606"/>
          <ac:spMkLst>
            <pc:docMk/>
            <pc:sldMk cId="1581479183" sldId="262"/>
            <ac:spMk id="10" creationId="{A93DE42C-30B8-3056-7E79-E6C827A4FA08}"/>
          </ac:spMkLst>
        </pc:spChg>
        <pc:graphicFrameChg chg="add mod">
          <ac:chgData name="Ryan" userId="af06ebe3fb0eff51" providerId="LiveId" clId="{E638DBC7-6CC8-4793-B311-033BD85F8384}" dt="2023-07-13T00:34:59.704" v="622" actId="20577"/>
          <ac:graphicFrameMkLst>
            <pc:docMk/>
            <pc:sldMk cId="1581479183" sldId="262"/>
            <ac:graphicFrameMk id="17" creationId="{8F698BBC-26ED-38ED-3265-E0ACC9379621}"/>
          </ac:graphicFrameMkLst>
        </pc:graphicFrameChg>
        <pc:picChg chg="del">
          <ac:chgData name="Ryan" userId="af06ebe3fb0eff51" providerId="LiveId" clId="{E638DBC7-6CC8-4793-B311-033BD85F8384}" dt="2023-07-13T00:34:33.827" v="599" actId="478"/>
          <ac:picMkLst>
            <pc:docMk/>
            <pc:sldMk cId="1581479183" sldId="262"/>
            <ac:picMk id="14" creationId="{42EBC1C0-1DE1-131F-C87A-4A9EE771C240}"/>
          </ac:picMkLst>
        </pc:picChg>
      </pc:sldChg>
      <pc:sldChg chg="addSp modSp new mod setBg">
        <pc:chgData name="Ryan" userId="af06ebe3fb0eff51" providerId="LiveId" clId="{E638DBC7-6CC8-4793-B311-033BD85F8384}" dt="2023-07-14T20:34:15.525" v="3807" actId="26606"/>
        <pc:sldMkLst>
          <pc:docMk/>
          <pc:sldMk cId="1715243552" sldId="263"/>
        </pc:sldMkLst>
        <pc:spChg chg="mod">
          <ac:chgData name="Ryan" userId="af06ebe3fb0eff51" providerId="LiveId" clId="{E638DBC7-6CC8-4793-B311-033BD85F8384}" dt="2023-07-14T20:34:15.525" v="3807" actId="26606"/>
          <ac:spMkLst>
            <pc:docMk/>
            <pc:sldMk cId="1715243552" sldId="263"/>
            <ac:spMk id="2" creationId="{49000B21-9195-33BE-EB2C-4C4D2F5C48D7}"/>
          </ac:spMkLst>
        </pc:spChg>
        <pc:spChg chg="mod">
          <ac:chgData name="Ryan" userId="af06ebe3fb0eff51" providerId="LiveId" clId="{E638DBC7-6CC8-4793-B311-033BD85F8384}" dt="2023-07-14T20:34:15.525" v="3807" actId="26606"/>
          <ac:spMkLst>
            <pc:docMk/>
            <pc:sldMk cId="1715243552" sldId="263"/>
            <ac:spMk id="3" creationId="{7A78F434-77B2-58DF-162D-C2EFE5ACF928}"/>
          </ac:spMkLst>
        </pc:spChg>
        <pc:spChg chg="add">
          <ac:chgData name="Ryan" userId="af06ebe3fb0eff51" providerId="LiveId" clId="{E638DBC7-6CC8-4793-B311-033BD85F8384}" dt="2023-07-14T20:34:15.525" v="3807" actId="26606"/>
          <ac:spMkLst>
            <pc:docMk/>
            <pc:sldMk cId="1715243552" sldId="263"/>
            <ac:spMk id="8" creationId="{603AE127-802C-459A-A612-DB85B67F0DC0}"/>
          </ac:spMkLst>
        </pc:spChg>
        <pc:spChg chg="add">
          <ac:chgData name="Ryan" userId="af06ebe3fb0eff51" providerId="LiveId" clId="{E638DBC7-6CC8-4793-B311-033BD85F8384}" dt="2023-07-14T20:34:15.525" v="3807" actId="26606"/>
          <ac:spMkLst>
            <pc:docMk/>
            <pc:sldMk cId="1715243552" sldId="263"/>
            <ac:spMk id="10" creationId="{9323D83D-50D6-4040-A58B-FCEA340F886A}"/>
          </ac:spMkLst>
        </pc:spChg>
        <pc:spChg chg="add">
          <ac:chgData name="Ryan" userId="af06ebe3fb0eff51" providerId="LiveId" clId="{E638DBC7-6CC8-4793-B311-033BD85F8384}" dt="2023-07-14T20:34:15.525" v="3807" actId="26606"/>
          <ac:spMkLst>
            <pc:docMk/>
            <pc:sldMk cId="1715243552" sldId="263"/>
            <ac:spMk id="14" creationId="{F10FD715-4DCE-4779-B634-EC78315EA213}"/>
          </ac:spMkLst>
        </pc:spChg>
        <pc:cxnChg chg="add">
          <ac:chgData name="Ryan" userId="af06ebe3fb0eff51" providerId="LiveId" clId="{E638DBC7-6CC8-4793-B311-033BD85F8384}" dt="2023-07-14T20:34:15.525" v="3807" actId="26606"/>
          <ac:cxnSpMkLst>
            <pc:docMk/>
            <pc:sldMk cId="1715243552" sldId="263"/>
            <ac:cxnSpMk id="12" creationId="{1A1FE6BB-DFB2-4080-9B5E-076EF5DDE67B}"/>
          </ac:cxnSpMkLst>
        </pc:cxnChg>
      </pc:sldChg>
      <pc:sldChg chg="modSp add mod">
        <pc:chgData name="Ryan" userId="af06ebe3fb0eff51" providerId="LiveId" clId="{E638DBC7-6CC8-4793-B311-033BD85F8384}" dt="2023-07-14T20:35:18.890" v="3834" actId="20577"/>
        <pc:sldMkLst>
          <pc:docMk/>
          <pc:sldMk cId="4150917290" sldId="264"/>
        </pc:sldMkLst>
        <pc:spChg chg="mod">
          <ac:chgData name="Ryan" userId="af06ebe3fb0eff51" providerId="LiveId" clId="{E638DBC7-6CC8-4793-B311-033BD85F8384}" dt="2023-07-14T20:35:18.890" v="3834" actId="20577"/>
          <ac:spMkLst>
            <pc:docMk/>
            <pc:sldMk cId="4150917290" sldId="264"/>
            <ac:spMk id="2" creationId="{49000B21-9195-33BE-EB2C-4C4D2F5C48D7}"/>
          </ac:spMkLst>
        </pc:spChg>
        <pc:spChg chg="mod">
          <ac:chgData name="Ryan" userId="af06ebe3fb0eff51" providerId="LiveId" clId="{E638DBC7-6CC8-4793-B311-033BD85F8384}" dt="2023-07-13T21:38:58.387" v="758" actId="20577"/>
          <ac:spMkLst>
            <pc:docMk/>
            <pc:sldMk cId="4150917290" sldId="264"/>
            <ac:spMk id="3" creationId="{7A78F434-77B2-58DF-162D-C2EFE5ACF928}"/>
          </ac:spMkLst>
        </pc:spChg>
      </pc:sldChg>
      <pc:sldChg chg="addSp delSp modSp new mod setBg setClrOvrMap">
        <pc:chgData name="Ryan" userId="af06ebe3fb0eff51" providerId="LiveId" clId="{E638DBC7-6CC8-4793-B311-033BD85F8384}" dt="2023-07-14T18:37:17.791" v="3295" actId="21"/>
        <pc:sldMkLst>
          <pc:docMk/>
          <pc:sldMk cId="2696917288" sldId="265"/>
        </pc:sldMkLst>
        <pc:spChg chg="mod">
          <ac:chgData name="Ryan" userId="af06ebe3fb0eff51" providerId="LiveId" clId="{E638DBC7-6CC8-4793-B311-033BD85F8384}" dt="2023-07-14T18:19:11.926" v="1145" actId="1036"/>
          <ac:spMkLst>
            <pc:docMk/>
            <pc:sldMk cId="2696917288" sldId="265"/>
            <ac:spMk id="2" creationId="{D07EEFEF-8BA0-C74A-99DB-458013E26B3C}"/>
          </ac:spMkLst>
        </pc:spChg>
        <pc:spChg chg="del mod">
          <ac:chgData name="Ryan" userId="af06ebe3fb0eff51" providerId="LiveId" clId="{E638DBC7-6CC8-4793-B311-033BD85F8384}" dt="2023-07-13T21:45:39.438" v="801" actId="1957"/>
          <ac:spMkLst>
            <pc:docMk/>
            <pc:sldMk cId="2696917288" sldId="265"/>
            <ac:spMk id="3" creationId="{2BD9DD91-BB7D-24DA-BABB-4CB2BDAE2379}"/>
          </ac:spMkLst>
        </pc:spChg>
        <pc:spChg chg="add del">
          <ac:chgData name="Ryan" userId="af06ebe3fb0eff51" providerId="LiveId" clId="{E638DBC7-6CC8-4793-B311-033BD85F8384}" dt="2023-07-13T21:44:00.629" v="765" actId="26606"/>
          <ac:spMkLst>
            <pc:docMk/>
            <pc:sldMk cId="2696917288" sldId="265"/>
            <ac:spMk id="8" creationId="{86C16C40-7C29-4ACC-B851-7E08E459B596}"/>
          </ac:spMkLst>
        </pc:spChg>
        <pc:spChg chg="add del mod">
          <ac:chgData name="Ryan" userId="af06ebe3fb0eff51" providerId="LiveId" clId="{E638DBC7-6CC8-4793-B311-033BD85F8384}" dt="2023-07-14T18:18:28.077" v="1115" actId="26606"/>
          <ac:spMkLst>
            <pc:docMk/>
            <pc:sldMk cId="2696917288" sldId="265"/>
            <ac:spMk id="12" creationId="{81F41315-B497-F1A6-01CB-779988C057E8}"/>
          </ac:spMkLst>
        </pc:spChg>
        <pc:spChg chg="add mod">
          <ac:chgData name="Ryan" userId="af06ebe3fb0eff51" providerId="LiveId" clId="{E638DBC7-6CC8-4793-B311-033BD85F8384}" dt="2023-07-14T18:22:38.987" v="1767" actId="20577"/>
          <ac:spMkLst>
            <pc:docMk/>
            <pc:sldMk cId="2696917288" sldId="265"/>
            <ac:spMk id="13" creationId="{0D2DA8CE-77DC-EA0E-F705-DAD8347ABF1D}"/>
          </ac:spMkLst>
        </pc:spChg>
        <pc:spChg chg="add mod">
          <ac:chgData name="Ryan" userId="af06ebe3fb0eff51" providerId="LiveId" clId="{E638DBC7-6CC8-4793-B311-033BD85F8384}" dt="2023-07-14T18:37:17.791" v="3295" actId="21"/>
          <ac:spMkLst>
            <pc:docMk/>
            <pc:sldMk cId="2696917288" sldId="265"/>
            <ac:spMk id="15" creationId="{80CF91EC-2D6D-ECD8-2C9F-563837D809B1}"/>
          </ac:spMkLst>
        </pc:spChg>
        <pc:spChg chg="add del">
          <ac:chgData name="Ryan" userId="af06ebe3fb0eff51" providerId="LiveId" clId="{E638DBC7-6CC8-4793-B311-033BD85F8384}" dt="2023-07-14T18:18:28.077" v="1115" actId="26606"/>
          <ac:spMkLst>
            <pc:docMk/>
            <pc:sldMk cId="2696917288" sldId="265"/>
            <ac:spMk id="25" creationId="{603AE127-802C-459A-A612-DB85B67F0DC0}"/>
          </ac:spMkLst>
        </pc:spChg>
        <pc:spChg chg="add del">
          <ac:chgData name="Ryan" userId="af06ebe3fb0eff51" providerId="LiveId" clId="{E638DBC7-6CC8-4793-B311-033BD85F8384}" dt="2023-07-14T18:18:28.077" v="1115" actId="26606"/>
          <ac:spMkLst>
            <pc:docMk/>
            <pc:sldMk cId="2696917288" sldId="265"/>
            <ac:spMk id="27" creationId="{9323D83D-50D6-4040-A58B-FCEA340F886A}"/>
          </ac:spMkLst>
        </pc:spChg>
        <pc:spChg chg="add del">
          <ac:chgData name="Ryan" userId="af06ebe3fb0eff51" providerId="LiveId" clId="{E638DBC7-6CC8-4793-B311-033BD85F8384}" dt="2023-07-14T18:18:28.077" v="1115" actId="26606"/>
          <ac:spMkLst>
            <pc:docMk/>
            <pc:sldMk cId="2696917288" sldId="265"/>
            <ac:spMk id="31" creationId="{F10FD715-4DCE-4779-B634-EC78315EA213}"/>
          </ac:spMkLst>
        </pc:spChg>
        <pc:grpChg chg="add del">
          <ac:chgData name="Ryan" userId="af06ebe3fb0eff51" providerId="LiveId" clId="{E638DBC7-6CC8-4793-B311-033BD85F8384}" dt="2023-07-13T21:44:00.629" v="765" actId="26606"/>
          <ac:grpSpMkLst>
            <pc:docMk/>
            <pc:sldMk cId="2696917288" sldId="265"/>
            <ac:grpSpMk id="10" creationId="{CDD733AE-DD5E-4C77-8BCD-72BF12A06BB1}"/>
          </ac:grpSpMkLst>
        </pc:grpChg>
        <pc:grpChg chg="add">
          <ac:chgData name="Ryan" userId="af06ebe3fb0eff51" providerId="LiveId" clId="{E638DBC7-6CC8-4793-B311-033BD85F8384}" dt="2023-07-14T18:18:28.077" v="1115" actId="26606"/>
          <ac:grpSpMkLst>
            <pc:docMk/>
            <pc:sldMk cId="2696917288" sldId="265"/>
            <ac:grpSpMk id="36" creationId="{B4DE830A-B531-4A3B-96F6-0ECE88B08555}"/>
          </ac:grpSpMkLst>
        </pc:grpChg>
        <pc:graphicFrameChg chg="add del mod">
          <ac:chgData name="Ryan" userId="af06ebe3fb0eff51" providerId="LiveId" clId="{E638DBC7-6CC8-4793-B311-033BD85F8384}" dt="2023-07-14T18:18:15.659" v="1114" actId="478"/>
          <ac:graphicFrameMkLst>
            <pc:docMk/>
            <pc:sldMk cId="2696917288" sldId="265"/>
            <ac:graphicFrameMk id="6" creationId="{A5E73D20-5C45-ED95-3ABE-BEF91EE2A51D}"/>
          </ac:graphicFrameMkLst>
        </pc:graphicFrameChg>
        <pc:picChg chg="add del mod">
          <ac:chgData name="Ryan" userId="af06ebe3fb0eff51" providerId="LiveId" clId="{E638DBC7-6CC8-4793-B311-033BD85F8384}" dt="2023-07-14T18:16:34.134" v="1062" actId="478"/>
          <ac:picMkLst>
            <pc:docMk/>
            <pc:sldMk cId="2696917288" sldId="265"/>
            <ac:picMk id="4" creationId="{58CF5FF1-FD56-8568-0664-034B05FDA325}"/>
          </ac:picMkLst>
        </pc:picChg>
        <pc:picChg chg="add del">
          <ac:chgData name="Ryan" userId="af06ebe3fb0eff51" providerId="LiveId" clId="{E638DBC7-6CC8-4793-B311-033BD85F8384}" dt="2023-07-14T18:17:48.406" v="1064" actId="22"/>
          <ac:picMkLst>
            <pc:docMk/>
            <pc:sldMk cId="2696917288" sldId="265"/>
            <ac:picMk id="7" creationId="{5C98FE8C-ABF7-AEE1-A255-F5CD032CD820}"/>
          </ac:picMkLst>
        </pc:picChg>
        <pc:picChg chg="add del mod">
          <ac:chgData name="Ryan" userId="af06ebe3fb0eff51" providerId="LiveId" clId="{E638DBC7-6CC8-4793-B311-033BD85F8384}" dt="2023-07-14T18:16:27.738" v="1058" actId="478"/>
          <ac:picMkLst>
            <pc:docMk/>
            <pc:sldMk cId="2696917288" sldId="265"/>
            <ac:picMk id="9" creationId="{F03778A5-E535-FEF6-38F3-A26DBDEF1A9E}"/>
          </ac:picMkLst>
        </pc:picChg>
        <pc:picChg chg="add del mod">
          <ac:chgData name="Ryan" userId="af06ebe3fb0eff51" providerId="LiveId" clId="{E638DBC7-6CC8-4793-B311-033BD85F8384}" dt="2023-07-14T18:37:17.791" v="3295" actId="21"/>
          <ac:picMkLst>
            <pc:docMk/>
            <pc:sldMk cId="2696917288" sldId="265"/>
            <ac:picMk id="10" creationId="{1F688A9D-FDE9-AEB1-8D00-BAEA013D0D62}"/>
          </ac:picMkLst>
        </pc:picChg>
        <pc:cxnChg chg="add del">
          <ac:chgData name="Ryan" userId="af06ebe3fb0eff51" providerId="LiveId" clId="{E638DBC7-6CC8-4793-B311-033BD85F8384}" dt="2023-07-14T18:18:28.077" v="1115" actId="26606"/>
          <ac:cxnSpMkLst>
            <pc:docMk/>
            <pc:sldMk cId="2696917288" sldId="265"/>
            <ac:cxnSpMk id="29" creationId="{1A1FE6BB-DFB2-4080-9B5E-076EF5DDE67B}"/>
          </ac:cxnSpMkLst>
        </pc:cxnChg>
      </pc:sldChg>
      <pc:sldChg chg="addSp delSp modSp add del mod">
        <pc:chgData name="Ryan" userId="af06ebe3fb0eff51" providerId="LiveId" clId="{E638DBC7-6CC8-4793-B311-033BD85F8384}" dt="2023-07-14T18:22:57.057" v="1781" actId="47"/>
        <pc:sldMkLst>
          <pc:docMk/>
          <pc:sldMk cId="241153541" sldId="266"/>
        </pc:sldMkLst>
        <pc:spChg chg="mod">
          <ac:chgData name="Ryan" userId="af06ebe3fb0eff51" providerId="LiveId" clId="{E638DBC7-6CC8-4793-B311-033BD85F8384}" dt="2023-07-13T22:30:54.894" v="1036" actId="20577"/>
          <ac:spMkLst>
            <pc:docMk/>
            <pc:sldMk cId="241153541" sldId="266"/>
            <ac:spMk id="2" creationId="{D07EEFEF-8BA0-C74A-99DB-458013E26B3C}"/>
          </ac:spMkLst>
        </pc:spChg>
        <pc:spChg chg="add del mod">
          <ac:chgData name="Ryan" userId="af06ebe3fb0eff51" providerId="LiveId" clId="{E638DBC7-6CC8-4793-B311-033BD85F8384}" dt="2023-07-13T21:54:06.084" v="918" actId="3680"/>
          <ac:spMkLst>
            <pc:docMk/>
            <pc:sldMk cId="241153541" sldId="266"/>
            <ac:spMk id="4" creationId="{07661952-B026-AEAA-E918-40E7DFDFE085}"/>
          </ac:spMkLst>
        </pc:spChg>
        <pc:spChg chg="add del mod">
          <ac:chgData name="Ryan" userId="af06ebe3fb0eff51" providerId="LiveId" clId="{E638DBC7-6CC8-4793-B311-033BD85F8384}" dt="2023-07-13T22:30:38.998" v="1022" actId="478"/>
          <ac:spMkLst>
            <pc:docMk/>
            <pc:sldMk cId="241153541" sldId="266"/>
            <ac:spMk id="11" creationId="{0D0C56E9-3E4A-AA00-2505-D7AEBFD09155}"/>
          </ac:spMkLst>
        </pc:spChg>
        <pc:spChg chg="del">
          <ac:chgData name="Ryan" userId="af06ebe3fb0eff51" providerId="LiveId" clId="{E638DBC7-6CC8-4793-B311-033BD85F8384}" dt="2023-07-13T21:53:56.756" v="917" actId="26606"/>
          <ac:spMkLst>
            <pc:docMk/>
            <pc:sldMk cId="241153541" sldId="266"/>
            <ac:spMk id="25" creationId="{603AE127-802C-459A-A612-DB85B67F0DC0}"/>
          </ac:spMkLst>
        </pc:spChg>
        <pc:spChg chg="del">
          <ac:chgData name="Ryan" userId="af06ebe3fb0eff51" providerId="LiveId" clId="{E638DBC7-6CC8-4793-B311-033BD85F8384}" dt="2023-07-13T21:53:56.756" v="917" actId="26606"/>
          <ac:spMkLst>
            <pc:docMk/>
            <pc:sldMk cId="241153541" sldId="266"/>
            <ac:spMk id="27" creationId="{9323D83D-50D6-4040-A58B-FCEA340F886A}"/>
          </ac:spMkLst>
        </pc:spChg>
        <pc:spChg chg="del">
          <ac:chgData name="Ryan" userId="af06ebe3fb0eff51" providerId="LiveId" clId="{E638DBC7-6CC8-4793-B311-033BD85F8384}" dt="2023-07-13T21:53:56.756" v="917" actId="26606"/>
          <ac:spMkLst>
            <pc:docMk/>
            <pc:sldMk cId="241153541" sldId="266"/>
            <ac:spMk id="31" creationId="{F10FD715-4DCE-4779-B634-EC78315EA213}"/>
          </ac:spMkLst>
        </pc:spChg>
        <pc:spChg chg="add">
          <ac:chgData name="Ryan" userId="af06ebe3fb0eff51" providerId="LiveId" clId="{E638DBC7-6CC8-4793-B311-033BD85F8384}" dt="2023-07-13T21:53:56.756" v="917" actId="26606"/>
          <ac:spMkLst>
            <pc:docMk/>
            <pc:sldMk cId="241153541" sldId="266"/>
            <ac:spMk id="36" creationId="{E80B86A7-A1EC-475B-9166-88902B033A38}"/>
          </ac:spMkLst>
        </pc:spChg>
        <pc:spChg chg="add">
          <ac:chgData name="Ryan" userId="af06ebe3fb0eff51" providerId="LiveId" clId="{E638DBC7-6CC8-4793-B311-033BD85F8384}" dt="2023-07-13T21:53:56.756" v="917" actId="26606"/>
          <ac:spMkLst>
            <pc:docMk/>
            <pc:sldMk cId="241153541" sldId="266"/>
            <ac:spMk id="38" creationId="{C2C29CB1-9F74-4879-A6AF-AEA67B6F1F4D}"/>
          </ac:spMkLst>
        </pc:spChg>
        <pc:spChg chg="add">
          <ac:chgData name="Ryan" userId="af06ebe3fb0eff51" providerId="LiveId" clId="{E638DBC7-6CC8-4793-B311-033BD85F8384}" dt="2023-07-13T21:53:56.756" v="917" actId="26606"/>
          <ac:spMkLst>
            <pc:docMk/>
            <pc:sldMk cId="241153541" sldId="266"/>
            <ac:spMk id="40" creationId="{7E2C7115-5336-410C-AD71-0F0952A2E5A7}"/>
          </ac:spMkLst>
        </pc:spChg>
        <pc:graphicFrameChg chg="add del mod ord modGraphic">
          <ac:chgData name="Ryan" userId="af06ebe3fb0eff51" providerId="LiveId" clId="{E638DBC7-6CC8-4793-B311-033BD85F8384}" dt="2023-07-13T21:53:39.370" v="914" actId="3680"/>
          <ac:graphicFrameMkLst>
            <pc:docMk/>
            <pc:sldMk cId="241153541" sldId="266"/>
            <ac:graphicFrameMk id="5" creationId="{23B87FED-D781-3F89-3E84-A1FD79C0613E}"/>
          </ac:graphicFrameMkLst>
        </pc:graphicFrameChg>
        <pc:graphicFrameChg chg="del">
          <ac:chgData name="Ryan" userId="af06ebe3fb0eff51" providerId="LiveId" clId="{E638DBC7-6CC8-4793-B311-033BD85F8384}" dt="2023-07-13T21:53:11.374" v="910" actId="478"/>
          <ac:graphicFrameMkLst>
            <pc:docMk/>
            <pc:sldMk cId="241153541" sldId="266"/>
            <ac:graphicFrameMk id="6" creationId="{A5E73D20-5C45-ED95-3ABE-BEF91EE2A51D}"/>
          </ac:graphicFrameMkLst>
        </pc:graphicFrameChg>
        <pc:graphicFrameChg chg="add del mod ord modGraphic">
          <ac:chgData name="Ryan" userId="af06ebe3fb0eff51" providerId="LiveId" clId="{E638DBC7-6CC8-4793-B311-033BD85F8384}" dt="2023-07-13T22:30:25.880" v="1020" actId="478"/>
          <ac:graphicFrameMkLst>
            <pc:docMk/>
            <pc:sldMk cId="241153541" sldId="266"/>
            <ac:graphicFrameMk id="7" creationId="{742C24CA-9297-1F63-85A9-C3FC80B83AE9}"/>
          </ac:graphicFrameMkLst>
        </pc:graphicFrameChg>
        <pc:picChg chg="add del mod">
          <ac:chgData name="Ryan" userId="af06ebe3fb0eff51" providerId="LiveId" clId="{E638DBC7-6CC8-4793-B311-033BD85F8384}" dt="2023-07-14T18:22:51.224" v="1779" actId="478"/>
          <ac:picMkLst>
            <pc:docMk/>
            <pc:sldMk cId="241153541" sldId="266"/>
            <ac:picMk id="9" creationId="{45CD01E2-73EF-B8AB-932F-965EA778D889}"/>
          </ac:picMkLst>
        </pc:picChg>
        <pc:cxnChg chg="del">
          <ac:chgData name="Ryan" userId="af06ebe3fb0eff51" providerId="LiveId" clId="{E638DBC7-6CC8-4793-B311-033BD85F8384}" dt="2023-07-13T21:53:56.756" v="917" actId="26606"/>
          <ac:cxnSpMkLst>
            <pc:docMk/>
            <pc:sldMk cId="241153541" sldId="266"/>
            <ac:cxnSpMk id="29" creationId="{1A1FE6BB-DFB2-4080-9B5E-076EF5DDE67B}"/>
          </ac:cxnSpMkLst>
        </pc:cxnChg>
      </pc:sldChg>
      <pc:sldChg chg="addSp delSp modSp add del mod">
        <pc:chgData name="Ryan" userId="af06ebe3fb0eff51" providerId="LiveId" clId="{E638DBC7-6CC8-4793-B311-033BD85F8384}" dt="2023-07-14T18:36:58.866" v="3291" actId="47"/>
        <pc:sldMkLst>
          <pc:docMk/>
          <pc:sldMk cId="581365787" sldId="266"/>
        </pc:sldMkLst>
        <pc:spChg chg="mod">
          <ac:chgData name="Ryan" userId="af06ebe3fb0eff51" providerId="LiveId" clId="{E638DBC7-6CC8-4793-B311-033BD85F8384}" dt="2023-07-14T18:23:10.358" v="1788" actId="20577"/>
          <ac:spMkLst>
            <pc:docMk/>
            <pc:sldMk cId="581365787" sldId="266"/>
            <ac:spMk id="2" creationId="{D07EEFEF-8BA0-C74A-99DB-458013E26B3C}"/>
          </ac:spMkLst>
        </pc:spChg>
        <pc:spChg chg="add del mod">
          <ac:chgData name="Ryan" userId="af06ebe3fb0eff51" providerId="LiveId" clId="{E638DBC7-6CC8-4793-B311-033BD85F8384}" dt="2023-07-14T18:24:04.992" v="1880" actId="22"/>
          <ac:spMkLst>
            <pc:docMk/>
            <pc:sldMk cId="581365787" sldId="266"/>
            <ac:spMk id="4" creationId="{B49DB0F1-8E4B-4B05-8FBA-130E3C5B3616}"/>
          </ac:spMkLst>
        </pc:spChg>
        <pc:spChg chg="add mod">
          <ac:chgData name="Ryan" userId="af06ebe3fb0eff51" providerId="LiveId" clId="{E638DBC7-6CC8-4793-B311-033BD85F8384}" dt="2023-07-14T18:36:29.033" v="3283" actId="21"/>
          <ac:spMkLst>
            <pc:docMk/>
            <pc:sldMk cId="581365787" sldId="266"/>
            <ac:spMk id="11" creationId="{C05B10BD-4054-B9B0-A7F1-53A7591D223E}"/>
          </ac:spMkLst>
        </pc:spChg>
        <pc:spChg chg="mod">
          <ac:chgData name="Ryan" userId="af06ebe3fb0eff51" providerId="LiveId" clId="{E638DBC7-6CC8-4793-B311-033BD85F8384}" dt="2023-07-14T18:26:52.059" v="2104" actId="20577"/>
          <ac:spMkLst>
            <pc:docMk/>
            <pc:sldMk cId="581365787" sldId="266"/>
            <ac:spMk id="13" creationId="{0D2DA8CE-77DC-EA0E-F705-DAD8347ABF1D}"/>
          </ac:spMkLst>
        </pc:spChg>
        <pc:picChg chg="add del mod ord">
          <ac:chgData name="Ryan" userId="af06ebe3fb0eff51" providerId="LiveId" clId="{E638DBC7-6CC8-4793-B311-033BD85F8384}" dt="2023-07-14T18:36:29.033" v="3283" actId="21"/>
          <ac:picMkLst>
            <pc:docMk/>
            <pc:sldMk cId="581365787" sldId="266"/>
            <ac:picMk id="6" creationId="{B3DC4F43-1404-F9DF-55CF-DB1D0D0669EE}"/>
          </ac:picMkLst>
        </pc:picChg>
        <pc:picChg chg="add del mod">
          <ac:chgData name="Ryan" userId="af06ebe3fb0eff51" providerId="LiveId" clId="{E638DBC7-6CC8-4793-B311-033BD85F8384}" dt="2023-07-14T18:36:43.552" v="3287" actId="21"/>
          <ac:picMkLst>
            <pc:docMk/>
            <pc:sldMk cId="581365787" sldId="266"/>
            <ac:picMk id="8" creationId="{D8C6BACE-9A64-9A18-465B-5FFED1EB483C}"/>
          </ac:picMkLst>
        </pc:picChg>
        <pc:picChg chg="del">
          <ac:chgData name="Ryan" userId="af06ebe3fb0eff51" providerId="LiveId" clId="{E638DBC7-6CC8-4793-B311-033BD85F8384}" dt="2023-07-14T18:23:46.037" v="1879" actId="478"/>
          <ac:picMkLst>
            <pc:docMk/>
            <pc:sldMk cId="581365787" sldId="266"/>
            <ac:picMk id="10" creationId="{1F688A9D-FDE9-AEB1-8D00-BAEA013D0D62}"/>
          </ac:picMkLst>
        </pc:picChg>
      </pc:sldChg>
      <pc:sldChg chg="addSp delSp modSp add mod ord">
        <pc:chgData name="Ryan" userId="af06ebe3fb0eff51" providerId="LiveId" clId="{E638DBC7-6CC8-4793-B311-033BD85F8384}" dt="2023-07-14T18:30:43.489" v="2582" actId="20577"/>
        <pc:sldMkLst>
          <pc:docMk/>
          <pc:sldMk cId="545894531" sldId="267"/>
        </pc:sldMkLst>
        <pc:spChg chg="mod">
          <ac:chgData name="Ryan" userId="af06ebe3fb0eff51" providerId="LiveId" clId="{E638DBC7-6CC8-4793-B311-033BD85F8384}" dt="2023-07-14T18:30:12.315" v="2460" actId="26606"/>
          <ac:spMkLst>
            <pc:docMk/>
            <pc:sldMk cId="545894531" sldId="267"/>
            <ac:spMk id="2" creationId="{D07EEFEF-8BA0-C74A-99DB-458013E26B3C}"/>
          </ac:spMkLst>
        </pc:spChg>
        <pc:spChg chg="add del mod">
          <ac:chgData name="Ryan" userId="af06ebe3fb0eff51" providerId="LiveId" clId="{E638DBC7-6CC8-4793-B311-033BD85F8384}" dt="2023-07-14T18:29:14.727" v="2370" actId="478"/>
          <ac:spMkLst>
            <pc:docMk/>
            <pc:sldMk cId="545894531" sldId="267"/>
            <ac:spMk id="4" creationId="{AD6DD2C0-79B1-6AC7-5A44-4CD717DBAEB8}"/>
          </ac:spMkLst>
        </pc:spChg>
        <pc:spChg chg="add del mod">
          <ac:chgData name="Ryan" userId="af06ebe3fb0eff51" providerId="LiveId" clId="{E638DBC7-6CC8-4793-B311-033BD85F8384}" dt="2023-07-14T18:30:06.489" v="2458"/>
          <ac:spMkLst>
            <pc:docMk/>
            <pc:sldMk cId="545894531" sldId="267"/>
            <ac:spMk id="9" creationId="{ADD52378-CB17-3AC7-D000-4DEDD2DC0507}"/>
          </ac:spMkLst>
        </pc:spChg>
        <pc:spChg chg="mod ord">
          <ac:chgData name="Ryan" userId="af06ebe3fb0eff51" providerId="LiveId" clId="{E638DBC7-6CC8-4793-B311-033BD85F8384}" dt="2023-07-14T18:30:43.489" v="2582" actId="20577"/>
          <ac:spMkLst>
            <pc:docMk/>
            <pc:sldMk cId="545894531" sldId="267"/>
            <ac:spMk id="13" creationId="{0D2DA8CE-77DC-EA0E-F705-DAD8347ABF1D}"/>
          </ac:spMkLst>
        </pc:spChg>
        <pc:spChg chg="add">
          <ac:chgData name="Ryan" userId="af06ebe3fb0eff51" providerId="LiveId" clId="{E638DBC7-6CC8-4793-B311-033BD85F8384}" dt="2023-07-14T18:30:12.315" v="2460" actId="26606"/>
          <ac:spMkLst>
            <pc:docMk/>
            <pc:sldMk cId="545894531" sldId="267"/>
            <ac:spMk id="51" creationId="{A65AC7D1-EAA9-48F5-B509-60A7F50BF703}"/>
          </ac:spMkLst>
        </pc:spChg>
        <pc:spChg chg="add">
          <ac:chgData name="Ryan" userId="af06ebe3fb0eff51" providerId="LiveId" clId="{E638DBC7-6CC8-4793-B311-033BD85F8384}" dt="2023-07-14T18:30:12.315" v="2460" actId="26606"/>
          <ac:spMkLst>
            <pc:docMk/>
            <pc:sldMk cId="545894531" sldId="267"/>
            <ac:spMk id="53" creationId="{D6320AF9-619A-4175-865B-5663E1AEF4C5}"/>
          </ac:spMkLst>
        </pc:spChg>
        <pc:spChg chg="add">
          <ac:chgData name="Ryan" userId="af06ebe3fb0eff51" providerId="LiveId" clId="{E638DBC7-6CC8-4793-B311-033BD85F8384}" dt="2023-07-14T18:30:12.315" v="2460" actId="26606"/>
          <ac:spMkLst>
            <pc:docMk/>
            <pc:sldMk cId="545894531" sldId="267"/>
            <ac:spMk id="59" creationId="{7E018740-5C2B-4A41-AC1A-7E68D1EC1954}"/>
          </ac:spMkLst>
        </pc:spChg>
        <pc:spChg chg="add">
          <ac:chgData name="Ryan" userId="af06ebe3fb0eff51" providerId="LiveId" clId="{E638DBC7-6CC8-4793-B311-033BD85F8384}" dt="2023-07-14T18:30:12.315" v="2460" actId="26606"/>
          <ac:spMkLst>
            <pc:docMk/>
            <pc:sldMk cId="545894531" sldId="267"/>
            <ac:spMk id="61" creationId="{166F75A4-C475-4941-8EE2-B80A06A2C1BB}"/>
          </ac:spMkLst>
        </pc:spChg>
        <pc:spChg chg="add">
          <ac:chgData name="Ryan" userId="af06ebe3fb0eff51" providerId="LiveId" clId="{E638DBC7-6CC8-4793-B311-033BD85F8384}" dt="2023-07-14T18:30:12.315" v="2460" actId="26606"/>
          <ac:spMkLst>
            <pc:docMk/>
            <pc:sldMk cId="545894531" sldId="267"/>
            <ac:spMk id="63" creationId="{A032553A-72E8-4B0D-8405-FF9771C9AF05}"/>
          </ac:spMkLst>
        </pc:spChg>
        <pc:spChg chg="add">
          <ac:chgData name="Ryan" userId="af06ebe3fb0eff51" providerId="LiveId" clId="{E638DBC7-6CC8-4793-B311-033BD85F8384}" dt="2023-07-14T18:30:12.315" v="2460" actId="26606"/>
          <ac:spMkLst>
            <pc:docMk/>
            <pc:sldMk cId="545894531" sldId="267"/>
            <ac:spMk id="65" creationId="{765800AC-C3B9-498E-87BC-29FAE4C76B21}"/>
          </ac:spMkLst>
        </pc:spChg>
        <pc:spChg chg="add">
          <ac:chgData name="Ryan" userId="af06ebe3fb0eff51" providerId="LiveId" clId="{E638DBC7-6CC8-4793-B311-033BD85F8384}" dt="2023-07-14T18:30:12.315" v="2460" actId="26606"/>
          <ac:spMkLst>
            <pc:docMk/>
            <pc:sldMk cId="545894531" sldId="267"/>
            <ac:spMk id="67" creationId="{1F9D6ACB-2FF4-49F9-978A-E0D5327FC635}"/>
          </ac:spMkLst>
        </pc:spChg>
        <pc:spChg chg="add">
          <ac:chgData name="Ryan" userId="af06ebe3fb0eff51" providerId="LiveId" clId="{E638DBC7-6CC8-4793-B311-033BD85F8384}" dt="2023-07-14T18:30:12.315" v="2460" actId="26606"/>
          <ac:spMkLst>
            <pc:docMk/>
            <pc:sldMk cId="545894531" sldId="267"/>
            <ac:spMk id="69" creationId="{A5EC319D-0FEA-4B95-A3EA-01E35672C95B}"/>
          </ac:spMkLst>
        </pc:spChg>
        <pc:grpChg chg="del">
          <ac:chgData name="Ryan" userId="af06ebe3fb0eff51" providerId="LiveId" clId="{E638DBC7-6CC8-4793-B311-033BD85F8384}" dt="2023-07-14T18:30:12.315" v="2460" actId="26606"/>
          <ac:grpSpMkLst>
            <pc:docMk/>
            <pc:sldMk cId="545894531" sldId="267"/>
            <ac:grpSpMk id="36" creationId="{B4DE830A-B531-4A3B-96F6-0ECE88B08555}"/>
          </ac:grpSpMkLst>
        </pc:grpChg>
        <pc:picChg chg="add del">
          <ac:chgData name="Ryan" userId="af06ebe3fb0eff51" providerId="LiveId" clId="{E638DBC7-6CC8-4793-B311-033BD85F8384}" dt="2023-07-14T18:29:02.286" v="2369" actId="22"/>
          <ac:picMkLst>
            <pc:docMk/>
            <pc:sldMk cId="545894531" sldId="267"/>
            <ac:picMk id="6" creationId="{02206DD5-1AE8-72A5-3B24-0D37ECFF8D5D}"/>
          </ac:picMkLst>
        </pc:picChg>
        <pc:picChg chg="add mod">
          <ac:chgData name="Ryan" userId="af06ebe3fb0eff51" providerId="LiveId" clId="{E638DBC7-6CC8-4793-B311-033BD85F8384}" dt="2023-07-14T18:30:12.315" v="2460" actId="26606"/>
          <ac:picMkLst>
            <pc:docMk/>
            <pc:sldMk cId="545894531" sldId="267"/>
            <ac:picMk id="8" creationId="{5A5A93D1-4EE4-E58F-8974-56DE39CF585A}"/>
          </ac:picMkLst>
        </pc:picChg>
        <pc:picChg chg="del">
          <ac:chgData name="Ryan" userId="af06ebe3fb0eff51" providerId="LiveId" clId="{E638DBC7-6CC8-4793-B311-033BD85F8384}" dt="2023-07-14T18:29:00.898" v="2367" actId="478"/>
          <ac:picMkLst>
            <pc:docMk/>
            <pc:sldMk cId="545894531" sldId="267"/>
            <ac:picMk id="10" creationId="{1F688A9D-FDE9-AEB1-8D00-BAEA013D0D62}"/>
          </ac:picMkLst>
        </pc:picChg>
        <pc:cxnChg chg="add">
          <ac:chgData name="Ryan" userId="af06ebe3fb0eff51" providerId="LiveId" clId="{E638DBC7-6CC8-4793-B311-033BD85F8384}" dt="2023-07-14T18:30:12.315" v="2460" actId="26606"/>
          <ac:cxnSpMkLst>
            <pc:docMk/>
            <pc:sldMk cId="545894531" sldId="267"/>
            <ac:cxnSpMk id="55" creationId="{063B6EC6-D752-4EE7-908B-F8F19E8C7FEA}"/>
          </ac:cxnSpMkLst>
        </pc:cxnChg>
        <pc:cxnChg chg="add">
          <ac:chgData name="Ryan" userId="af06ebe3fb0eff51" providerId="LiveId" clId="{E638DBC7-6CC8-4793-B311-033BD85F8384}" dt="2023-07-14T18:30:12.315" v="2460" actId="26606"/>
          <ac:cxnSpMkLst>
            <pc:docMk/>
            <pc:sldMk cId="545894531" sldId="267"/>
            <ac:cxnSpMk id="57" creationId="{EFECD4E8-AD3E-4228-82A2-9461958EA94D}"/>
          </ac:cxnSpMkLst>
        </pc:cxnChg>
      </pc:sldChg>
      <pc:sldChg chg="addSp delSp modSp add del mod">
        <pc:chgData name="Ryan" userId="af06ebe3fb0eff51" providerId="LiveId" clId="{E638DBC7-6CC8-4793-B311-033BD85F8384}" dt="2023-07-13T22:31:05.529" v="1051" actId="47"/>
        <pc:sldMkLst>
          <pc:docMk/>
          <pc:sldMk cId="2836095579" sldId="267"/>
        </pc:sldMkLst>
        <pc:spChg chg="mod">
          <ac:chgData name="Ryan" userId="af06ebe3fb0eff51" providerId="LiveId" clId="{E638DBC7-6CC8-4793-B311-033BD85F8384}" dt="2023-07-13T22:13:12.919" v="1001" actId="20577"/>
          <ac:spMkLst>
            <pc:docMk/>
            <pc:sldMk cId="2836095579" sldId="267"/>
            <ac:spMk id="2" creationId="{D07EEFEF-8BA0-C74A-99DB-458013E26B3C}"/>
          </ac:spMkLst>
        </pc:spChg>
        <pc:spChg chg="add mod">
          <ac:chgData name="Ryan" userId="af06ebe3fb0eff51" providerId="LiveId" clId="{E638DBC7-6CC8-4793-B311-033BD85F8384}" dt="2023-07-13T22:17:55.024" v="1002" actId="478"/>
          <ac:spMkLst>
            <pc:docMk/>
            <pc:sldMk cId="2836095579" sldId="267"/>
            <ac:spMk id="4" creationId="{B0EF6B6C-334B-2CB0-2AD4-F38F7F5DD2CA}"/>
          </ac:spMkLst>
        </pc:spChg>
        <pc:graphicFrameChg chg="del">
          <ac:chgData name="Ryan" userId="af06ebe3fb0eff51" providerId="LiveId" clId="{E638DBC7-6CC8-4793-B311-033BD85F8384}" dt="2023-07-13T22:17:55.024" v="1002" actId="478"/>
          <ac:graphicFrameMkLst>
            <pc:docMk/>
            <pc:sldMk cId="2836095579" sldId="267"/>
            <ac:graphicFrameMk id="6" creationId="{A5E73D20-5C45-ED95-3ABE-BEF91EE2A51D}"/>
          </ac:graphicFrameMkLst>
        </pc:graphicFrameChg>
      </pc:sldChg>
      <pc:sldChg chg="modSp new del mod">
        <pc:chgData name="Ryan" userId="af06ebe3fb0eff51" providerId="LiveId" clId="{E638DBC7-6CC8-4793-B311-033BD85F8384}" dt="2023-07-14T18:23:01.491" v="1782" actId="2696"/>
        <pc:sldMkLst>
          <pc:docMk/>
          <pc:sldMk cId="1164075618" sldId="268"/>
        </pc:sldMkLst>
        <pc:spChg chg="mod">
          <ac:chgData name="Ryan" userId="af06ebe3fb0eff51" providerId="LiveId" clId="{E638DBC7-6CC8-4793-B311-033BD85F8384}" dt="2023-07-13T22:31:03.203" v="1050" actId="20577"/>
          <ac:spMkLst>
            <pc:docMk/>
            <pc:sldMk cId="1164075618" sldId="268"/>
            <ac:spMk id="2" creationId="{7DAF5B42-64CC-CDB5-9299-A5DF73E59F48}"/>
          </ac:spMkLst>
        </pc:spChg>
      </pc:sldChg>
      <pc:sldChg chg="addSp delSp modSp add mod">
        <pc:chgData name="Ryan" userId="af06ebe3fb0eff51" providerId="LiveId" clId="{E638DBC7-6CC8-4793-B311-033BD85F8384}" dt="2023-07-14T18:34:07.922" v="2920" actId="20577"/>
        <pc:sldMkLst>
          <pc:docMk/>
          <pc:sldMk cId="2974857133" sldId="268"/>
        </pc:sldMkLst>
        <pc:spChg chg="mod">
          <ac:chgData name="Ryan" userId="af06ebe3fb0eff51" providerId="LiveId" clId="{E638DBC7-6CC8-4793-B311-033BD85F8384}" dt="2023-07-14T18:30:58.346" v="2593" actId="20577"/>
          <ac:spMkLst>
            <pc:docMk/>
            <pc:sldMk cId="2974857133" sldId="268"/>
            <ac:spMk id="2" creationId="{D07EEFEF-8BA0-C74A-99DB-458013E26B3C}"/>
          </ac:spMkLst>
        </pc:spChg>
        <pc:spChg chg="mod">
          <ac:chgData name="Ryan" userId="af06ebe3fb0eff51" providerId="LiveId" clId="{E638DBC7-6CC8-4793-B311-033BD85F8384}" dt="2023-07-14T18:34:07.922" v="2920" actId="20577"/>
          <ac:spMkLst>
            <pc:docMk/>
            <pc:sldMk cId="2974857133" sldId="268"/>
            <ac:spMk id="13" creationId="{0D2DA8CE-77DC-EA0E-F705-DAD8347ABF1D}"/>
          </ac:spMkLst>
        </pc:spChg>
        <pc:picChg chg="add del mod">
          <ac:chgData name="Ryan" userId="af06ebe3fb0eff51" providerId="LiveId" clId="{E638DBC7-6CC8-4793-B311-033BD85F8384}" dt="2023-07-14T18:32:00.590" v="2678" actId="22"/>
          <ac:picMkLst>
            <pc:docMk/>
            <pc:sldMk cId="2974857133" sldId="268"/>
            <ac:picMk id="4" creationId="{BDB515D1-C68E-7D20-09D1-B477914BB294}"/>
          </ac:picMkLst>
        </pc:picChg>
        <pc:picChg chg="add del">
          <ac:chgData name="Ryan" userId="af06ebe3fb0eff51" providerId="LiveId" clId="{E638DBC7-6CC8-4793-B311-033BD85F8384}" dt="2023-07-14T18:32:18.124" v="2680" actId="22"/>
          <ac:picMkLst>
            <pc:docMk/>
            <pc:sldMk cId="2974857133" sldId="268"/>
            <ac:picMk id="6" creationId="{47B1A846-E2DC-4D7D-E52E-43C865BB27BA}"/>
          </ac:picMkLst>
        </pc:picChg>
        <pc:picChg chg="del">
          <ac:chgData name="Ryan" userId="af06ebe3fb0eff51" providerId="LiveId" clId="{E638DBC7-6CC8-4793-B311-033BD85F8384}" dt="2023-07-14T18:31:18.577" v="2672" actId="478"/>
          <ac:picMkLst>
            <pc:docMk/>
            <pc:sldMk cId="2974857133" sldId="268"/>
            <ac:picMk id="8" creationId="{5A5A93D1-4EE4-E58F-8974-56DE39CF585A}"/>
          </ac:picMkLst>
        </pc:picChg>
        <pc:picChg chg="add mod">
          <ac:chgData name="Ryan" userId="af06ebe3fb0eff51" providerId="LiveId" clId="{E638DBC7-6CC8-4793-B311-033BD85F8384}" dt="2023-07-14T18:32:34.274" v="2682" actId="1076"/>
          <ac:picMkLst>
            <pc:docMk/>
            <pc:sldMk cId="2974857133" sldId="268"/>
            <ac:picMk id="9" creationId="{1691BA47-D629-8CC2-0BA1-41115BEE90B6}"/>
          </ac:picMkLst>
        </pc:picChg>
        <pc:picChg chg="add mod">
          <ac:chgData name="Ryan" userId="af06ebe3fb0eff51" providerId="LiveId" clId="{E638DBC7-6CC8-4793-B311-033BD85F8384}" dt="2023-07-14T18:32:50.899" v="2684" actId="1076"/>
          <ac:picMkLst>
            <pc:docMk/>
            <pc:sldMk cId="2974857133" sldId="268"/>
            <ac:picMk id="11" creationId="{D2F91C52-D4A9-A41A-12CC-9B25DCF38FE2}"/>
          </ac:picMkLst>
        </pc:picChg>
      </pc:sldChg>
      <pc:sldChg chg="addSp delSp modSp add mod ord">
        <pc:chgData name="Ryan" userId="af06ebe3fb0eff51" providerId="LiveId" clId="{E638DBC7-6CC8-4793-B311-033BD85F8384}" dt="2023-07-14T18:36:53.538" v="3290" actId="14100"/>
        <pc:sldMkLst>
          <pc:docMk/>
          <pc:sldMk cId="345148596" sldId="269"/>
        </pc:sldMkLst>
        <pc:spChg chg="mod">
          <ac:chgData name="Ryan" userId="af06ebe3fb0eff51" providerId="LiveId" clId="{E638DBC7-6CC8-4793-B311-033BD85F8384}" dt="2023-07-14T18:34:38.785" v="2947" actId="20577"/>
          <ac:spMkLst>
            <pc:docMk/>
            <pc:sldMk cId="345148596" sldId="269"/>
            <ac:spMk id="2" creationId="{D07EEFEF-8BA0-C74A-99DB-458013E26B3C}"/>
          </ac:spMkLst>
        </pc:spChg>
        <pc:spChg chg="mod">
          <ac:chgData name="Ryan" userId="af06ebe3fb0eff51" providerId="LiveId" clId="{E638DBC7-6CC8-4793-B311-033BD85F8384}" dt="2023-07-14T18:36:14.996" v="3282" actId="33524"/>
          <ac:spMkLst>
            <pc:docMk/>
            <pc:sldMk cId="345148596" sldId="269"/>
            <ac:spMk id="13" creationId="{0D2DA8CE-77DC-EA0E-F705-DAD8347ABF1D}"/>
          </ac:spMkLst>
        </pc:spChg>
        <pc:picChg chg="add mod">
          <ac:chgData name="Ryan" userId="af06ebe3fb0eff51" providerId="LiveId" clId="{E638DBC7-6CC8-4793-B311-033BD85F8384}" dt="2023-07-14T18:36:35.152" v="3286" actId="1076"/>
          <ac:picMkLst>
            <pc:docMk/>
            <pc:sldMk cId="345148596" sldId="269"/>
            <ac:picMk id="3" creationId="{225F92F8-2688-293F-1BE1-4863C626621D}"/>
          </ac:picMkLst>
        </pc:picChg>
        <pc:picChg chg="add mod">
          <ac:chgData name="Ryan" userId="af06ebe3fb0eff51" providerId="LiveId" clId="{E638DBC7-6CC8-4793-B311-033BD85F8384}" dt="2023-07-14T18:36:53.538" v="3290" actId="14100"/>
          <ac:picMkLst>
            <pc:docMk/>
            <pc:sldMk cId="345148596" sldId="269"/>
            <ac:picMk id="4" creationId="{57A9041D-9545-7D9C-EE12-63A01B93A0F1}"/>
          </ac:picMkLst>
        </pc:picChg>
        <pc:picChg chg="del">
          <ac:chgData name="Ryan" userId="af06ebe3fb0eff51" providerId="LiveId" clId="{E638DBC7-6CC8-4793-B311-033BD85F8384}" dt="2023-07-14T18:36:31.738" v="3284" actId="478"/>
          <ac:picMkLst>
            <pc:docMk/>
            <pc:sldMk cId="345148596" sldId="269"/>
            <ac:picMk id="8" creationId="{5A5A93D1-4EE4-E58F-8974-56DE39CF585A}"/>
          </ac:picMkLst>
        </pc:picChg>
      </pc:sldChg>
      <pc:sldChg chg="new del">
        <pc:chgData name="Ryan" userId="af06ebe3fb0eff51" providerId="LiveId" clId="{E638DBC7-6CC8-4793-B311-033BD85F8384}" dt="2023-07-14T18:23:01.491" v="1782" actId="2696"/>
        <pc:sldMkLst>
          <pc:docMk/>
          <pc:sldMk cId="898117946" sldId="269"/>
        </pc:sldMkLst>
      </pc:sldChg>
      <pc:sldChg chg="addSp delSp modSp add mod ord">
        <pc:chgData name="Ryan" userId="af06ebe3fb0eff51" providerId="LiveId" clId="{E638DBC7-6CC8-4793-B311-033BD85F8384}" dt="2023-07-14T20:33:49.552" v="3806" actId="20577"/>
        <pc:sldMkLst>
          <pc:docMk/>
          <pc:sldMk cId="1711620681" sldId="270"/>
        </pc:sldMkLst>
        <pc:spChg chg="add del mod">
          <ac:chgData name="Ryan" userId="af06ebe3fb0eff51" providerId="LiveId" clId="{E638DBC7-6CC8-4793-B311-033BD85F8384}" dt="2023-07-14T18:37:27.946" v="3300" actId="478"/>
          <ac:spMkLst>
            <pc:docMk/>
            <pc:sldMk cId="1711620681" sldId="270"/>
            <ac:spMk id="6" creationId="{E1683080-F9E0-6175-B9FB-5EE633785426}"/>
          </ac:spMkLst>
        </pc:spChg>
        <pc:spChg chg="mod">
          <ac:chgData name="Ryan" userId="af06ebe3fb0eff51" providerId="LiveId" clId="{E638DBC7-6CC8-4793-B311-033BD85F8384}" dt="2023-07-14T20:33:49.552" v="3806" actId="20577"/>
          <ac:spMkLst>
            <pc:docMk/>
            <pc:sldMk cId="1711620681" sldId="270"/>
            <ac:spMk id="13" creationId="{0D2DA8CE-77DC-EA0E-F705-DAD8347ABF1D}"/>
          </ac:spMkLst>
        </pc:spChg>
        <pc:picChg chg="del">
          <ac:chgData name="Ryan" userId="af06ebe3fb0eff51" providerId="LiveId" clId="{E638DBC7-6CC8-4793-B311-033BD85F8384}" dt="2023-07-14T18:37:22.468" v="3297" actId="478"/>
          <ac:picMkLst>
            <pc:docMk/>
            <pc:sldMk cId="1711620681" sldId="270"/>
            <ac:picMk id="3" creationId="{225F92F8-2688-293F-1BE1-4863C626621D}"/>
          </ac:picMkLst>
        </pc:picChg>
        <pc:picChg chg="del">
          <ac:chgData name="Ryan" userId="af06ebe3fb0eff51" providerId="LiveId" clId="{E638DBC7-6CC8-4793-B311-033BD85F8384}" dt="2023-07-14T18:37:20.329" v="3296" actId="478"/>
          <ac:picMkLst>
            <pc:docMk/>
            <pc:sldMk cId="1711620681" sldId="270"/>
            <ac:picMk id="4" creationId="{57A9041D-9545-7D9C-EE12-63A01B93A0F1}"/>
          </ac:picMkLst>
        </pc:picChg>
        <pc:picChg chg="add del mod">
          <ac:chgData name="Ryan" userId="af06ebe3fb0eff51" providerId="LiveId" clId="{E638DBC7-6CC8-4793-B311-033BD85F8384}" dt="2023-07-14T18:37:26.226" v="3299"/>
          <ac:picMkLst>
            <pc:docMk/>
            <pc:sldMk cId="1711620681" sldId="270"/>
            <ac:picMk id="7" creationId="{57632806-D1A4-0398-160A-3A6D76D25B37}"/>
          </ac:picMkLst>
        </pc:picChg>
        <pc:picChg chg="add mod">
          <ac:chgData name="Ryan" userId="af06ebe3fb0eff51" providerId="LiveId" clId="{E638DBC7-6CC8-4793-B311-033BD85F8384}" dt="2023-07-14T18:37:35.439" v="3303" actId="14100"/>
          <ac:picMkLst>
            <pc:docMk/>
            <pc:sldMk cId="1711620681" sldId="270"/>
            <ac:picMk id="8" creationId="{20B7FC94-E32C-CD2B-E715-9C961310969E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45ED7E-604A-437C-9137-9AE3154EF17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C296DA-168D-4D00-8565-7E88284A75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Are there enough customer purchases to continue offering equipment sales?</a:t>
          </a:r>
        </a:p>
      </dgm:t>
    </dgm:pt>
    <dgm:pt modelId="{672C5442-837C-4C0A-A417-828AF00EA583}" type="parTrans" cxnId="{3A36A3AC-7F3E-4F40-A919-BE0EE5CD491D}">
      <dgm:prSet/>
      <dgm:spPr/>
      <dgm:t>
        <a:bodyPr/>
        <a:lstStyle/>
        <a:p>
          <a:endParaRPr lang="en-US"/>
        </a:p>
      </dgm:t>
    </dgm:pt>
    <dgm:pt modelId="{6D686A81-15D4-4713-82F8-3D131316153E}" type="sibTrans" cxnId="{3A36A3AC-7F3E-4F40-A919-BE0EE5CD491D}">
      <dgm:prSet/>
      <dgm:spPr/>
      <dgm:t>
        <a:bodyPr/>
        <a:lstStyle/>
        <a:p>
          <a:endParaRPr lang="en-US"/>
        </a:p>
      </dgm:t>
    </dgm:pt>
    <dgm:pt modelId="{166D446C-F6F0-4CD0-A934-03EE09AC57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Are there any inventory items near or over five years old?</a:t>
          </a:r>
        </a:p>
      </dgm:t>
    </dgm:pt>
    <dgm:pt modelId="{1010C9D0-DFE2-41DF-8C4F-4B48E8C0F343}" type="sibTrans" cxnId="{8EE603D4-8B54-4E56-B3D5-D934AC550C0D}">
      <dgm:prSet/>
      <dgm:spPr/>
      <dgm:t>
        <a:bodyPr/>
        <a:lstStyle/>
        <a:p>
          <a:endParaRPr lang="en-US"/>
        </a:p>
      </dgm:t>
    </dgm:pt>
    <dgm:pt modelId="{91077165-1DC0-4986-90A5-FDE16E2CCE00}" type="parTrans" cxnId="{8EE603D4-8B54-4E56-B3D5-D934AC550C0D}">
      <dgm:prSet/>
      <dgm:spPr/>
      <dgm:t>
        <a:bodyPr/>
        <a:lstStyle/>
        <a:p>
          <a:endParaRPr lang="en-US"/>
        </a:p>
      </dgm:t>
    </dgm:pt>
    <dgm:pt modelId="{C44A837A-89BE-4653-AE12-47DC5339D3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Are any of the three trip destinations experiencing a net decrease in bookings?</a:t>
          </a:r>
        </a:p>
      </dgm:t>
    </dgm:pt>
    <dgm:pt modelId="{A9DA4A65-8032-47B7-A932-9922A1FC954F}" type="parTrans" cxnId="{97B2C565-6DEC-4E6D-8DDA-35C32D74BAA9}">
      <dgm:prSet/>
      <dgm:spPr/>
      <dgm:t>
        <a:bodyPr/>
        <a:lstStyle/>
        <a:p>
          <a:endParaRPr lang="en-US"/>
        </a:p>
      </dgm:t>
    </dgm:pt>
    <dgm:pt modelId="{74003284-F538-4D5D-B157-9F1E392D78D4}" type="sibTrans" cxnId="{97B2C565-6DEC-4E6D-8DDA-35C32D74BAA9}">
      <dgm:prSet/>
      <dgm:spPr/>
      <dgm:t>
        <a:bodyPr/>
        <a:lstStyle/>
        <a:p>
          <a:endParaRPr lang="en-US"/>
        </a:p>
      </dgm:t>
    </dgm:pt>
    <dgm:pt modelId="{FA5A5B77-9480-4A45-B34B-F0AAEA854D25}" type="pres">
      <dgm:prSet presAssocID="{0145ED7E-604A-437C-9137-9AE3154EF177}" presName="root" presStyleCnt="0">
        <dgm:presLayoutVars>
          <dgm:dir/>
          <dgm:resizeHandles val="exact"/>
        </dgm:presLayoutVars>
      </dgm:prSet>
      <dgm:spPr/>
    </dgm:pt>
    <dgm:pt modelId="{667A345F-786F-48D6-815D-D36761D9F1FB}" type="pres">
      <dgm:prSet presAssocID="{97C296DA-168D-4D00-8565-7E88284A7570}" presName="compNode" presStyleCnt="0"/>
      <dgm:spPr/>
    </dgm:pt>
    <dgm:pt modelId="{4C341796-E837-4518-AA70-E4C462468EC3}" type="pres">
      <dgm:prSet presAssocID="{97C296DA-168D-4D00-8565-7E88284A757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ke"/>
        </a:ext>
      </dgm:extLst>
    </dgm:pt>
    <dgm:pt modelId="{09E9C2C5-5BDE-4F8C-B46E-98656FF13696}" type="pres">
      <dgm:prSet presAssocID="{97C296DA-168D-4D00-8565-7E88284A7570}" presName="spaceRect" presStyleCnt="0"/>
      <dgm:spPr/>
    </dgm:pt>
    <dgm:pt modelId="{D169FD51-3632-46F3-9DFD-BAEDE8357C6F}" type="pres">
      <dgm:prSet presAssocID="{97C296DA-168D-4D00-8565-7E88284A7570}" presName="textRect" presStyleLbl="revTx" presStyleIdx="0" presStyleCnt="3">
        <dgm:presLayoutVars>
          <dgm:chMax val="1"/>
          <dgm:chPref val="1"/>
        </dgm:presLayoutVars>
      </dgm:prSet>
      <dgm:spPr/>
    </dgm:pt>
    <dgm:pt modelId="{9C02E199-A25F-4D67-866B-B72BD7E044A7}" type="pres">
      <dgm:prSet presAssocID="{6D686A81-15D4-4713-82F8-3D131316153E}" presName="sibTrans" presStyleCnt="0"/>
      <dgm:spPr/>
    </dgm:pt>
    <dgm:pt modelId="{F2D4F91B-249E-4FB9-B9DF-8C6E92252FEB}" type="pres">
      <dgm:prSet presAssocID="{C44A837A-89BE-4653-AE12-47DC5339D356}" presName="compNode" presStyleCnt="0"/>
      <dgm:spPr/>
    </dgm:pt>
    <dgm:pt modelId="{605D1262-5E1F-4A63-8D7B-AC509EADA9D2}" type="pres">
      <dgm:prSet presAssocID="{C44A837A-89BE-4653-AE12-47DC5339D35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irplane with solid fill"/>
        </a:ext>
      </dgm:extLst>
    </dgm:pt>
    <dgm:pt modelId="{AE39F910-214C-47E5-83B0-807A541AF713}" type="pres">
      <dgm:prSet presAssocID="{C44A837A-89BE-4653-AE12-47DC5339D356}" presName="spaceRect" presStyleCnt="0"/>
      <dgm:spPr/>
    </dgm:pt>
    <dgm:pt modelId="{FA8E4FF5-2DE7-4078-8099-F87E38B3E020}" type="pres">
      <dgm:prSet presAssocID="{C44A837A-89BE-4653-AE12-47DC5339D356}" presName="textRect" presStyleLbl="revTx" presStyleIdx="1" presStyleCnt="3">
        <dgm:presLayoutVars>
          <dgm:chMax val="1"/>
          <dgm:chPref val="1"/>
        </dgm:presLayoutVars>
      </dgm:prSet>
      <dgm:spPr/>
    </dgm:pt>
    <dgm:pt modelId="{A7F44806-459A-4E2D-B4FC-6D2D13A7A14D}" type="pres">
      <dgm:prSet presAssocID="{74003284-F538-4D5D-B157-9F1E392D78D4}" presName="sibTrans" presStyleCnt="0"/>
      <dgm:spPr/>
    </dgm:pt>
    <dgm:pt modelId="{A95FF711-9C7E-4A66-977B-51F1C37FFFA9}" type="pres">
      <dgm:prSet presAssocID="{166D446C-F6F0-4CD0-A934-03EE09AC57FD}" presName="compNode" presStyleCnt="0"/>
      <dgm:spPr/>
    </dgm:pt>
    <dgm:pt modelId="{B422F7B5-8B69-4648-962B-8E7DE4B81E1B}" type="pres">
      <dgm:prSet presAssocID="{166D446C-F6F0-4CD0-A934-03EE09AC57F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untain scene"/>
        </a:ext>
      </dgm:extLst>
    </dgm:pt>
    <dgm:pt modelId="{BA1EF7DA-FFA0-4E68-BA23-CFA0685F122A}" type="pres">
      <dgm:prSet presAssocID="{166D446C-F6F0-4CD0-A934-03EE09AC57FD}" presName="spaceRect" presStyleCnt="0"/>
      <dgm:spPr/>
    </dgm:pt>
    <dgm:pt modelId="{31AB82C5-0FC5-4507-830A-716C48B58B66}" type="pres">
      <dgm:prSet presAssocID="{166D446C-F6F0-4CD0-A934-03EE09AC57F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40F9B64-DAE7-45D0-A67C-8BBBDEED6A2A}" type="presOf" srcId="{166D446C-F6F0-4CD0-A934-03EE09AC57FD}" destId="{31AB82C5-0FC5-4507-830A-716C48B58B66}" srcOrd="0" destOrd="0" presId="urn:microsoft.com/office/officeart/2018/2/layout/IconLabelList"/>
    <dgm:cxn modelId="{97B2C565-6DEC-4E6D-8DDA-35C32D74BAA9}" srcId="{0145ED7E-604A-437C-9137-9AE3154EF177}" destId="{C44A837A-89BE-4653-AE12-47DC5339D356}" srcOrd="1" destOrd="0" parTransId="{A9DA4A65-8032-47B7-A932-9922A1FC954F}" sibTransId="{74003284-F538-4D5D-B157-9F1E392D78D4}"/>
    <dgm:cxn modelId="{350C806A-90E9-4578-A5E8-1CF76120DDEE}" type="presOf" srcId="{0145ED7E-604A-437C-9137-9AE3154EF177}" destId="{FA5A5B77-9480-4A45-B34B-F0AAEA854D25}" srcOrd="0" destOrd="0" presId="urn:microsoft.com/office/officeart/2018/2/layout/IconLabelList"/>
    <dgm:cxn modelId="{F391F470-F7CC-43B2-9C61-027F1522CFAA}" type="presOf" srcId="{97C296DA-168D-4D00-8565-7E88284A7570}" destId="{D169FD51-3632-46F3-9DFD-BAEDE8357C6F}" srcOrd="0" destOrd="0" presId="urn:microsoft.com/office/officeart/2018/2/layout/IconLabelList"/>
    <dgm:cxn modelId="{3A36A3AC-7F3E-4F40-A919-BE0EE5CD491D}" srcId="{0145ED7E-604A-437C-9137-9AE3154EF177}" destId="{97C296DA-168D-4D00-8565-7E88284A7570}" srcOrd="0" destOrd="0" parTransId="{672C5442-837C-4C0A-A417-828AF00EA583}" sibTransId="{6D686A81-15D4-4713-82F8-3D131316153E}"/>
    <dgm:cxn modelId="{8EE603D4-8B54-4E56-B3D5-D934AC550C0D}" srcId="{0145ED7E-604A-437C-9137-9AE3154EF177}" destId="{166D446C-F6F0-4CD0-A934-03EE09AC57FD}" srcOrd="2" destOrd="0" parTransId="{91077165-1DC0-4986-90A5-FDE16E2CCE00}" sibTransId="{1010C9D0-DFE2-41DF-8C4F-4B48E8C0F343}"/>
    <dgm:cxn modelId="{677914F0-7D32-413B-BBAC-C9D9DC659410}" type="presOf" srcId="{C44A837A-89BE-4653-AE12-47DC5339D356}" destId="{FA8E4FF5-2DE7-4078-8099-F87E38B3E020}" srcOrd="0" destOrd="0" presId="urn:microsoft.com/office/officeart/2018/2/layout/IconLabelList"/>
    <dgm:cxn modelId="{797B6B32-F249-466C-9A97-A05E4C58AEDF}" type="presParOf" srcId="{FA5A5B77-9480-4A45-B34B-F0AAEA854D25}" destId="{667A345F-786F-48D6-815D-D36761D9F1FB}" srcOrd="0" destOrd="0" presId="urn:microsoft.com/office/officeart/2018/2/layout/IconLabelList"/>
    <dgm:cxn modelId="{45418952-A91D-48E6-ABFC-915329F970BD}" type="presParOf" srcId="{667A345F-786F-48D6-815D-D36761D9F1FB}" destId="{4C341796-E837-4518-AA70-E4C462468EC3}" srcOrd="0" destOrd="0" presId="urn:microsoft.com/office/officeart/2018/2/layout/IconLabelList"/>
    <dgm:cxn modelId="{70C9E42A-F0BA-4E25-BAE0-233A5357763E}" type="presParOf" srcId="{667A345F-786F-48D6-815D-D36761D9F1FB}" destId="{09E9C2C5-5BDE-4F8C-B46E-98656FF13696}" srcOrd="1" destOrd="0" presId="urn:microsoft.com/office/officeart/2018/2/layout/IconLabelList"/>
    <dgm:cxn modelId="{69519C8B-F2B9-4E4C-A10A-CA7CA75B8E4B}" type="presParOf" srcId="{667A345F-786F-48D6-815D-D36761D9F1FB}" destId="{D169FD51-3632-46F3-9DFD-BAEDE8357C6F}" srcOrd="2" destOrd="0" presId="urn:microsoft.com/office/officeart/2018/2/layout/IconLabelList"/>
    <dgm:cxn modelId="{7EE0FDFA-486B-4F9B-A849-478C94DC7DA3}" type="presParOf" srcId="{FA5A5B77-9480-4A45-B34B-F0AAEA854D25}" destId="{9C02E199-A25F-4D67-866B-B72BD7E044A7}" srcOrd="1" destOrd="0" presId="urn:microsoft.com/office/officeart/2018/2/layout/IconLabelList"/>
    <dgm:cxn modelId="{5C739B3A-BF70-424A-B156-7EE4DB702431}" type="presParOf" srcId="{FA5A5B77-9480-4A45-B34B-F0AAEA854D25}" destId="{F2D4F91B-249E-4FB9-B9DF-8C6E92252FEB}" srcOrd="2" destOrd="0" presId="urn:microsoft.com/office/officeart/2018/2/layout/IconLabelList"/>
    <dgm:cxn modelId="{053D1EB4-2371-477C-8956-B8078986EA7A}" type="presParOf" srcId="{F2D4F91B-249E-4FB9-B9DF-8C6E92252FEB}" destId="{605D1262-5E1F-4A63-8D7B-AC509EADA9D2}" srcOrd="0" destOrd="0" presId="urn:microsoft.com/office/officeart/2018/2/layout/IconLabelList"/>
    <dgm:cxn modelId="{C6F3B472-CD9B-4DD2-A1D2-75656FAD0801}" type="presParOf" srcId="{F2D4F91B-249E-4FB9-B9DF-8C6E92252FEB}" destId="{AE39F910-214C-47E5-83B0-807A541AF713}" srcOrd="1" destOrd="0" presId="urn:microsoft.com/office/officeart/2018/2/layout/IconLabelList"/>
    <dgm:cxn modelId="{95C3B099-6109-4695-AAD5-48864EBC54E7}" type="presParOf" srcId="{F2D4F91B-249E-4FB9-B9DF-8C6E92252FEB}" destId="{FA8E4FF5-2DE7-4078-8099-F87E38B3E020}" srcOrd="2" destOrd="0" presId="urn:microsoft.com/office/officeart/2018/2/layout/IconLabelList"/>
    <dgm:cxn modelId="{6445CE83-C6D9-40F5-8554-C85B9871D914}" type="presParOf" srcId="{FA5A5B77-9480-4A45-B34B-F0AAEA854D25}" destId="{A7F44806-459A-4E2D-B4FC-6D2D13A7A14D}" srcOrd="3" destOrd="0" presId="urn:microsoft.com/office/officeart/2018/2/layout/IconLabelList"/>
    <dgm:cxn modelId="{E07E2694-BFE5-451F-B94B-A6538FD82E6A}" type="presParOf" srcId="{FA5A5B77-9480-4A45-B34B-F0AAEA854D25}" destId="{A95FF711-9C7E-4A66-977B-51F1C37FFFA9}" srcOrd="4" destOrd="0" presId="urn:microsoft.com/office/officeart/2018/2/layout/IconLabelList"/>
    <dgm:cxn modelId="{336BBD4D-F3B9-4728-A168-78D95C8A3FFE}" type="presParOf" srcId="{A95FF711-9C7E-4A66-977B-51F1C37FFFA9}" destId="{B422F7B5-8B69-4648-962B-8E7DE4B81E1B}" srcOrd="0" destOrd="0" presId="urn:microsoft.com/office/officeart/2018/2/layout/IconLabelList"/>
    <dgm:cxn modelId="{5241ADC6-33A8-4558-94D8-7E130EA75969}" type="presParOf" srcId="{A95FF711-9C7E-4A66-977B-51F1C37FFFA9}" destId="{BA1EF7DA-FFA0-4E68-BA23-CFA0685F122A}" srcOrd="1" destOrd="0" presId="urn:microsoft.com/office/officeart/2018/2/layout/IconLabelList"/>
    <dgm:cxn modelId="{CB24F058-E879-4D7F-BA86-5785391875FF}" type="presParOf" srcId="{A95FF711-9C7E-4A66-977B-51F1C37FFFA9}" destId="{31AB82C5-0FC5-4507-830A-716C48B58B6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41796-E837-4518-AA70-E4C462468EC3}">
      <dsp:nvSpPr>
        <dsp:cNvPr id="0" name=""/>
        <dsp:cNvSpPr/>
      </dsp:nvSpPr>
      <dsp:spPr>
        <a:xfrm>
          <a:off x="1012405" y="1040882"/>
          <a:ext cx="1111165" cy="11111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9FD51-3632-46F3-9DFD-BAEDE8357C6F}">
      <dsp:nvSpPr>
        <dsp:cNvPr id="0" name=""/>
        <dsp:cNvSpPr/>
      </dsp:nvSpPr>
      <dsp:spPr>
        <a:xfrm>
          <a:off x="333359" y="2475214"/>
          <a:ext cx="24692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Are there enough customer purchases to continue offering equipment sales?</a:t>
          </a:r>
        </a:p>
      </dsp:txBody>
      <dsp:txXfrm>
        <a:off x="333359" y="2475214"/>
        <a:ext cx="2469255" cy="720000"/>
      </dsp:txXfrm>
    </dsp:sp>
    <dsp:sp modelId="{605D1262-5E1F-4A63-8D7B-AC509EADA9D2}">
      <dsp:nvSpPr>
        <dsp:cNvPr id="0" name=""/>
        <dsp:cNvSpPr/>
      </dsp:nvSpPr>
      <dsp:spPr>
        <a:xfrm>
          <a:off x="3913780" y="1040882"/>
          <a:ext cx="1111165" cy="11111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E4FF5-2DE7-4078-8099-F87E38B3E020}">
      <dsp:nvSpPr>
        <dsp:cNvPr id="0" name=""/>
        <dsp:cNvSpPr/>
      </dsp:nvSpPr>
      <dsp:spPr>
        <a:xfrm>
          <a:off x="3234735" y="2475214"/>
          <a:ext cx="24692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Are any of the three trip destinations experiencing a net decrease in bookings?</a:t>
          </a:r>
        </a:p>
      </dsp:txBody>
      <dsp:txXfrm>
        <a:off x="3234735" y="2475214"/>
        <a:ext cx="2469255" cy="720000"/>
      </dsp:txXfrm>
    </dsp:sp>
    <dsp:sp modelId="{B422F7B5-8B69-4648-962B-8E7DE4B81E1B}">
      <dsp:nvSpPr>
        <dsp:cNvPr id="0" name=""/>
        <dsp:cNvSpPr/>
      </dsp:nvSpPr>
      <dsp:spPr>
        <a:xfrm>
          <a:off x="6815155" y="1040882"/>
          <a:ext cx="1111165" cy="11111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B82C5-0FC5-4507-830A-716C48B58B66}">
      <dsp:nvSpPr>
        <dsp:cNvPr id="0" name=""/>
        <dsp:cNvSpPr/>
      </dsp:nvSpPr>
      <dsp:spPr>
        <a:xfrm>
          <a:off x="6136110" y="2475214"/>
          <a:ext cx="24692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Are there any inventory items near or over five years old?</a:t>
          </a:r>
        </a:p>
      </dsp:txBody>
      <dsp:txXfrm>
        <a:off x="6136110" y="2475214"/>
        <a:ext cx="246925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45E872-1A40-4FE7-986C-59F628C1EA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F5374-08E9-4C85-B7A7-3F19604B53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A06F1-B57D-406B-8F09-B1FDC0D0B1F3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FACC5-BCFD-4649-8006-C71939BACE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6B17-7076-4944-A4A2-FD49936A33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EDE44-B1FC-494A-A972-62DC7CABB2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89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7F2BD-238E-42D0-B670-F788A50DBDE8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8DF69-FFB1-4D3A-9D8C-5887E79674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7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5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89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38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88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57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3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B3A824-1A51-4B26-AD58-A6D8E14F6C04}" type="datetimeFigureOut">
              <a:rPr lang="en-US" noProof="0" smtClean="0"/>
              <a:t>7/14/2023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noProof="0" smtClean="0"/>
              <a:t>7/14/2023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55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noProof="0" smtClean="0"/>
              <a:t>7/14/2023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476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t>7/14/2023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0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7/14/2023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t>7/14/2023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167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noProof="0" smtClean="0"/>
              <a:t>7/14/2023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3525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noProof="0" smtClean="0"/>
              <a:t>7/14/2023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54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noProof="0" smtClean="0"/>
              <a:t>7/14/2023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8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noProof="0" smtClean="0"/>
              <a:t>7/14/2023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38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noProof="0" smtClean="0"/>
              <a:t>7/14/2023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0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CBC1C18-307B-4F68-A007-B5B542270E8D}" type="datetimeFigureOut">
              <a:rPr lang="en-US" noProof="0" smtClean="0"/>
              <a:t>7/14/2023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22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1">
            <a:extLst>
              <a:ext uri="{FF2B5EF4-FFF2-40B4-BE49-F238E27FC236}">
                <a16:creationId xmlns:a16="http://schemas.microsoft.com/office/drawing/2014/main" id="{63FED537-3AF1-4C36-9904-77B6A54D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06240"/>
            <a:ext cx="9966960" cy="1325880"/>
          </a:xfrm>
        </p:spPr>
        <p:txBody>
          <a:bodyPr>
            <a:normAutofit/>
          </a:bodyPr>
          <a:lstStyle/>
          <a:p>
            <a:r>
              <a:rPr lang="en-US" sz="6600" cap="none" dirty="0"/>
              <a:t>Outland Adventures</a:t>
            </a:r>
          </a:p>
        </p:txBody>
      </p:sp>
      <p:pic>
        <p:nvPicPr>
          <p:cNvPr id="7" name="Picture 6" descr="Man looking at landscape">
            <a:extLst>
              <a:ext uri="{FF2B5EF4-FFF2-40B4-BE49-F238E27FC236}">
                <a16:creationId xmlns:a16="http://schemas.microsoft.com/office/drawing/2014/main" id="{CD9EF39B-AB41-49AB-8163-8B5FD7D283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EEFEF-8BA0-C74A-99DB-458013E2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sz="3600" dirty="0">
                <a:solidFill>
                  <a:srgbClr val="FFFFFF"/>
                </a:solidFill>
              </a:rPr>
              <a:t>Popularity of Destinations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5A93D1-4EE4-E58F-8974-56DE39CF5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51" y="2745483"/>
            <a:ext cx="3856774" cy="14559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2DA8CE-77DC-EA0E-F705-DAD8347ABF1D}"/>
              </a:ext>
            </a:extLst>
          </p:cNvPr>
          <p:cNvSpPr txBox="1"/>
          <p:nvPr/>
        </p:nvSpPr>
        <p:spPr>
          <a:xfrm>
            <a:off x="7181725" y="2837329"/>
            <a:ext cx="4512988" cy="3317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An initial query was run to gauge the total bookings by location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Trips to Southern Europe are the least popular offering in terms of overall bookings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Do we see any trend positive or negative in bookings?  For that we’ll need another query</a:t>
            </a:r>
          </a:p>
        </p:txBody>
      </p:sp>
    </p:spTree>
    <p:extLst>
      <p:ext uri="{BB962C8B-B14F-4D97-AF65-F5344CB8AC3E}">
        <p14:creationId xmlns:p14="http://schemas.microsoft.com/office/powerpoint/2010/main" val="545894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EEFEF-8BA0-C74A-99DB-458013E2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sz="3600" dirty="0">
                <a:solidFill>
                  <a:srgbClr val="FFFFFF"/>
                </a:solidFill>
              </a:rPr>
              <a:t>Popularity of Destinations Continued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2DA8CE-77DC-EA0E-F705-DAD8347ABF1D}"/>
              </a:ext>
            </a:extLst>
          </p:cNvPr>
          <p:cNvSpPr txBox="1"/>
          <p:nvPr/>
        </p:nvSpPr>
        <p:spPr>
          <a:xfrm>
            <a:off x="7181725" y="2837329"/>
            <a:ext cx="4512988" cy="3317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Asia and Africa continue to have roughly the same # of clients for each outing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Trips to Southern Europe are consistently having the least </a:t>
            </a:r>
            <a:r>
              <a:rPr lang="en-US" dirty="0" err="1">
                <a:solidFill>
                  <a:srgbClr val="FFFFFF"/>
                </a:solidFill>
              </a:rPr>
              <a:t>particpants</a:t>
            </a:r>
            <a:r>
              <a:rPr lang="en-US" dirty="0">
                <a:solidFill>
                  <a:srgbClr val="FFFFFF"/>
                </a:solidFill>
              </a:rPr>
              <a:t> when a trip is offered.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Outland Adventures may benefit from discontinuing the Europe trips and focusing more on the African and Asian </a:t>
            </a:r>
            <a:r>
              <a:rPr lang="en-US" dirty="0" err="1">
                <a:solidFill>
                  <a:srgbClr val="FFFFFF"/>
                </a:solidFill>
              </a:rPr>
              <a:t>Exepditions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91BA47-D629-8CC2-0BA1-41115BEE9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48" y="609600"/>
            <a:ext cx="2712955" cy="54563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F91C52-D4A9-A41A-12CC-9B25DCF38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603" y="609600"/>
            <a:ext cx="3215919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57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0B21-9195-33BE-EB2C-4C4D2F5C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8F434-77B2-58DF-162D-C2EFE5ACF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of the two guides will be tied to each trip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Assumed airfare costs are dependent on client’s location, so it was moved to the bookings table.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Having an inventory date for when the item was first available will aid in tracking age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purchase flag/date makes it easy to track what has been purchased.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Assumed clients would book one or more trips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17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3DC42C2-6B58-404C-B339-2C72808A5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81407-D1A6-42DD-AE7A-4FA34ACD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600"/>
            <a:ext cx="5038844" cy="1356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4" name="Picture 3" descr="Two people climbing a mountain">
            <a:extLst>
              <a:ext uri="{FF2B5EF4-FFF2-40B4-BE49-F238E27FC236}">
                <a16:creationId xmlns:a16="http://schemas.microsoft.com/office/drawing/2014/main" id="{629F2A20-8FE1-4EA2-AE83-45314542A6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78" b="2278"/>
          <a:stretch/>
        </p:blipFill>
        <p:spPr>
          <a:xfrm>
            <a:off x="232860" y="243840"/>
            <a:ext cx="5432443" cy="637793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CF82941-5589-49BF-B6B1-76122B2D0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8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6193-F9F1-4C54-838F-77350B9F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7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600"/>
              <a:t>Group 2 Team Members</a:t>
            </a:r>
          </a:p>
        </p:txBody>
      </p:sp>
      <p:sp>
        <p:nvSpPr>
          <p:cNvPr id="15" name="Isosceles Triangle 8">
            <a:extLst>
              <a:ext uri="{FF2B5EF4-FFF2-40B4-BE49-F238E27FC236}">
                <a16:creationId xmlns:a16="http://schemas.microsoft.com/office/drawing/2014/main" id="{98EE4960-6ED7-49B4-BEEE-A96A0C83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3DE42C-30B8-3056-7E79-E6C827A4FA08}"/>
              </a:ext>
            </a:extLst>
          </p:cNvPr>
          <p:cNvSpPr txBox="1"/>
          <p:nvPr/>
        </p:nvSpPr>
        <p:spPr>
          <a:xfrm>
            <a:off x="6325880" y="2160589"/>
            <a:ext cx="294812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Ryan Church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Darius Dinkins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Taylor Donlea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Tanner Glaser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EBC1C0-1DE1-131F-C87A-4A9EE771C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681" y="1890554"/>
            <a:ext cx="3756986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7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6193-F9F1-4C54-838F-77350B9F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7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600" dirty="0"/>
              <a:t>Case Study Overview</a:t>
            </a:r>
          </a:p>
        </p:txBody>
      </p:sp>
      <p:sp>
        <p:nvSpPr>
          <p:cNvPr id="15" name="Isosceles Triangle 8">
            <a:extLst>
              <a:ext uri="{FF2B5EF4-FFF2-40B4-BE49-F238E27FC236}">
                <a16:creationId xmlns:a16="http://schemas.microsoft.com/office/drawing/2014/main" id="{98EE4960-6ED7-49B4-BEEE-A96A0C83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3DE42C-30B8-3056-7E79-E6C827A4FA08}"/>
              </a:ext>
            </a:extLst>
          </p:cNvPr>
          <p:cNvSpPr txBox="1"/>
          <p:nvPr/>
        </p:nvSpPr>
        <p:spPr>
          <a:xfrm>
            <a:off x="6325880" y="2160589"/>
            <a:ext cx="548667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Outland Adventures is a travel outfitter that offers hiking and camping expeditions to several locations around the world.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trip is coordinated by a guide who assists clients in planning the travel, as well as vetting visa and immunization requirements. 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location will offer several trips throughout th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year led by one of the guides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addition to the expeditions, the company also offers rental and /or purchase of outdoors equipment and supplies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EBC1C0-1DE1-131F-C87A-4A9EE771C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681" y="1890554"/>
            <a:ext cx="3756986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3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6193-F9F1-4C54-838F-77350B9F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7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600" dirty="0"/>
              <a:t>Organization Questions</a:t>
            </a:r>
          </a:p>
        </p:txBody>
      </p:sp>
      <p:sp>
        <p:nvSpPr>
          <p:cNvPr id="15" name="Isosceles Triangle 8">
            <a:extLst>
              <a:ext uri="{FF2B5EF4-FFF2-40B4-BE49-F238E27FC236}">
                <a16:creationId xmlns:a16="http://schemas.microsoft.com/office/drawing/2014/main" id="{98EE4960-6ED7-49B4-BEEE-A96A0C83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7" name="TextBox 9">
            <a:extLst>
              <a:ext uri="{FF2B5EF4-FFF2-40B4-BE49-F238E27FC236}">
                <a16:creationId xmlns:a16="http://schemas.microsoft.com/office/drawing/2014/main" id="{8F698BBC-26ED-38ED-3265-E0ACC93796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908298"/>
              </p:ext>
            </p:extLst>
          </p:nvPr>
        </p:nvGraphicFramePr>
        <p:xfrm>
          <a:off x="2146041" y="1707503"/>
          <a:ext cx="8938726" cy="4236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147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DEC2-3CE6-403C-843D-B88A8A45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419100"/>
          </a:xfrm>
        </p:spPr>
        <p:txBody>
          <a:bodyPr>
            <a:normAutofit fontScale="90000"/>
          </a:bodyPr>
          <a:lstStyle/>
          <a:p>
            <a:r>
              <a:rPr lang="en-US"/>
              <a:t>Final ERD Model</a:t>
            </a:r>
            <a:endParaRPr lang="en-US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C65F7A7E-9F75-B8DC-D3C8-5458573EC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4450" y="1080016"/>
            <a:ext cx="9524999" cy="5015984"/>
          </a:xfrm>
        </p:spPr>
      </p:pic>
    </p:spTree>
    <p:extLst>
      <p:ext uri="{BB962C8B-B14F-4D97-AF65-F5344CB8AC3E}">
        <p14:creationId xmlns:p14="http://schemas.microsoft.com/office/powerpoint/2010/main" val="33338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00B21-9195-33BE-EB2C-4C4D2F5C4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Table Details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8F434-77B2-58DF-162D-C2EFE5ACF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Guides—list of guides available for a trip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Clients—personal info for clients who can book trips/rent equipment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Trips—instances of a trip to a given location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Bookings—list of clients associated with a given trip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Locations—potential travel destinations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Equipment—List of items available for rental or purchase, along with inventory date for when it came into inventory.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Rentals—Tracks client rentals of equipment</a:t>
            </a:r>
          </a:p>
          <a:p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43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7EEFEF-8BA0-C74A-99DB-458013E2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897" y="242595"/>
            <a:ext cx="8352104" cy="476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/>
            <a:r>
              <a:rPr lang="en-US" sz="23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Purchases of Equipment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2DA8CE-77DC-EA0E-F705-DAD8347ABF1D}"/>
              </a:ext>
            </a:extLst>
          </p:cNvPr>
          <p:cNvSpPr txBox="1"/>
          <p:nvPr/>
        </p:nvSpPr>
        <p:spPr>
          <a:xfrm>
            <a:off x="1315616" y="1191846"/>
            <a:ext cx="74085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query was ran computing the total # of items in inventory, versus those that had been purchased.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percentage of inventory that has been purchased is roughly 13%.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it’s not frequently used, Outland Adventures may wish to discontinue this capability.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0CF91EC-2D6D-ECD8-2C9F-563837D80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1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EEFEF-8BA0-C74A-99DB-458013E2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sz="3600" dirty="0">
                <a:solidFill>
                  <a:srgbClr val="FFFFFF"/>
                </a:solidFill>
              </a:rPr>
              <a:t>Aging of Equipment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2DA8CE-77DC-EA0E-F705-DAD8347ABF1D}"/>
              </a:ext>
            </a:extLst>
          </p:cNvPr>
          <p:cNvSpPr txBox="1"/>
          <p:nvPr/>
        </p:nvSpPr>
        <p:spPr>
          <a:xfrm>
            <a:off x="7181725" y="2837329"/>
            <a:ext cx="4512988" cy="3317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Outland Adventures wanted to tell whether offering equipment sales was worthwhile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A query was created to capture the total items purchased, as well as total items in the inventory table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As volume of purchased items is roughly 13% of the total, Outland Adventures could get rid of this infrequently used benefit.</a:t>
            </a:r>
          </a:p>
        </p:txBody>
      </p:sp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20B7FC94-E32C-CD2B-E715-9C9613109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295" y="1301402"/>
            <a:ext cx="4314730" cy="14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20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EEFEF-8BA0-C74A-99DB-458013E2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sz="3600" dirty="0">
                <a:solidFill>
                  <a:srgbClr val="FFFFFF"/>
                </a:solidFill>
              </a:rPr>
              <a:t>Aging of Equipment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2DA8CE-77DC-EA0E-F705-DAD8347ABF1D}"/>
              </a:ext>
            </a:extLst>
          </p:cNvPr>
          <p:cNvSpPr txBox="1"/>
          <p:nvPr/>
        </p:nvSpPr>
        <p:spPr>
          <a:xfrm>
            <a:off x="7181725" y="2837329"/>
            <a:ext cx="4512988" cy="3317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An initial query was run to gauge if any inventory items were over 5 years old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From there, a more detailed query was ran to identify  those items that might need inspection/replacement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As more than a quarter of their inventory is  over the 5-year mark, it’s likely that some of the items need to be refreshed.</a:t>
            </a: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225F92F8-2688-293F-1BE1-4863C6266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756" y="1060468"/>
            <a:ext cx="4458086" cy="66299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A9041D-9545-7D9C-EE12-63A01B93A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52" y="1934135"/>
            <a:ext cx="4417590" cy="413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859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D3DDD6-8E74-4DF3-A7C9-6234C7DB3E7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78ADAB2-5713-4CC8-B21C-AD74ED6A7D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F0D866-2B5B-42FA-BA6C-C5A2A7495C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Tourism design</Template>
  <TotalTime>106</TotalTime>
  <Words>565</Words>
  <Application>Microsoft Office PowerPoint</Application>
  <PresentationFormat>Widescreen</PresentationFormat>
  <Paragraphs>57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Corbel</vt:lpstr>
      <vt:lpstr>Symbol</vt:lpstr>
      <vt:lpstr>Wingdings 3</vt:lpstr>
      <vt:lpstr>Basis</vt:lpstr>
      <vt:lpstr>Outland Adventures</vt:lpstr>
      <vt:lpstr>Group 2 Team Members</vt:lpstr>
      <vt:lpstr>Case Study Overview</vt:lpstr>
      <vt:lpstr>Organization Questions</vt:lpstr>
      <vt:lpstr>Final ERD Model</vt:lpstr>
      <vt:lpstr>Table Details</vt:lpstr>
      <vt:lpstr>Purchases of Equipment</vt:lpstr>
      <vt:lpstr>Aging of Equipment</vt:lpstr>
      <vt:lpstr>Aging of Equipment</vt:lpstr>
      <vt:lpstr>Popularity of Destinations</vt:lpstr>
      <vt:lpstr>Popularity of Destinations Continued</vt:lpstr>
      <vt:lpstr>Activity Assumptions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Outland Adventures</dc:title>
  <dc:creator>Ryan</dc:creator>
  <cp:lastModifiedBy>Ryan</cp:lastModifiedBy>
  <cp:revision>1</cp:revision>
  <dcterms:created xsi:type="dcterms:W3CDTF">2023-07-13T00:08:28Z</dcterms:created>
  <dcterms:modified xsi:type="dcterms:W3CDTF">2023-07-14T20:35:22Z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